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0" r:id="rId4"/>
  </p:sldMasterIdLst>
  <p:notesMasterIdLst>
    <p:notesMasterId r:id="rId15"/>
  </p:notesMasterIdLst>
  <p:sldIdLst>
    <p:sldId id="288" r:id="rId5"/>
    <p:sldId id="287" r:id="rId6"/>
    <p:sldId id="272" r:id="rId7"/>
    <p:sldId id="273" r:id="rId8"/>
    <p:sldId id="274" r:id="rId9"/>
    <p:sldId id="275" r:id="rId10"/>
    <p:sldId id="276" r:id="rId11"/>
    <p:sldId id="281" r:id="rId12"/>
    <p:sldId id="289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4B17-D540-4F46-AD06-25D67C8624A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D8AD-7EC1-4B3E-8BC5-E7DC3BDB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50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1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6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78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75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4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22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5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9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48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28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41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840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85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223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120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18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14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9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64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87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738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723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010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39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463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Click here to add a title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90"/>
            </a:lvl1pPr>
            <a:lvl2pPr marL="443547" indent="0" algn="ctr">
              <a:buNone/>
              <a:defRPr sz="1974"/>
            </a:lvl2pPr>
            <a:lvl3pPr marL="887094" indent="0" algn="ctr">
              <a:buNone/>
              <a:defRPr sz="1737"/>
            </a:lvl3pPr>
            <a:lvl4pPr marL="1330641" indent="0" algn="ctr">
              <a:buNone/>
              <a:defRPr sz="1579"/>
            </a:lvl4pPr>
            <a:lvl5pPr marL="1774187" indent="0" algn="ctr">
              <a:buNone/>
              <a:defRPr sz="1579"/>
            </a:lvl5pPr>
            <a:lvl6pPr marL="2217735" indent="0" algn="ctr">
              <a:buNone/>
              <a:defRPr sz="1579"/>
            </a:lvl6pPr>
            <a:lvl7pPr marL="2661281" indent="0" algn="ctr">
              <a:buNone/>
              <a:defRPr sz="1579"/>
            </a:lvl7pPr>
            <a:lvl8pPr marL="3104829" indent="0" algn="ctr">
              <a:buNone/>
              <a:defRPr sz="1579"/>
            </a:lvl8pPr>
            <a:lvl9pPr marL="3548375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962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9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6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90">
                <a:solidFill>
                  <a:schemeClr val="tx1">
                    <a:tint val="75000"/>
                  </a:schemeClr>
                </a:solidFill>
              </a:defRPr>
            </a:lvl1pPr>
            <a:lvl2pPr marL="443547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887094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3pPr>
            <a:lvl4pPr marL="13306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77418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1773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66128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048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54837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87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500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0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452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54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79"/>
            </a:lvl1pPr>
            <a:lvl2pPr>
              <a:defRPr sz="2684"/>
            </a:lvl2pPr>
            <a:lvl3pPr>
              <a:defRPr sz="2290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63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079"/>
            </a:lvl1pPr>
            <a:lvl2pPr marL="443547" indent="0">
              <a:buNone/>
              <a:defRPr sz="2684"/>
            </a:lvl2pPr>
            <a:lvl3pPr marL="887094" indent="0">
              <a:buNone/>
              <a:defRPr sz="2290"/>
            </a:lvl3pPr>
            <a:lvl4pPr marL="1330641" indent="0">
              <a:buNone/>
              <a:defRPr sz="1974"/>
            </a:lvl4pPr>
            <a:lvl5pPr marL="1774187" indent="0">
              <a:buNone/>
              <a:defRPr sz="1974"/>
            </a:lvl5pPr>
            <a:lvl6pPr marL="2217735" indent="0">
              <a:buNone/>
              <a:defRPr sz="1974"/>
            </a:lvl6pPr>
            <a:lvl7pPr marL="2661281" indent="0">
              <a:buNone/>
              <a:defRPr sz="1974"/>
            </a:lvl7pPr>
            <a:lvl8pPr marL="3104829" indent="0">
              <a:buNone/>
              <a:defRPr sz="1974"/>
            </a:lvl8pPr>
            <a:lvl9pPr marL="3548375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02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1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9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3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8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5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1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30/12/2022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887094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74" indent="-221774" algn="l" defTabSz="887094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65320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67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52414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995961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439508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883055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326602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770149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4354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2pPr>
      <a:lvl3pPr marL="887094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33064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7418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21773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66128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104829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54837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3379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146599" y="1145465"/>
            <a:ext cx="908169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759853" y="989807"/>
            <a:ext cx="1659441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887963" y="1148630"/>
            <a:ext cx="1304642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E574EB-2FAF-4892-A5C7-756393EBF071}"/>
              </a:ext>
            </a:extLst>
          </p:cNvPr>
          <p:cNvSpPr txBox="1"/>
          <p:nvPr/>
        </p:nvSpPr>
        <p:spPr>
          <a:xfrm>
            <a:off x="2161905" y="1374084"/>
            <a:ext cx="881138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CHONG CHÓNG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749767" y="2395921"/>
            <a:ext cx="7382207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5. 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VIẾT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ĐOẠN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95" y="4419431"/>
            <a:ext cx="12192000" cy="263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184122" y="851065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9156" y="1959061"/>
            <a:ext cx="10328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triển vốn từ về tình cảm gia đình.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/>
                <a:ea typeface="Times New Roman"/>
              </a:rPr>
              <a:t>-</a:t>
            </a:r>
            <a:r>
              <a:rPr lang="vi-VN" sz="4000" dirty="0" smtClean="0"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</a:rPr>
              <a:t>Phát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</a:rPr>
              <a:t>triển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</a:rPr>
              <a:t>năng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</a:rPr>
              <a:t>lực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</a:rPr>
              <a:t>ngôn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</a:rPr>
              <a:t>ngữ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</a:rPr>
              <a:t>trong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</a:rPr>
              <a:t>việc</a:t>
            </a:r>
            <a:r>
              <a:rPr lang="en-US" sz="4000" dirty="0" smtClean="0">
                <a:latin typeface="Times New Roman"/>
                <a:ea typeface="Times New Roman"/>
              </a:rPr>
              <a:t> v</a:t>
            </a:r>
            <a:r>
              <a:rPr lang="vi-VN" sz="4000" dirty="0" smtClean="0">
                <a:latin typeface="Times New Roman"/>
                <a:ea typeface="Times New Roman"/>
              </a:rPr>
              <a:t>iết một </a:t>
            </a:r>
            <a:r>
              <a:rPr lang="vi-VN" sz="4000" dirty="0">
                <a:latin typeface="Times New Roman"/>
                <a:ea typeface="Times New Roman"/>
              </a:rPr>
              <a:t>tin nhắn cho người thân.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14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18608" y="1225817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792" y="354972"/>
            <a:ext cx="1124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 tranh, đọc tin nhắn của sóc 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lời câu hỏi.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518608" y="4221077"/>
            <a:ext cx="5755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Sóc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con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nhắn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tin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Sóc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nhắn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Vì sao sóc phải nhắn tin?</a:t>
            </a:r>
          </a:p>
        </p:txBody>
      </p:sp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877671" y="3792961"/>
            <a:ext cx="5081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Sóc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con nhắn tin cho ai?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452668" y="4733073"/>
            <a:ext cx="639466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Sóc con nhắn tin cho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mẹ.</a:t>
            </a:r>
          </a:p>
        </p:txBody>
      </p:sp>
    </p:spTree>
    <p:extLst>
      <p:ext uri="{BB962C8B-B14F-4D97-AF65-F5344CB8AC3E}">
        <p14:creationId xmlns:p14="http://schemas.microsoft.com/office/powerpoint/2010/main" val="23326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744124" y="3734943"/>
            <a:ext cx="5853281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b. Sóc nhắn mẹ chuyện gì?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-2930" y="4616524"/>
            <a:ext cx="1182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Sóc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nhắn mẹ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sang nhà bà và không ăn cơm ở nhà. Tối Sóc sẽ về.</a:t>
            </a:r>
          </a:p>
        </p:txBody>
      </p:sp>
    </p:spTree>
    <p:extLst>
      <p:ext uri="{BB962C8B-B14F-4D97-AF65-F5344CB8AC3E}">
        <p14:creationId xmlns:p14="http://schemas.microsoft.com/office/powerpoint/2010/main" val="14977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154366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818011" y="3252657"/>
            <a:ext cx="5656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c. Vì sao sóc phải nhắn tin?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93558" y="3891624"/>
            <a:ext cx="11598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Sóc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con phải nhắn tin lại cho mẹ vì: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Bố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 đi vắng, không thể xin phép trực tiếp được.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- Do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đó, Sóc cần nhắn tin mình đi đâu, làm gì để bố mẹ yên tâm.</a:t>
            </a:r>
          </a:p>
        </p:txBody>
      </p:sp>
    </p:spTree>
    <p:extLst>
      <p:ext uri="{BB962C8B-B14F-4D97-AF65-F5344CB8AC3E}">
        <p14:creationId xmlns:p14="http://schemas.microsoft.com/office/powerpoint/2010/main" val="33559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817" y="192466"/>
            <a:ext cx="1029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 nhắn cho người thân.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783829" y="982584"/>
            <a:ext cx="10415276" cy="14688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Ông qua nhà đưa em đi mua sách. Lúc đó bố mẹ đi vắng.  Em hãy viết tin nhắn cho bố mẹ yên tâm.</a:t>
            </a:r>
          </a:p>
        </p:txBody>
      </p: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312F5DE-9005-4A15-A3C7-E88B9FFE6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547" y="2884387"/>
            <a:ext cx="4073453" cy="39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11DADBC-0BF5-4EB2-8283-5B45C553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453">
            <a:off x="1981445" y="-162592"/>
            <a:ext cx="11128197" cy="7830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078FB-F558-497E-B104-EFBF1C0ABA62}"/>
              </a:ext>
            </a:extLst>
          </p:cNvPr>
          <p:cNvSpPr txBox="1"/>
          <p:nvPr/>
        </p:nvSpPr>
        <p:spPr>
          <a:xfrm>
            <a:off x="3834733" y="1736587"/>
            <a:ext cx="74216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……!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….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đưa con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ở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…..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Mua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xong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……..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………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          Con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……..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……..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hild wearing a costume&#10;&#10;Description automatically generated with low confidence">
            <a:extLst>
              <a:ext uri="{FF2B5EF4-FFF2-40B4-BE49-F238E27FC236}">
                <a16:creationId xmlns:a16="http://schemas.microsoft.com/office/drawing/2014/main" id="{D3D8C044-7C2E-4A40-BD01-B4BD1618D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636" y="2282756"/>
            <a:ext cx="4364780" cy="491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6817" y="192466"/>
            <a:ext cx="305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khảo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031403" y="854889"/>
            <a:ext cx="397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noProof="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noProof="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4E1DF6C6-DBD1-43AD-AD9D-1E9D77D30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83" y="4353700"/>
            <a:ext cx="5008599" cy="250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0F6508-5EBC-4793-BA21-15C036806941}"/>
              </a:ext>
            </a:extLst>
          </p:cNvPr>
          <p:cNvSpPr txBox="1"/>
          <p:nvPr/>
        </p:nvSpPr>
        <p:spPr>
          <a:xfrm>
            <a:off x="1399632" y="1921338"/>
            <a:ext cx="8184534" cy="1781412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marL="369582" marR="0" lvl="0" indent="-369582" algn="just" defTabSz="8870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69582" marR="0" lvl="0" indent="-369582" algn="just" defTabSz="8870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18 .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319</Words>
  <Application>Microsoft Office PowerPoint</Application>
  <PresentationFormat>Widescreen</PresentationFormat>
  <Paragraphs>35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18</cp:revision>
  <dcterms:created xsi:type="dcterms:W3CDTF">2021-07-24T04:48:24Z</dcterms:created>
  <dcterms:modified xsi:type="dcterms:W3CDTF">2022-12-30T01:50:47Z</dcterms:modified>
</cp:coreProperties>
</file>