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71" r:id="rId9"/>
    <p:sldId id="266" r:id="rId10"/>
    <p:sldId id="270" r:id="rId11"/>
    <p:sldId id="272" r:id="rId12"/>
    <p:sldId id="273" r:id="rId13"/>
    <p:sldId id="274" r:id="rId14"/>
    <p:sldId id="275" r:id="rId15"/>
    <p:sldId id="262" r:id="rId16"/>
    <p:sldId id="26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8E"/>
    <a:srgbClr val="FDF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2-02T03:05:20.056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12991 609 0,'-26'0'94,"-1"0"-79,27-27-15,-26 27 16,26-26 0,-53-1 15,53 27 0,-53 0-15,26 0-1,-26-26 1,53 26-1,-26 0 17,0 0 14,-1 0-14,1 0-32,-1 0 15,27 0 1,-26-27-1,26 27 1,-53 0 0,53 0-1,-27 0-15,1 0 16,-1 0-1,-52-26-15,26 26 32,0 0-17,27-27 1,-1 27-16,1 0 15,-1 0 1,27 0 15,-53-26-31,1 26 31,52 0 1,-53 0-1,53 0-16,-27 0 1,1 0 0,-1 0 30,1 0-30,-1 0-16,1 0 16,-27 0-1,27 0 1,26 0-1,-53 0-15,53 0 16,-27 0 0,1 0-16,-1 0 15,1 0 1,-1 0-16,-26 0 15,-26 26 1,53 1-16,-1-27 16,27 0-1,-26 0 1,-1 0-1,1 0-15,-1 0 16,1 0 0,-1 0-16,1 0 31,-1 0 0,27 26-31,-26-26 16,26 0-1,-27 0-15,-52 0 16,53 27-1,-1-27-15,-52 26 16,52-26 0,1 0-16,-27 27 15,27-27 1,-54 26-16,27 1 15,27-27 1,-1 0-16,-26 26 16,27 0-1,-27-26 1,27 27-1,-27 26 17,53-53 14,-53 53 1,53-53-31,-27 26 15,27 27 16,0-53 0,0 53-32,0 0-15,0-53 16,0 26-1,0 1 1,0-1 15,0 1 0,0 26-15,0-27 0,0 1-1,0-1-15,0-26 31,0 53 1,0-53-32,0 53 15,0-27 1,0-26-16,0 27 31,0-1-31,0 1 16,0-1-1,27 1-15,-27-1 16,0 1-1,26 52-15,-26-79 16,27 26 0,-27 1-1,26 26 1,-26-27-1,27-26 1,-27 27-16,0-1 16,26 1-1,-26-27 1,27 26-1,-27 1 1,26-1 0,-26-26-1,26 26 1,1 1-16,-27-27 47,26 26-32,-26-26 1,53 53 15,-53-53-15,53 0-1,-26 0 48,-1 0-32,1 0-31,25 53 15,-52-53 1,27 0-16,26 0 16,-27 0-1,1 0-15,-1 0 31,1 0-31,-1 0 16,-26 0 0,53 0-16,-53 0 15,26 0 1,1 0-1,-1 0 1,1 0-16,-1 0 31,1 0-15,26 0-1,-27 0-15,1 0 16,-1 0 0,-26 0-16,53 0 15,-53 0 1,26 0-16,-26 0 15,53 0 1,-26 0-16,26 0 16,0 0-1,0 0-15,-53 0 16,53 0-1,-53 0-15,26 0 16,0 0 0,1 0-1,-1 0 1,1 0-16,-1 0 15,1 0 1,-27 0 0,53 0-1,0 0-15,-53 0 16,26 0-1,0 0-15,1 0 16,-1 0 0,27 0-16,0-26 15,-26 26 1,-1 0-1,1-27 1,-1 27 0,27-26-1,-53 26-15,26 0 16,1-27-1,-1 27 17,1-26-17,-1 26 1,27-27 15,-26 27-31,-27-52 16,53-1-1,-53 53 1,26-27-1,-26 1-15,53-27 16,-53 53 0,0-27-1,26 1 16,27-27-31,-53 0 16,27 0 0,-1 27-1,-26 26-15,53-80 16,-53 27-1,0 0-15,27 53 16,-1-52 0,-26 25-16,0 27 15,53-79 1,-53 26-16,0 0 31,53 26-31,-27 1 16,1-1 15,-27 27 31,0-26-46,0-27-1,0 27-15,0-1 16,0 1 0,0-1-16,0 1 31,0 26-16,0-80 1,-27 54 0,1 0-1,26-1-15,0 27 16,-27-26-1,1-1 219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4B9A2-BFCC-48E9-A49E-585266B3C21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A0E58-7844-4D39-9AAB-FCD8DD7C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0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85972cea44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85972cea44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40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246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641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198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43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6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2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3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587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50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8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7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4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6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9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6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F40-F0E8-4F16-8592-DB913BEDC6E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6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6EF40-F0E8-4F16-8592-DB913BEDC6E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F0A57-FF15-485C-BDC3-311C9C8D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7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customXml" Target="../ink/ink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6689" y="2562225"/>
            <a:ext cx="9208395" cy="1452898"/>
          </a:xfrm>
          <a:prstGeom prst="rect">
            <a:avLst/>
          </a:prstGeom>
          <a:noFill/>
        </p:spPr>
        <p:txBody>
          <a:bodyPr spcFirstLastPara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60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19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2" y="212675"/>
            <a:ext cx="11493885" cy="417835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409700" y="857250"/>
            <a:ext cx="318135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43600" y="866775"/>
            <a:ext cx="4162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368842" y="1753398"/>
            <a:ext cx="1664969" cy="15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43600" y="1753398"/>
            <a:ext cx="863968" cy="163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68842" y="2311663"/>
            <a:ext cx="1664969" cy="15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43600" y="2311663"/>
            <a:ext cx="863968" cy="163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676952" y="2445031"/>
            <a:ext cx="5113320" cy="6160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 6 : 3 = 2</a:t>
            </a:r>
          </a:p>
        </p:txBody>
      </p:sp>
    </p:spTree>
    <p:extLst>
      <p:ext uri="{BB962C8B-B14F-4D97-AF65-F5344CB8AC3E}">
        <p14:creationId xmlns:p14="http://schemas.microsoft.com/office/powerpoint/2010/main" val="156478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25" y="130138"/>
            <a:ext cx="10845939" cy="65996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785085" y="770623"/>
            <a:ext cx="1545256" cy="9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02643" y="761599"/>
            <a:ext cx="21175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77447" y="5983786"/>
            <a:ext cx="5155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45133" y="5966325"/>
            <a:ext cx="371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5101" y="5946467"/>
            <a:ext cx="5155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48801" y="5893671"/>
            <a:ext cx="5155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285599" y="5779973"/>
            <a:ext cx="19687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52933" y="5775163"/>
            <a:ext cx="28296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67389" y="3152276"/>
            <a:ext cx="19687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34723" y="3147466"/>
            <a:ext cx="28296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283241" y="3253339"/>
            <a:ext cx="480357" cy="4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98464" y="3280878"/>
            <a:ext cx="480357" cy="4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178821" y="3279541"/>
            <a:ext cx="480357" cy="4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7680053" y="3147466"/>
            <a:ext cx="3571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007145" y="3946747"/>
            <a:ext cx="11088303" cy="2849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4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65" y="228551"/>
            <a:ext cx="11306212" cy="4029123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012098" y="3529306"/>
            <a:ext cx="51556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09276" y="3549164"/>
            <a:ext cx="37179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2681" y="3529306"/>
            <a:ext cx="51556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7695" y="3529306"/>
            <a:ext cx="51556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99846" y="3400376"/>
            <a:ext cx="4041235" cy="857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689413" y="2298090"/>
            <a:ext cx="6952643" cy="130034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</a:t>
            </a:r>
            <a:r>
              <a:rPr kumimoji="0" lang="en-US" altLang="zh-CN" sz="80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dụng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503962615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08"/>
          <a:stretch/>
        </p:blipFill>
        <p:spPr>
          <a:xfrm>
            <a:off x="241146" y="206315"/>
            <a:ext cx="11174226" cy="488003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8104472" y="2175310"/>
            <a:ext cx="991402" cy="15689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8142972" y="1963554"/>
            <a:ext cx="827772" cy="202932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22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3212" y="1472469"/>
            <a:ext cx="10592972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14, 15.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16)</a:t>
            </a:r>
          </a:p>
        </p:txBody>
      </p:sp>
    </p:spTree>
    <p:extLst>
      <p:ext uri="{BB962C8B-B14F-4D97-AF65-F5344CB8AC3E}">
        <p14:creationId xmlns:p14="http://schemas.microsoft.com/office/powerpoint/2010/main" val="1323278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8484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9"/>
          <p:cNvSpPr txBox="1">
            <a:spLocks noGrp="1"/>
          </p:cNvSpPr>
          <p:nvPr>
            <p:ph type="subTitle" idx="1"/>
          </p:nvPr>
        </p:nvSpPr>
        <p:spPr>
          <a:xfrm>
            <a:off x="1763923" y="1842052"/>
            <a:ext cx="8599278" cy="3516498"/>
          </a:xfrm>
          <a:prstGeom prst="rect">
            <a:avLst/>
          </a:prstGeom>
          <a:solidFill>
            <a:schemeClr val="bg2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>
              <a:lnSpc>
                <a:spcPct val="130000"/>
              </a:lnSpc>
            </a:pP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62621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61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             </a:t>
            </a:r>
            <a:r>
              <a:rPr lang="en-US" sz="29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quen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chia –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chia (14)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9454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64141" y="620352"/>
            <a:ext cx="11559654" cy="5712209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65044" y="806415"/>
            <a:ext cx="4536507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3400" y="1599177"/>
            <a:ext cx="10345622" cy="4856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qua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“chia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“chia”.</a:t>
            </a:r>
          </a:p>
          <a:p>
            <a:pPr lvl="0">
              <a:lnSpc>
                <a:spcPct val="150000"/>
              </a:lnSpc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500" dirty="0"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0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38F8E6-1340-9AAD-84DC-465083310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233439" y="834886"/>
            <a:ext cx="11309204" cy="5075583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9295" y="1215117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1076" y="4784755"/>
            <a:ext cx="2316681" cy="1268078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4424" y="1203792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21816" y="1155010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62293" y="1282309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24532" y="1257534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31803" y="1466440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853590" y="-504100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23326" y="2176797"/>
            <a:ext cx="352299" cy="58025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65C470-50A8-AF39-7174-220AA1FD7478}"/>
              </a:ext>
            </a:extLst>
          </p:cNvPr>
          <p:cNvSpPr txBox="1"/>
          <p:nvPr/>
        </p:nvSpPr>
        <p:spPr>
          <a:xfrm>
            <a:off x="2186609" y="2527327"/>
            <a:ext cx="7712766" cy="2144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>
              <a:lnSpc>
                <a:spcPct val="130000"/>
              </a:lnSpc>
            </a:pP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</a:p>
          <a:p>
            <a:pPr marL="0" algn="ctr">
              <a:lnSpc>
                <a:spcPct val="130000"/>
              </a:lnSpc>
            </a:pP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139878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752" y="-144280"/>
            <a:ext cx="12192000" cy="6858000"/>
          </a:xfrm>
          <a:prstGeom prst="rect">
            <a:avLst/>
          </a:prstGeom>
          <a:solidFill>
            <a:srgbClr val="FDF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52400"/>
            <a:ext cx="11526116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427" y="2887678"/>
            <a:ext cx="1076325" cy="38260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275" y="2897204"/>
            <a:ext cx="789300" cy="77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275" y="3671887"/>
            <a:ext cx="770250" cy="7559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975" y="2897204"/>
            <a:ext cx="789300" cy="7746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975" y="3671887"/>
            <a:ext cx="770250" cy="7559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775" y="2887678"/>
            <a:ext cx="789300" cy="7746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350" y="3662361"/>
            <a:ext cx="770250" cy="7559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5730" y="164630"/>
            <a:ext cx="10992163" cy="221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50650" y="2686929"/>
            <a:ext cx="3245949" cy="40267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306405" y="2699159"/>
            <a:ext cx="1847347" cy="40267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705120" y="142920"/>
              <a:ext cx="1029240" cy="609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89280" y="79200"/>
                <a:ext cx="1060920" cy="73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997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35886 0.006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58568 -0.0909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84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42305 0.229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46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64245 0.119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2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48932 0.4236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66" y="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70573 0.299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86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9" y="876253"/>
            <a:ext cx="11185958" cy="38767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86429" y="1798827"/>
            <a:ext cx="5709793" cy="88810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20812" y="1043038"/>
            <a:ext cx="5051575" cy="34586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9817" y="2686929"/>
            <a:ext cx="5709793" cy="10330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5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689413" y="2298090"/>
            <a:ext cx="6952643" cy="130034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0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01411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2" y="212675"/>
            <a:ext cx="11493885" cy="417835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409700" y="857250"/>
            <a:ext cx="318135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43600" y="866775"/>
            <a:ext cx="4162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088" y="3993230"/>
            <a:ext cx="645363" cy="63341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295950" y="3234089"/>
            <a:ext cx="3705725" cy="510139"/>
          </a:xfrm>
          <a:prstGeom prst="rect">
            <a:avLst/>
          </a:prstGeom>
          <a:solidFill>
            <a:srgbClr val="FED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087" y="4608745"/>
            <a:ext cx="645363" cy="6334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725" y="3975333"/>
            <a:ext cx="645363" cy="6334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725" y="4593180"/>
            <a:ext cx="645363" cy="6334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087" y="5248549"/>
            <a:ext cx="645363" cy="6334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881" y="5870958"/>
            <a:ext cx="645363" cy="6334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724" y="5207643"/>
            <a:ext cx="645363" cy="6334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723" y="5836444"/>
            <a:ext cx="645363" cy="633412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3368842" y="1753398"/>
            <a:ext cx="1664969" cy="15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43600" y="1753398"/>
            <a:ext cx="863968" cy="163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212682" y="1814935"/>
            <a:ext cx="5977288" cy="6160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92154" y="1844838"/>
            <a:ext cx="5215414" cy="6160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  8 : 2 =  4</a:t>
            </a:r>
          </a:p>
        </p:txBody>
      </p:sp>
    </p:spTree>
    <p:extLst>
      <p:ext uri="{BB962C8B-B14F-4D97-AF65-F5344CB8AC3E}">
        <p14:creationId xmlns:p14="http://schemas.microsoft.com/office/powerpoint/2010/main" val="96989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35273 -0.004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0.51302 -0.1106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1" y="-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4073 0.0807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65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56042 -0.0143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2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0.35273 -0.0048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51029 -0.0923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08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4073 0.0851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65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56589 -0.0067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94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168</Words>
  <Application>Microsoft Office PowerPoint</Application>
  <PresentationFormat>Widescreen</PresentationFormat>
  <Paragraphs>33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HP001 4 hàng</vt:lpstr>
      <vt:lpstr>HP001 5 hàng</vt:lpstr>
      <vt:lpstr>Nunito</vt:lpstr>
      <vt:lpstr>Times New Roman</vt:lpstr>
      <vt:lpstr>UTM Avo</vt:lpstr>
      <vt:lpstr>Office Theme</vt:lpstr>
      <vt:lpstr>PowerPoint Presentation</vt:lpstr>
      <vt:lpstr>PowerPoint Presentation</vt:lpstr>
      <vt:lpstr>Thứ năm ngày 2 tháng 2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Đào Thị Minh Phượng</cp:lastModifiedBy>
  <cp:revision>21</cp:revision>
  <dcterms:created xsi:type="dcterms:W3CDTF">2022-01-21T07:53:38Z</dcterms:created>
  <dcterms:modified xsi:type="dcterms:W3CDTF">2024-01-25T07:27:36Z</dcterms:modified>
</cp:coreProperties>
</file>