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7" r:id="rId6"/>
    <p:sldId id="276" r:id="rId7"/>
    <p:sldId id="275" r:id="rId8"/>
    <p:sldId id="264" r:id="rId9"/>
    <p:sldId id="265" r:id="rId10"/>
    <p:sldId id="271" r:id="rId11"/>
    <p:sldId id="266" r:id="rId12"/>
    <p:sldId id="270" r:id="rId13"/>
    <p:sldId id="273" r:id="rId14"/>
    <p:sldId id="274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26T02:08:13.60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8830 11782 0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D4A9-52E1-4FA5-B9D1-02D2915F7D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65C83-6E80-45D1-A758-9F1DAC0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03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C192-6E2D-454A-9CA1-95295A5D3EA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các mẫu hình nền powerpoint đẹp ngành nghề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751" y="1826525"/>
            <a:ext cx="10112991" cy="2123658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1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6311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3514"/>
            <a:ext cx="8602417" cy="6535801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2050712" y="666750"/>
            <a:ext cx="45215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4700" y="2430189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1925" y="2419198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5905" y="2430188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5463" y="2430188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600" y="6143625"/>
            <a:ext cx="11596385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14700" y="5435737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1925" y="5424746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5905" y="5435736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45463" y="5435736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256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" y="95621"/>
            <a:ext cx="11259289" cy="3190133"/>
          </a:xfrm>
        </p:spPr>
      </p:pic>
      <p:sp>
        <p:nvSpPr>
          <p:cNvPr id="7" name="TextBox 6"/>
          <p:cNvSpPr txBox="1"/>
          <p:nvPr/>
        </p:nvSpPr>
        <p:spPr>
          <a:xfrm>
            <a:off x="3189571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475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1259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1163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6793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6697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6601" y="1657224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201" y="2633418"/>
            <a:ext cx="10900363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78800" y="42415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9440" y="4232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2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670" y="3989458"/>
            <a:ext cx="10222173" cy="17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21281" y="2269543"/>
            <a:ext cx="651669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56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g nhân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52" y="1264597"/>
            <a:ext cx="10602899" cy="444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12,13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</a:p>
        </p:txBody>
      </p:sp>
    </p:spTree>
    <p:extLst>
      <p:ext uri="{BB962C8B-B14F-4D97-AF65-F5344CB8AC3E}">
        <p14:creationId xmlns:p14="http://schemas.microsoft.com/office/powerpoint/2010/main" val="411508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914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785109" y="116166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(13)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9741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391480" y="29678"/>
            <a:ext cx="9121004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078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95704E-98E1-9CB0-28C3-DF9F80F120FE}"/>
              </a:ext>
            </a:extLst>
          </p:cNvPr>
          <p:cNvSpPr txBox="1">
            <a:spLocks/>
          </p:cNvSpPr>
          <p:nvPr/>
        </p:nvSpPr>
        <p:spPr>
          <a:xfrm>
            <a:off x="4278551" y="549966"/>
            <a:ext cx="1804197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DA5674-F172-6DC5-3E15-71008920ED49}"/>
              </a:ext>
            </a:extLst>
          </p:cNvPr>
          <p:cNvSpPr txBox="1">
            <a:spLocks/>
          </p:cNvSpPr>
          <p:nvPr/>
        </p:nvSpPr>
        <p:spPr>
          <a:xfrm>
            <a:off x="3649073" y="1152940"/>
            <a:ext cx="4182962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 tr.12)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21BEEA-D05C-C606-E151-542D6421B3BD}"/>
              </a:ext>
            </a:extLst>
          </p:cNvPr>
          <p:cNvSpPr txBox="1">
            <a:spLocks/>
          </p:cNvSpPr>
          <p:nvPr/>
        </p:nvSpPr>
        <p:spPr>
          <a:xfrm>
            <a:off x="1416082" y="1782418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327A5-EC00-0201-0EAC-916C06764A8E}"/>
              </a:ext>
            </a:extLst>
          </p:cNvPr>
          <p:cNvSpPr txBox="1">
            <a:spLocks/>
          </p:cNvSpPr>
          <p:nvPr/>
        </p:nvSpPr>
        <p:spPr>
          <a:xfrm>
            <a:off x="2098569" y="2411896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kg x 2  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15AD15-C309-2788-307A-59EC8968D40F}"/>
              </a:ext>
            </a:extLst>
          </p:cNvPr>
          <p:cNvSpPr txBox="1">
            <a:spLocks/>
          </p:cNvSpPr>
          <p:nvPr/>
        </p:nvSpPr>
        <p:spPr>
          <a:xfrm>
            <a:off x="2091943" y="3081131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kg x 4  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14A587-F68E-8CFB-89B2-C76BAE7419CB}"/>
              </a:ext>
            </a:extLst>
          </p:cNvPr>
          <p:cNvSpPr txBox="1">
            <a:spLocks/>
          </p:cNvSpPr>
          <p:nvPr/>
        </p:nvSpPr>
        <p:spPr>
          <a:xfrm>
            <a:off x="2111823" y="3657598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 x 8 =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E88F63-5699-9EDB-5D86-1DDBD718B0B3}"/>
              </a:ext>
            </a:extLst>
          </p:cNvPr>
          <p:cNvSpPr txBox="1">
            <a:spLocks/>
          </p:cNvSpPr>
          <p:nvPr/>
        </p:nvSpPr>
        <p:spPr>
          <a:xfrm>
            <a:off x="6425408" y="2431776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dm x 9 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3E564-9A66-04F5-6294-C494A38AD64D}"/>
              </a:ext>
            </a:extLst>
          </p:cNvPr>
          <p:cNvSpPr txBox="1">
            <a:spLocks/>
          </p:cNvSpPr>
          <p:nvPr/>
        </p:nvSpPr>
        <p:spPr>
          <a:xfrm>
            <a:off x="6418782" y="3087759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7     =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99FC27-3D9D-810A-757C-9ADF9513038D}"/>
              </a:ext>
            </a:extLst>
          </p:cNvPr>
          <p:cNvSpPr txBox="1">
            <a:spLocks/>
          </p:cNvSpPr>
          <p:nvPr/>
        </p:nvSpPr>
        <p:spPr>
          <a:xfrm>
            <a:off x="6438662" y="3677478"/>
            <a:ext cx="2552945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5     =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099629B-7E8D-A1AB-CDE9-FA1DE33EB06E}"/>
              </a:ext>
            </a:extLst>
          </p:cNvPr>
          <p:cNvSpPr txBox="1">
            <a:spLocks/>
          </p:cNvSpPr>
          <p:nvPr/>
        </p:nvSpPr>
        <p:spPr>
          <a:xfrm>
            <a:off x="1575108" y="4909931"/>
            <a:ext cx="8721831" cy="109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– SGK , HS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in.)</a:t>
            </a:r>
          </a:p>
        </p:txBody>
      </p:sp>
    </p:spTree>
    <p:extLst>
      <p:ext uri="{BB962C8B-B14F-4D97-AF65-F5344CB8AC3E}">
        <p14:creationId xmlns:p14="http://schemas.microsoft.com/office/powerpoint/2010/main" val="416474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95535" y="1033688"/>
            <a:ext cx="1190172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8282" y="10251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107" y="1930595"/>
            <a:ext cx="1044496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034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2291477"/>
            <a:ext cx="12310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57508" y="1641646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9294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179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00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558863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(13)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   = 10 kg		  5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9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4    = ….		  5 l    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7 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5 cm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8    = ….		  5 l    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5 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11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8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422535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358</Words>
  <Application>Microsoft Office PowerPoint</Application>
  <PresentationFormat>Widescreen</PresentationFormat>
  <Paragraphs>62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 Tư  ngày 24 tháng 1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Đào Thị Minh Phượng</cp:lastModifiedBy>
  <cp:revision>22</cp:revision>
  <dcterms:created xsi:type="dcterms:W3CDTF">2022-01-17T09:56:05Z</dcterms:created>
  <dcterms:modified xsi:type="dcterms:W3CDTF">2024-01-24T04:05:59Z</dcterms:modified>
</cp:coreProperties>
</file>