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4" r:id="rId3"/>
    <p:sldMasterId id="2147483757" r:id="rId4"/>
    <p:sldMasterId id="2147483774" r:id="rId5"/>
  </p:sldMasterIdLst>
  <p:notesMasterIdLst>
    <p:notesMasterId r:id="rId22"/>
  </p:notesMasterIdLst>
  <p:sldIdLst>
    <p:sldId id="361" r:id="rId6"/>
    <p:sldId id="284" r:id="rId7"/>
    <p:sldId id="360" r:id="rId8"/>
    <p:sldId id="363" r:id="rId9"/>
    <p:sldId id="309" r:id="rId10"/>
    <p:sldId id="347" r:id="rId11"/>
    <p:sldId id="352" r:id="rId12"/>
    <p:sldId id="353" r:id="rId13"/>
    <p:sldId id="354" r:id="rId14"/>
    <p:sldId id="364" r:id="rId15"/>
    <p:sldId id="357" r:id="rId16"/>
    <p:sldId id="280" r:id="rId17"/>
    <p:sldId id="359" r:id="rId18"/>
    <p:sldId id="358" r:id="rId19"/>
    <p:sldId id="266" r:id="rId20"/>
    <p:sldId id="35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09B"/>
    <a:srgbClr val="185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48"/>
      </p:cViewPr>
      <p:guideLst>
        <p:guide orient="horz" pos="2160"/>
        <p:guide pos="3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93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235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474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2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480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702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117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9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35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15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238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84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9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6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9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9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08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338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766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159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07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1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8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42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6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8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4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3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7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7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51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1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1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2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8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3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92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6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9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5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0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7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62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930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1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6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076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216152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3pPr>
            <a:lvl4pPr marL="182422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4pPr>
            <a:lvl5pPr marL="243230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6pPr>
            <a:lvl7pPr marL="3648456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7pPr>
            <a:lvl8pPr marL="4256532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8pPr>
            <a:lvl9pPr marL="4864608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4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6"/>
            <a:ext cx="5384800" cy="3394075"/>
          </a:xfrm>
        </p:spPr>
        <p:txBody>
          <a:bodyPr/>
          <a:lstStyle>
            <a:lvl1pPr>
              <a:defRPr sz="3724"/>
            </a:lvl1pPr>
            <a:lvl2pPr>
              <a:defRPr sz="3192"/>
            </a:lvl2pPr>
            <a:lvl3pPr>
              <a:defRPr sz="2660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5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9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9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76" indent="0">
              <a:buNone/>
              <a:defRPr sz="2660" b="1"/>
            </a:lvl2pPr>
            <a:lvl3pPr marL="1216152" indent="0">
              <a:buNone/>
              <a:defRPr sz="2394" b="1"/>
            </a:lvl3pPr>
            <a:lvl4pPr marL="1824228" indent="0">
              <a:buNone/>
              <a:defRPr sz="2128" b="1"/>
            </a:lvl4pPr>
            <a:lvl5pPr marL="2432304" indent="0">
              <a:buNone/>
              <a:defRPr sz="2128" b="1"/>
            </a:lvl5pPr>
            <a:lvl6pPr marL="3040380" indent="0">
              <a:buNone/>
              <a:defRPr sz="2128" b="1"/>
            </a:lvl6pPr>
            <a:lvl7pPr marL="3648456" indent="0">
              <a:buNone/>
              <a:defRPr sz="2128" b="1"/>
            </a:lvl7pPr>
            <a:lvl8pPr marL="4256532" indent="0">
              <a:buNone/>
              <a:defRPr sz="2128" b="1"/>
            </a:lvl8pPr>
            <a:lvl9pPr marL="4864608" indent="0">
              <a:buNone/>
              <a:defRPr sz="21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192"/>
            </a:lvl1pPr>
            <a:lvl2pPr>
              <a:defRPr sz="2660"/>
            </a:lvl2pPr>
            <a:lvl3pPr>
              <a:defRPr sz="239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9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4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56"/>
            </a:lvl1pPr>
            <a:lvl2pPr>
              <a:defRPr sz="3724"/>
            </a:lvl2pPr>
            <a:lvl3pPr>
              <a:defRPr sz="3192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5"/>
            <a:ext cx="7315200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56"/>
            </a:lvl1pPr>
            <a:lvl2pPr marL="608076" indent="0">
              <a:buNone/>
              <a:defRPr sz="3724"/>
            </a:lvl2pPr>
            <a:lvl3pPr marL="1216152" indent="0">
              <a:buNone/>
              <a:defRPr sz="3192"/>
            </a:lvl3pPr>
            <a:lvl4pPr marL="1824228" indent="0">
              <a:buNone/>
              <a:defRPr sz="2660"/>
            </a:lvl4pPr>
            <a:lvl5pPr marL="2432304" indent="0">
              <a:buNone/>
              <a:defRPr sz="2660"/>
            </a:lvl5pPr>
            <a:lvl6pPr marL="3040380" indent="0">
              <a:buNone/>
              <a:defRPr sz="2660"/>
            </a:lvl6pPr>
            <a:lvl7pPr marL="3648456" indent="0">
              <a:buNone/>
              <a:defRPr sz="2660"/>
            </a:lvl7pPr>
            <a:lvl8pPr marL="4256532" indent="0">
              <a:buNone/>
              <a:defRPr sz="2660"/>
            </a:lvl8pPr>
            <a:lvl9pPr marL="4864608" indent="0">
              <a:buNone/>
              <a:defRPr sz="26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862"/>
            </a:lvl1pPr>
            <a:lvl2pPr marL="608076" indent="0">
              <a:buNone/>
              <a:defRPr sz="1596"/>
            </a:lvl2pPr>
            <a:lvl3pPr marL="1216152" indent="0">
              <a:buNone/>
              <a:defRPr sz="1330"/>
            </a:lvl3pPr>
            <a:lvl4pPr marL="1824228" indent="0">
              <a:buNone/>
              <a:defRPr sz="1197"/>
            </a:lvl4pPr>
            <a:lvl5pPr marL="2432304" indent="0">
              <a:buNone/>
              <a:defRPr sz="1197"/>
            </a:lvl5pPr>
            <a:lvl6pPr marL="3040380" indent="0">
              <a:buNone/>
              <a:defRPr sz="1197"/>
            </a:lvl6pPr>
            <a:lvl7pPr marL="3648456" indent="0">
              <a:buNone/>
              <a:defRPr sz="1197"/>
            </a:lvl7pPr>
            <a:lvl8pPr marL="4256532" indent="0">
              <a:buNone/>
              <a:defRPr sz="1197"/>
            </a:lvl8pPr>
            <a:lvl9pPr marL="4864608" indent="0">
              <a:buNone/>
              <a:defRPr sz="11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0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26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0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0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9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092535" y="2147233"/>
            <a:ext cx="6368800" cy="2554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215167" y="1072567"/>
            <a:ext cx="2123600" cy="11224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568" y="4785833"/>
            <a:ext cx="3408800" cy="951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101" y="-1734032"/>
            <a:ext cx="9128299" cy="155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06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9654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550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282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89200" y="4762633"/>
            <a:ext cx="5813600" cy="7092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608603" y="2949667"/>
            <a:ext cx="6974800" cy="1696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788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2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2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95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09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0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90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488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536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4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09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81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90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5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79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06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949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78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448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37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29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4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  <p:sldLayoutId id="2147483724" r:id="rId3"/>
    <p:sldLayoutId id="2147483723" r:id="rId4"/>
    <p:sldLayoutId id="2147483713" r:id="rId5"/>
    <p:sldLayoutId id="2147483696" r:id="rId6"/>
    <p:sldLayoutId id="2147483693" r:id="rId7"/>
    <p:sldLayoutId id="2147483692" r:id="rId8"/>
    <p:sldLayoutId id="2147483691" r:id="rId9"/>
    <p:sldLayoutId id="2147483683" r:id="rId10"/>
    <p:sldLayoutId id="2147483682" r:id="rId11"/>
    <p:sldLayoutId id="2147483681" r:id="rId12"/>
    <p:sldLayoutId id="2147483680" r:id="rId13"/>
    <p:sldLayoutId id="2147483669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695" r:id="rId30"/>
    <p:sldLayoutId id="2147483694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79" r:id="rId38"/>
    <p:sldLayoutId id="2147483678" r:id="rId39"/>
    <p:sldLayoutId id="2147483677" r:id="rId40"/>
    <p:sldLayoutId id="2147483676" r:id="rId41"/>
    <p:sldLayoutId id="2147483675" r:id="rId42"/>
    <p:sldLayoutId id="2147483674" r:id="rId43"/>
    <p:sldLayoutId id="2147483673" r:id="rId44"/>
    <p:sldLayoutId id="2147483672" r:id="rId45"/>
    <p:sldLayoutId id="2147483671" r:id="rId46"/>
    <p:sldLayoutId id="2147483670" r:id="rId47"/>
    <p:sldLayoutId id="2147483667" r:id="rId48"/>
    <p:sldLayoutId id="2147483666" r:id="rId49"/>
    <p:sldLayoutId id="2147483665" r:id="rId50"/>
    <p:sldLayoutId id="2147483663" r:id="rId51"/>
    <p:sldLayoutId id="2147483662" r:id="rId52"/>
    <p:sldLayoutId id="2147483656" r:id="rId53"/>
    <p:sldLayoutId id="2147483657" r:id="rId54"/>
    <p:sldLayoutId id="2147483658" r:id="rId55"/>
    <p:sldLayoutId id="2147483659" r:id="rId56"/>
    <p:sldLayoutId id="2147483660" r:id="rId57"/>
    <p:sldLayoutId id="2147483726" r:id="rId58"/>
    <p:sldLayoutId id="2147483684" r:id="rId59"/>
    <p:sldLayoutId id="2147483668" r:id="rId60"/>
    <p:sldLayoutId id="2147483664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199F-9AE4-45D4-B2DC-EE9C8D19449C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DD1F-5C14-4F73-98CB-D9283BC8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ctr" defTabSz="121615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57" indent="-456057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124" indent="-38004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6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342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418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494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646" indent="-304038" algn="l" defTabSz="12161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7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22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304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456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532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608" algn="l" defTabSz="121615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A69D6-63C6-42BE-AF75-5297FDB238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548C2-41ED-4128-BD5D-35D3D028FC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63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1"/>
            <a:ext cx="12177397" cy="205792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189511" y="4072913"/>
            <a:ext cx="5580435" cy="92333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NÓI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 NGHE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gay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Qua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sang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pic>
        <p:nvPicPr>
          <p:cNvPr id="2" name="y2mate.com-Kể-chuyện-lớp-2-Hồ-nước-và-mây-Tuần-20-sách-Kết-nối-tri-thức-với-cuộc-sông_1080p">
            <a:hlinkClick r:id="" action="ppaction://media"/>
            <a:extLst>
              <a:ext uri="{FF2B5EF4-FFF2-40B4-BE49-F238E27FC236}">
                <a16:creationId xmlns:a16="http://schemas.microsoft.com/office/drawing/2014/main" id="{AA7F8AAC-B001-40C0-A8FC-613C402F3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345" y="6023238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7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082424" y="4093834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945563" y="4769342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96063" y="349840"/>
            <a:ext cx="439525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8" y="889270"/>
            <a:ext cx="4957315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022888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5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43542" y="4269453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0" y="889270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57258" y="0"/>
            <a:ext cx="551338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3786370" y="843815"/>
            <a:ext cx="4855159" cy="745200"/>
          </a:xfrm>
          <a:prstGeom prst="rect">
            <a:avLst/>
          </a:prstGeom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endParaRPr sz="5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1135060" y="4552859"/>
            <a:ext cx="1352007" cy="148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9614264" y="4736863"/>
            <a:ext cx="1388713" cy="151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08754" y="734700"/>
            <a:ext cx="2921755" cy="13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1196915" y="2419487"/>
            <a:ext cx="10034068" cy="255505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699" tIns="121699" rIns="121699" bIns="121699" rtlCol="0" anchor="ctr" anchorCtr="0">
            <a:noAutofit/>
          </a:bodyPr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kiêu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căng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đỡ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6667" y="1725134"/>
            <a:ext cx="10197665" cy="245851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914400" y="1991725"/>
            <a:ext cx="990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797106" y="557698"/>
            <a:ext cx="35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890468" y="742331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41830" y="1665661"/>
            <a:ext cx="10914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kumimoji="0" lang="en-US" sz="36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25).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53047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550766" y="1261894"/>
            <a:ext cx="870946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573650" y="875617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400409" y="2120564"/>
            <a:ext cx="975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HỒ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NƯỚC VÀ MÂY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766034" y="685612"/>
            <a:ext cx="5820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6057" y="1573213"/>
            <a:ext cx="107696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dựa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tranh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đoán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cỏ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18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4109497" y="816220"/>
            <a:ext cx="3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44A0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F44A06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" y="3440800"/>
            <a:ext cx="28145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3082424" y="4093835"/>
            <a:ext cx="2745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5945563" y="4769341"/>
            <a:ext cx="2872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048443" y="5048788"/>
            <a:ext cx="28725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6869C5-32AB-47E5-82E5-2F1308E9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" y="1425057"/>
            <a:ext cx="2897535" cy="2015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765608-CA58-4274-A287-059B4067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45" y="2058407"/>
            <a:ext cx="3001067" cy="19967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E9293C-251C-4B1F-B37E-7DD36ADE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11" y="2673964"/>
            <a:ext cx="2989453" cy="19967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8B465B-C6B7-4D16-8E5B-35C8327EF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444" y="3052014"/>
            <a:ext cx="3029985" cy="19967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13657" y="222930"/>
            <a:ext cx="11364685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dung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6893815" y="1425057"/>
            <a:ext cx="434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5985138" y="2270766"/>
            <a:ext cx="5994377" cy="2316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C3043-CE87-422F-BA76-441B25F3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1" y="218222"/>
            <a:ext cx="5646057" cy="3395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0F1F3-385F-488B-A4DC-6D9F8A730F7F}"/>
              </a:ext>
            </a:extLst>
          </p:cNvPr>
          <p:cNvSpPr txBox="1"/>
          <p:nvPr/>
        </p:nvSpPr>
        <p:spPr>
          <a:xfrm>
            <a:off x="464457" y="3429000"/>
            <a:ext cx="5268686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4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F0F1F3-385F-488B-A4DC-6D9F8A730F7F}"/>
              </a:ext>
            </a:extLst>
          </p:cNvPr>
          <p:cNvSpPr txBox="1"/>
          <p:nvPr/>
        </p:nvSpPr>
        <p:spPr>
          <a:xfrm>
            <a:off x="371820" y="3804383"/>
            <a:ext cx="5400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gay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gắt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6284686" y="2033119"/>
            <a:ext cx="567387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611E7-6E2E-447B-93BF-34326B6B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0" y="373196"/>
            <a:ext cx="5433894" cy="34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9C1B60-6D51-4403-96F3-6FDF89F8E72E}"/>
              </a:ext>
            </a:extLst>
          </p:cNvPr>
          <p:cNvSpPr txBox="1"/>
          <p:nvPr/>
        </p:nvSpPr>
        <p:spPr>
          <a:xfrm>
            <a:off x="294698" y="4304587"/>
            <a:ext cx="4717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BCD49-3DB6-4BB0-BE9E-25316F118DBF}"/>
              </a:ext>
            </a:extLst>
          </p:cNvPr>
          <p:cNvSpPr txBox="1"/>
          <p:nvPr/>
        </p:nvSpPr>
        <p:spPr>
          <a:xfrm>
            <a:off x="6096000" y="2414921"/>
            <a:ext cx="584201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căng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C43B9-206D-42E4-8017-A61EF7B3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0" y="997410"/>
            <a:ext cx="4951317" cy="33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F0F1F3-385F-488B-A4DC-6D9F8A730F7F}"/>
              </a:ext>
            </a:extLst>
          </p:cNvPr>
          <p:cNvSpPr txBox="1"/>
          <p:nvPr/>
        </p:nvSpPr>
        <p:spPr>
          <a:xfrm>
            <a:off x="429005" y="4487623"/>
            <a:ext cx="535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sang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đông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xảy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5941383" y="1071303"/>
            <a:ext cx="599437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gầy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mây</a:t>
            </a:r>
            <a:r>
              <a:rPr lang="en-US" sz="3600" dirty="0">
                <a:solidFill>
                  <a:srgbClr val="2530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30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31F1C-D788-4998-A0DB-B371360A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8" y="777967"/>
            <a:ext cx="5666995" cy="3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608366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636</Words>
  <Application>Microsoft Office PowerPoint</Application>
  <PresentationFormat>Widescreen</PresentationFormat>
  <Paragraphs>61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Nunito</vt:lpstr>
      <vt:lpstr>Roboto Condensed Light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Thứ ba ngày 31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36</cp:revision>
  <dcterms:created xsi:type="dcterms:W3CDTF">2021-12-11T14:51:10Z</dcterms:created>
  <dcterms:modified xsi:type="dcterms:W3CDTF">2023-01-31T02:19:53Z</dcterms:modified>
</cp:coreProperties>
</file>