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3"/>
  </p:notesMasterIdLst>
  <p:sldIdLst>
    <p:sldId id="257" r:id="rId2"/>
    <p:sldId id="285" r:id="rId3"/>
    <p:sldId id="361" r:id="rId4"/>
    <p:sldId id="362" r:id="rId5"/>
    <p:sldId id="363" r:id="rId6"/>
    <p:sldId id="364" r:id="rId7"/>
    <p:sldId id="365" r:id="rId8"/>
    <p:sldId id="366" r:id="rId9"/>
    <p:sldId id="367" r:id="rId10"/>
    <p:sldId id="261"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389" autoAdjust="0"/>
  </p:normalViewPr>
  <p:slideViewPr>
    <p:cSldViewPr snapToGrid="0">
      <p:cViewPr varScale="1">
        <p:scale>
          <a:sx n="84" d="100"/>
          <a:sy n="84" d="100"/>
        </p:scale>
        <p:origin x="163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2AF50-A91A-40DC-9E84-A1EAFE979004}"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15CDE-5F1E-4B69-A343-C69DD4D8A15B}" type="slidenum">
              <a:rPr lang="en-US" smtClean="0"/>
              <a:t>‹#›</a:t>
            </a:fld>
            <a:endParaRPr lang="en-US"/>
          </a:p>
        </p:txBody>
      </p:sp>
    </p:spTree>
    <p:extLst>
      <p:ext uri="{BB962C8B-B14F-4D97-AF65-F5344CB8AC3E}">
        <p14:creationId xmlns:p14="http://schemas.microsoft.com/office/powerpoint/2010/main" val="329218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8B15-6CDA-EB4A-538E-645BF5E686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A11A2-6764-3EAB-4AE5-96779E455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DE9D9-5E5E-99E3-5CF7-2BA8DB7857A9}"/>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5" name="Footer Placeholder 4">
            <a:extLst>
              <a:ext uri="{FF2B5EF4-FFF2-40B4-BE49-F238E27FC236}">
                <a16:creationId xmlns:a16="http://schemas.microsoft.com/office/drawing/2014/main" id="{588C06BE-945A-69AA-0836-8F14EE01E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12B17-1CDD-963C-208D-0F4C1DDA5F9C}"/>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20567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FAD93-C87A-9922-5657-F8FD624B1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EA92F3-F094-A3F2-BC02-9E6DC7FCD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A5A35-DBA7-9ED7-3108-77A84BF079D4}"/>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5" name="Footer Placeholder 4">
            <a:extLst>
              <a:ext uri="{FF2B5EF4-FFF2-40B4-BE49-F238E27FC236}">
                <a16:creationId xmlns:a16="http://schemas.microsoft.com/office/drawing/2014/main" id="{26A7C790-70E4-072F-E2D8-6FCA1FE38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A7E05-FF59-0E64-0962-85A1544DFDB7}"/>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190785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733CC-4344-B98E-8807-43530BDC3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9E1668-3300-BD6E-3A75-18EE513EB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E771B-042F-655A-2AE9-E7C22BB44F68}"/>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5" name="Footer Placeholder 4">
            <a:extLst>
              <a:ext uri="{FF2B5EF4-FFF2-40B4-BE49-F238E27FC236}">
                <a16:creationId xmlns:a16="http://schemas.microsoft.com/office/drawing/2014/main" id="{8693F0BB-3815-8F2E-5762-8002A3D4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A61E5-1852-98B0-B471-A8E4607D0D8C}"/>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130357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5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270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4C6-A824-B840-4801-E4F70AF9A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AFEA3-B6F3-35E8-1FF9-725269D8B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8D2D8-590D-8B20-B42C-ABD2B71FF410}"/>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5" name="Footer Placeholder 4">
            <a:extLst>
              <a:ext uri="{FF2B5EF4-FFF2-40B4-BE49-F238E27FC236}">
                <a16:creationId xmlns:a16="http://schemas.microsoft.com/office/drawing/2014/main" id="{9972CBB8-6607-7B97-4B3C-89FDD24BF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6DED3-7E42-111D-B513-25D7C0691C27}"/>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8542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9EBC-753A-4606-49AF-AFDC1B3C04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CE9B4-DC9D-7326-98F8-03E74E0FD7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B00D27-F126-A904-07AD-76A7A936B258}"/>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5" name="Footer Placeholder 4">
            <a:extLst>
              <a:ext uri="{FF2B5EF4-FFF2-40B4-BE49-F238E27FC236}">
                <a16:creationId xmlns:a16="http://schemas.microsoft.com/office/drawing/2014/main" id="{76C2F218-FA16-E405-5C53-4C9523DCB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23CF3-170C-CE72-BF93-E0037BDEEC35}"/>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0804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7C1E-25A5-3DDF-3681-95C2DD06F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64B6E-FBDF-67C5-3168-2D550A6E4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3AD39-7BE3-8A37-3369-917CD6DA2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69843-F78E-B65A-4DD6-ED2F10B199AB}"/>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6" name="Footer Placeholder 5">
            <a:extLst>
              <a:ext uri="{FF2B5EF4-FFF2-40B4-BE49-F238E27FC236}">
                <a16:creationId xmlns:a16="http://schemas.microsoft.com/office/drawing/2014/main" id="{9EF00688-535C-154B-95F8-AF8F21ADD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3AA11-DA36-5BA5-9C9E-C6783A67C62F}"/>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19189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ABAD-EC8B-9583-4168-AD4D148D0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6ECBBF-5865-7F79-F7A6-6632D15FB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D079E-7AF1-1D0B-46DA-21A4CC63A0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F0DF77-8AA8-0E0C-E24B-106F987A7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D636A2-C734-0101-294A-C633245DF4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EDC9CD-95C8-EAB3-3E0B-55F676577ECE}"/>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8" name="Footer Placeholder 7">
            <a:extLst>
              <a:ext uri="{FF2B5EF4-FFF2-40B4-BE49-F238E27FC236}">
                <a16:creationId xmlns:a16="http://schemas.microsoft.com/office/drawing/2014/main" id="{73C52381-8E38-0986-E7D3-E18613962C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278F57-9B07-1D1E-F024-3B6A750469E3}"/>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74094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46B8-C508-BD04-BA3E-1F56502DC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F7B73-98E4-65DF-56A2-EB7575985B68}"/>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4" name="Footer Placeholder 3">
            <a:extLst>
              <a:ext uri="{FF2B5EF4-FFF2-40B4-BE49-F238E27FC236}">
                <a16:creationId xmlns:a16="http://schemas.microsoft.com/office/drawing/2014/main" id="{322D1F4A-53AD-744F-C444-E70517F4F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385334-A86E-10E9-8F32-D054E69228EA}"/>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21671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7E622-AD3A-FB61-43A0-40C1C832D1B0}"/>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3" name="Footer Placeholder 2">
            <a:extLst>
              <a:ext uri="{FF2B5EF4-FFF2-40B4-BE49-F238E27FC236}">
                <a16:creationId xmlns:a16="http://schemas.microsoft.com/office/drawing/2014/main" id="{1209D709-0A7B-4C7E-09F3-8620F87D62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9045C-260A-2EA3-CECC-A7E38EE46369}"/>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59927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325A-7B22-7D86-DADB-7EBB720D48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85D1DF-4AFB-9CBB-D569-0E0AF4211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0C2E8-F8B6-5859-9BF4-AD04B30DD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367E9-3650-7FF6-C1E5-572781D1C23D}"/>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6" name="Footer Placeholder 5">
            <a:extLst>
              <a:ext uri="{FF2B5EF4-FFF2-40B4-BE49-F238E27FC236}">
                <a16:creationId xmlns:a16="http://schemas.microsoft.com/office/drawing/2014/main" id="{2040BC30-1702-A326-4B43-7F99F845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DF50F-E872-6799-F8E2-0E04C50675E9}"/>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68408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630-97E7-D4AA-58B1-2D0D14A95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0823A8-4DB6-21A4-07BA-C3AA43F5B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5DAE7-5E2F-0273-27B2-CAA31CE5C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6A52B-516D-0915-60CC-892105312BAD}"/>
              </a:ext>
            </a:extLst>
          </p:cNvPr>
          <p:cNvSpPr>
            <a:spLocks noGrp="1"/>
          </p:cNvSpPr>
          <p:nvPr>
            <p:ph type="dt" sz="half" idx="10"/>
          </p:nvPr>
        </p:nvSpPr>
        <p:spPr/>
        <p:txBody>
          <a:bodyPr/>
          <a:lstStyle/>
          <a:p>
            <a:fld id="{8DE5791D-57F8-4959-A9A2-49709A5FCAB5}" type="datetimeFigureOut">
              <a:rPr lang="en-US" smtClean="0"/>
              <a:t>1/24/2025</a:t>
            </a:fld>
            <a:endParaRPr lang="en-US"/>
          </a:p>
        </p:txBody>
      </p:sp>
      <p:sp>
        <p:nvSpPr>
          <p:cNvPr id="6" name="Footer Placeholder 5">
            <a:extLst>
              <a:ext uri="{FF2B5EF4-FFF2-40B4-BE49-F238E27FC236}">
                <a16:creationId xmlns:a16="http://schemas.microsoft.com/office/drawing/2014/main" id="{0E8C3523-017B-50A0-5BCA-4C0BEB1C0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DCBA6-F9AE-E4D4-8F5C-4E600C4A6FF6}"/>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102022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922917-DF95-FE04-E2B2-96BE5F840A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AFBF59-EDB0-2821-1134-C6EE976A3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09694-EFCF-97D7-E612-398DE047E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7B49B-6244-3DD2-77C5-AEC1DD683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5791D-57F8-4959-A9A2-49709A5FCAB5}" type="datetimeFigureOut">
              <a:rPr lang="en-US" smtClean="0"/>
              <a:t>1/24/2025</a:t>
            </a:fld>
            <a:endParaRPr lang="en-US"/>
          </a:p>
        </p:txBody>
      </p:sp>
      <p:sp>
        <p:nvSpPr>
          <p:cNvPr id="5" name="Footer Placeholder 4">
            <a:extLst>
              <a:ext uri="{FF2B5EF4-FFF2-40B4-BE49-F238E27FC236}">
                <a16:creationId xmlns:a16="http://schemas.microsoft.com/office/drawing/2014/main" id="{F7E1410A-CAB0-3EB4-F60C-8F2B37B22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EC7921-B4B3-76C4-4BE6-E75F53117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8A745-ABE5-4EE3-91CA-72CD36B00264}" type="slidenum">
              <a:rPr lang="en-US" smtClean="0"/>
              <a:t>‹#›</a:t>
            </a:fld>
            <a:endParaRPr lang="en-US"/>
          </a:p>
        </p:txBody>
      </p:sp>
    </p:spTree>
    <p:extLst>
      <p:ext uri="{BB962C8B-B14F-4D97-AF65-F5344CB8AC3E}">
        <p14:creationId xmlns:p14="http://schemas.microsoft.com/office/powerpoint/2010/main" val="30766889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slideLayout" Target="../slideLayouts/slideLayout1.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63709"/>
            <a:ext cx="2864394" cy="4751966"/>
          </a:xfrm>
          <a:prstGeom prst="rect">
            <a:avLst/>
          </a:prstGeom>
        </p:spPr>
      </p:pic>
      <p:pic>
        <p:nvPicPr>
          <p:cNvPr id="2" name="Picture 1">
            <a:extLst>
              <a:ext uri="{FF2B5EF4-FFF2-40B4-BE49-F238E27FC236}">
                <a16:creationId xmlns:a16="http://schemas.microsoft.com/office/drawing/2014/main" id="{F5AD7238-C897-E1D4-6C1F-9F60DD8DFF1A}"/>
              </a:ext>
            </a:extLst>
          </p:cNvPr>
          <p:cNvPicPr>
            <a:picLocks noChangeAspect="1"/>
          </p:cNvPicPr>
          <p:nvPr/>
        </p:nvPicPr>
        <p:blipFill>
          <a:blip r:embed="rId7"/>
          <a:stretch>
            <a:fillRect/>
          </a:stretch>
        </p:blipFill>
        <p:spPr>
          <a:xfrm>
            <a:off x="5391653" y="1195652"/>
            <a:ext cx="2237426" cy="1072989"/>
          </a:xfrm>
          <a:prstGeom prst="rect">
            <a:avLst/>
          </a:prstGeom>
        </p:spPr>
      </p:pic>
      <p:pic>
        <p:nvPicPr>
          <p:cNvPr id="4" name="Picture 3">
            <a:extLst>
              <a:ext uri="{FF2B5EF4-FFF2-40B4-BE49-F238E27FC236}">
                <a16:creationId xmlns:a16="http://schemas.microsoft.com/office/drawing/2014/main" id="{E224F982-B698-9C35-84ED-3A534B6D93A5}"/>
              </a:ext>
            </a:extLst>
          </p:cNvPr>
          <p:cNvPicPr>
            <a:picLocks noChangeAspect="1"/>
          </p:cNvPicPr>
          <p:nvPr/>
        </p:nvPicPr>
        <p:blipFill>
          <a:blip r:embed="rId8"/>
          <a:stretch>
            <a:fillRect/>
          </a:stretch>
        </p:blipFill>
        <p:spPr>
          <a:xfrm>
            <a:off x="1880217" y="2446331"/>
            <a:ext cx="9193565" cy="1603387"/>
          </a:xfrm>
          <a:prstGeom prst="rect">
            <a:avLst/>
          </a:prstGeom>
        </p:spPr>
      </p:pic>
      <p:sp>
        <p:nvSpPr>
          <p:cNvPr id="6" name="TextBox 5">
            <a:extLst>
              <a:ext uri="{FF2B5EF4-FFF2-40B4-BE49-F238E27FC236}">
                <a16:creationId xmlns:a16="http://schemas.microsoft.com/office/drawing/2014/main" id="{761938FF-1F1D-8101-0E0E-C72A11062313}"/>
              </a:ext>
            </a:extLst>
          </p:cNvPr>
          <p:cNvSpPr txBox="1"/>
          <p:nvPr/>
        </p:nvSpPr>
        <p:spPr>
          <a:xfrm>
            <a:off x="5419725" y="3733800"/>
            <a:ext cx="189547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1541180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9FB85B3F-5096-3F4A-ED7B-86CAF15ADE05}"/>
              </a:ext>
            </a:extLst>
          </p:cNvPr>
          <p:cNvPicPr>
            <a:picLocks noChangeAspect="1"/>
          </p:cNvPicPr>
          <p:nvPr/>
        </p:nvPicPr>
        <p:blipFill>
          <a:blip r:embed="rId10"/>
          <a:stretch>
            <a:fillRect/>
          </a:stretch>
        </p:blipFill>
        <p:spPr>
          <a:xfrm>
            <a:off x="5499464" y="927704"/>
            <a:ext cx="2237426" cy="1072989"/>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1"/>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a:extLst>
              <a:ext uri="{FF2B5EF4-FFF2-40B4-BE49-F238E27FC236}">
                <a16:creationId xmlns:a16="http://schemas.microsoft.com/office/drawing/2014/main" id="{840D83BC-05F0-407E-15D8-888AA2B01EB4}"/>
              </a:ext>
            </a:extLst>
          </p:cNvPr>
          <p:cNvGrpSpPr/>
          <p:nvPr/>
        </p:nvGrpSpPr>
        <p:grpSpPr>
          <a:xfrm>
            <a:off x="738493" y="554967"/>
            <a:ext cx="847712" cy="979341"/>
            <a:chOff x="1111717" y="1791459"/>
            <a:chExt cx="1570400" cy="1814245"/>
          </a:xfrm>
        </p:grpSpPr>
        <p:sp>
          <p:nvSpPr>
            <p:cNvPr id="3" name="Google Shape;2548;p39">
              <a:extLst>
                <a:ext uri="{FF2B5EF4-FFF2-40B4-BE49-F238E27FC236}">
                  <a16:creationId xmlns:a16="http://schemas.microsoft.com/office/drawing/2014/main" id="{D1EA9EBB-84EE-DB0F-EB8E-49DFBD4A0C6E}"/>
                </a:ext>
              </a:extLst>
            </p:cNvPr>
            <p:cNvSpPr/>
            <p:nvPr/>
          </p:nvSpPr>
          <p:spPr>
            <a:xfrm>
              <a:off x="1111717" y="1913351"/>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4" name="Google Shape;2557;p39">
              <a:extLst>
                <a:ext uri="{FF2B5EF4-FFF2-40B4-BE49-F238E27FC236}">
                  <a16:creationId xmlns:a16="http://schemas.microsoft.com/office/drawing/2014/main" id="{2B7D615C-CEE1-1F4B-9E53-84BB7C6A5E88}"/>
                </a:ext>
              </a:extLst>
            </p:cNvPr>
            <p:cNvGrpSpPr/>
            <p:nvPr/>
          </p:nvGrpSpPr>
          <p:grpSpPr>
            <a:xfrm>
              <a:off x="1545738" y="1791459"/>
              <a:ext cx="702036" cy="1814245"/>
              <a:chOff x="5254194" y="776256"/>
              <a:chExt cx="170447" cy="440493"/>
            </a:xfrm>
          </p:grpSpPr>
          <p:grpSp>
            <p:nvGrpSpPr>
              <p:cNvPr id="5" name="Google Shape;2558;p39">
                <a:extLst>
                  <a:ext uri="{FF2B5EF4-FFF2-40B4-BE49-F238E27FC236}">
                    <a16:creationId xmlns:a16="http://schemas.microsoft.com/office/drawing/2014/main" id="{E3079963-56EB-1031-F067-5F6168D6C427}"/>
                  </a:ext>
                </a:extLst>
              </p:cNvPr>
              <p:cNvGrpSpPr/>
              <p:nvPr/>
            </p:nvGrpSpPr>
            <p:grpSpPr>
              <a:xfrm>
                <a:off x="5254194" y="776256"/>
                <a:ext cx="170447" cy="440493"/>
                <a:chOff x="5254194" y="776256"/>
                <a:chExt cx="170447" cy="440493"/>
              </a:xfrm>
            </p:grpSpPr>
            <p:sp>
              <p:nvSpPr>
                <p:cNvPr id="7" name="Google Shape;2559;p39">
                  <a:extLst>
                    <a:ext uri="{FF2B5EF4-FFF2-40B4-BE49-F238E27FC236}">
                      <a16:creationId xmlns:a16="http://schemas.microsoft.com/office/drawing/2014/main" id="{17082A2D-ACAB-DC66-CE91-85E6C1D8E85A}"/>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8" name="Google Shape;2560;p39">
                  <a:extLst>
                    <a:ext uri="{FF2B5EF4-FFF2-40B4-BE49-F238E27FC236}">
                      <a16:creationId xmlns:a16="http://schemas.microsoft.com/office/drawing/2014/main" id="{459A9301-D102-B14B-3E94-0BE48BDA6F73}"/>
                    </a:ext>
                  </a:extLst>
                </p:cNvPr>
                <p:cNvSpPr/>
                <p:nvPr/>
              </p:nvSpPr>
              <p:spPr>
                <a:xfrm>
                  <a:off x="5383896" y="851587"/>
                  <a:ext cx="40745" cy="365162"/>
                </a:xfrm>
                <a:custGeom>
                  <a:avLst/>
                  <a:gdLst/>
                  <a:ahLst/>
                  <a:cxnLst/>
                  <a:rect l="l" t="t" r="r" b="b"/>
                  <a:pathLst>
                    <a:path w="1457" h="13059" extrusionOk="0">
                      <a:moveTo>
                        <a:pt x="1457" y="1"/>
                      </a:moveTo>
                      <a:lnTo>
                        <a:pt x="33" y="826"/>
                      </a:lnTo>
                      <a:lnTo>
                        <a:pt x="0" y="13058"/>
                      </a:lnTo>
                      <a:lnTo>
                        <a:pt x="1424" y="12233"/>
                      </a:lnTo>
                      <a:lnTo>
                        <a:pt x="1457"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9" name="Google Shape;2561;p39">
                  <a:extLst>
                    <a:ext uri="{FF2B5EF4-FFF2-40B4-BE49-F238E27FC236}">
                      <a16:creationId xmlns:a16="http://schemas.microsoft.com/office/drawing/2014/main" id="{4A2FAB1D-8AF7-8C70-243C-2CECF2E5BB3E}"/>
                    </a:ext>
                  </a:extLst>
                </p:cNvPr>
                <p:cNvSpPr/>
                <p:nvPr/>
              </p:nvSpPr>
              <p:spPr>
                <a:xfrm>
                  <a:off x="5254446" y="776256"/>
                  <a:ext cx="170195" cy="98428"/>
                </a:xfrm>
                <a:custGeom>
                  <a:avLst/>
                  <a:gdLst/>
                  <a:ahLst/>
                  <a:cxnLst/>
                  <a:rect l="l" t="t" r="r" b="b"/>
                  <a:pathLst>
                    <a:path w="6086" h="3520" extrusionOk="0">
                      <a:moveTo>
                        <a:pt x="1424" y="1"/>
                      </a:moveTo>
                      <a:lnTo>
                        <a:pt x="0" y="830"/>
                      </a:lnTo>
                      <a:lnTo>
                        <a:pt x="4662" y="3520"/>
                      </a:lnTo>
                      <a:lnTo>
                        <a:pt x="6086" y="2695"/>
                      </a:lnTo>
                      <a:lnTo>
                        <a:pt x="1424"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sp>
            <p:nvSpPr>
              <p:cNvPr id="6" name="Google Shape;2562;p39">
                <a:extLst>
                  <a:ext uri="{FF2B5EF4-FFF2-40B4-BE49-F238E27FC236}">
                    <a16:creationId xmlns:a16="http://schemas.microsoft.com/office/drawing/2014/main" id="{F3D8C5F9-07D8-1952-9C79-3EEDAEB288EC}"/>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10" name="Group 9">
            <a:extLst>
              <a:ext uri="{FF2B5EF4-FFF2-40B4-BE49-F238E27FC236}">
                <a16:creationId xmlns:a16="http://schemas.microsoft.com/office/drawing/2014/main" id="{275B249C-A708-59ED-D658-28CEEEE55597}"/>
              </a:ext>
            </a:extLst>
          </p:cNvPr>
          <p:cNvGrpSpPr/>
          <p:nvPr/>
        </p:nvGrpSpPr>
        <p:grpSpPr>
          <a:xfrm>
            <a:off x="1874017" y="620765"/>
            <a:ext cx="5502828" cy="789304"/>
            <a:chOff x="517177" y="1258530"/>
            <a:chExt cx="3702617"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6" y="1287715"/>
              <a:ext cx="3477258"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TextBox 12">
            <a:extLst>
              <a:ext uri="{FF2B5EF4-FFF2-40B4-BE49-F238E27FC236}">
                <a16:creationId xmlns:a16="http://schemas.microsoft.com/office/drawing/2014/main" id="{8662FF2B-7C6E-5155-7A3E-E7CCAF708AF4}"/>
              </a:ext>
            </a:extLst>
          </p:cNvPr>
          <p:cNvSpPr txBox="1"/>
          <p:nvPr/>
        </p:nvSpPr>
        <p:spPr>
          <a:xfrm>
            <a:off x="513707" y="2167847"/>
            <a:ext cx="5280917"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Trong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ô </a:t>
            </a:r>
            <a:r>
              <a:rPr lang="en-US" sz="3200" b="0" i="0" dirty="0" err="1">
                <a:solidFill>
                  <a:srgbClr val="000000"/>
                </a:solidFill>
                <a:effectLst/>
                <a:latin typeface="Cambria" panose="02040503050406030204" pitchFamily="18" charset="0"/>
                <a:ea typeface="Cambria" panose="02040503050406030204" pitchFamily="18" charset="0"/>
              </a:rPr>
              <a:t>đó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1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B. 2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3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D. 4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10374005-6844-ECB1-0A9C-537ABEC902E4}"/>
              </a:ext>
            </a:extLst>
          </p:cNvPr>
          <p:cNvPicPr>
            <a:picLocks noChangeAspect="1"/>
          </p:cNvPicPr>
          <p:nvPr/>
        </p:nvPicPr>
        <p:blipFill>
          <a:blip r:embed="rId3"/>
          <a:stretch>
            <a:fillRect/>
          </a:stretch>
        </p:blipFill>
        <p:spPr>
          <a:xfrm>
            <a:off x="3560250" y="2762729"/>
            <a:ext cx="8258937" cy="2281881"/>
          </a:xfrm>
          <a:prstGeom prst="rect">
            <a:avLst/>
          </a:prstGeom>
        </p:spPr>
      </p:pic>
      <p:sp>
        <p:nvSpPr>
          <p:cNvPr id="16" name="TextBox 15">
            <a:extLst>
              <a:ext uri="{FF2B5EF4-FFF2-40B4-BE49-F238E27FC236}">
                <a16:creationId xmlns:a16="http://schemas.microsoft.com/office/drawing/2014/main" id="{639CD2D6-73DB-E0E5-DE2B-AABF1257D40C}"/>
              </a:ext>
            </a:extLst>
          </p:cNvPr>
          <p:cNvSpPr txBox="1"/>
          <p:nvPr/>
        </p:nvSpPr>
        <p:spPr>
          <a:xfrm>
            <a:off x="1304818" y="1613042"/>
            <a:ext cx="6441896" cy="584775"/>
          </a:xfrm>
          <a:prstGeom prst="rect">
            <a:avLst/>
          </a:prstGeom>
          <a:noFill/>
        </p:spPr>
        <p:txBody>
          <a:bodyPr wrap="square" rtlCol="0">
            <a:spAutoFit/>
          </a:bodyPr>
          <a:lstStyle/>
          <a:p>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6 ô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067EA1E-7DDF-1BB8-A275-B24815A3C850}"/>
              </a:ext>
            </a:extLst>
          </p:cNvPr>
          <p:cNvSpPr txBox="1"/>
          <p:nvPr/>
        </p:nvSpPr>
        <p:spPr>
          <a:xfrm>
            <a:off x="5866544" y="3164440"/>
            <a:ext cx="1099335" cy="180825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FD1984AF-D957-82BB-69DC-BF7F0A989F2C}"/>
              </a:ext>
            </a:extLst>
          </p:cNvPr>
          <p:cNvSpPr txBox="1"/>
          <p:nvPr/>
        </p:nvSpPr>
        <p:spPr>
          <a:xfrm>
            <a:off x="6883685" y="4304872"/>
            <a:ext cx="462338" cy="369332"/>
          </a:xfrm>
          <a:prstGeom prst="rect">
            <a:avLst/>
          </a:prstGeom>
          <a:noFill/>
        </p:spPr>
        <p:txBody>
          <a:bodyPr wrap="square" rtlCol="0">
            <a:spAutoFit/>
          </a:bodyPr>
          <a:lstStyle/>
          <a:p>
            <a:r>
              <a:rPr lang="en-US" dirty="0">
                <a:highlight>
                  <a:srgbClr val="FFFF00"/>
                </a:highlight>
              </a:rPr>
              <a:t>13</a:t>
            </a:r>
          </a:p>
        </p:txBody>
      </p:sp>
      <p:sp>
        <p:nvSpPr>
          <p:cNvPr id="21" name="TextBox 20">
            <a:extLst>
              <a:ext uri="{FF2B5EF4-FFF2-40B4-BE49-F238E27FC236}">
                <a16:creationId xmlns:a16="http://schemas.microsoft.com/office/drawing/2014/main" id="{1252A042-366D-40DA-55CF-F89716A45F84}"/>
              </a:ext>
            </a:extLst>
          </p:cNvPr>
          <p:cNvSpPr txBox="1"/>
          <p:nvPr/>
        </p:nvSpPr>
        <p:spPr>
          <a:xfrm>
            <a:off x="6513816" y="4253501"/>
            <a:ext cx="462338" cy="369332"/>
          </a:xfrm>
          <a:prstGeom prst="rect">
            <a:avLst/>
          </a:prstGeom>
          <a:noFill/>
        </p:spPr>
        <p:txBody>
          <a:bodyPr wrap="square" rtlCol="0">
            <a:spAutoFit/>
          </a:bodyPr>
          <a:lstStyle/>
          <a:p>
            <a:r>
              <a:rPr lang="en-US" dirty="0">
                <a:highlight>
                  <a:srgbClr val="FFFF00"/>
                </a:highlight>
              </a:rPr>
              <a:t>14</a:t>
            </a:r>
          </a:p>
        </p:txBody>
      </p:sp>
      <p:sp>
        <p:nvSpPr>
          <p:cNvPr id="23" name="TextBox 22">
            <a:extLst>
              <a:ext uri="{FF2B5EF4-FFF2-40B4-BE49-F238E27FC236}">
                <a16:creationId xmlns:a16="http://schemas.microsoft.com/office/drawing/2014/main" id="{ED4F1789-878E-0CE3-D5B2-C55321F8E9F0}"/>
              </a:ext>
            </a:extLst>
          </p:cNvPr>
          <p:cNvSpPr txBox="1"/>
          <p:nvPr/>
        </p:nvSpPr>
        <p:spPr>
          <a:xfrm>
            <a:off x="6935056" y="3400746"/>
            <a:ext cx="462338" cy="369332"/>
          </a:xfrm>
          <a:prstGeom prst="rect">
            <a:avLst/>
          </a:prstGeom>
          <a:noFill/>
        </p:spPr>
        <p:txBody>
          <a:bodyPr wrap="square" rtlCol="0">
            <a:spAutoFit/>
          </a:bodyPr>
          <a:lstStyle/>
          <a:p>
            <a:r>
              <a:rPr lang="en-US" dirty="0">
                <a:highlight>
                  <a:srgbClr val="FFFF00"/>
                </a:highlight>
              </a:rPr>
              <a:t>21</a:t>
            </a:r>
          </a:p>
        </p:txBody>
      </p:sp>
      <p:sp>
        <p:nvSpPr>
          <p:cNvPr id="24" name="TextBox 23">
            <a:extLst>
              <a:ext uri="{FF2B5EF4-FFF2-40B4-BE49-F238E27FC236}">
                <a16:creationId xmlns:a16="http://schemas.microsoft.com/office/drawing/2014/main" id="{9435CE03-F1C7-7ADA-99F2-627D58E0E4D1}"/>
              </a:ext>
            </a:extLst>
          </p:cNvPr>
          <p:cNvSpPr txBox="1"/>
          <p:nvPr/>
        </p:nvSpPr>
        <p:spPr>
          <a:xfrm>
            <a:off x="9164547" y="3698696"/>
            <a:ext cx="708917" cy="369332"/>
          </a:xfrm>
          <a:prstGeom prst="rect">
            <a:avLst/>
          </a:prstGeom>
          <a:noFill/>
        </p:spPr>
        <p:txBody>
          <a:bodyPr wrap="square" rtlCol="0">
            <a:spAutoFit/>
          </a:bodyPr>
          <a:lstStyle/>
          <a:p>
            <a:r>
              <a:rPr lang="en-US" dirty="0">
                <a:highlight>
                  <a:srgbClr val="FFFF00"/>
                </a:highlight>
              </a:rPr>
              <a:t>1001</a:t>
            </a:r>
          </a:p>
        </p:txBody>
      </p:sp>
      <p:sp>
        <p:nvSpPr>
          <p:cNvPr id="26" name="TextBox 25">
            <a:extLst>
              <a:ext uri="{FF2B5EF4-FFF2-40B4-BE49-F238E27FC236}">
                <a16:creationId xmlns:a16="http://schemas.microsoft.com/office/drawing/2014/main" id="{6CB9EC07-D396-10C6-91BC-5B120C6481BA}"/>
              </a:ext>
            </a:extLst>
          </p:cNvPr>
          <p:cNvSpPr txBox="1"/>
          <p:nvPr/>
        </p:nvSpPr>
        <p:spPr>
          <a:xfrm>
            <a:off x="9647432" y="3493213"/>
            <a:ext cx="708917" cy="369332"/>
          </a:xfrm>
          <a:prstGeom prst="rect">
            <a:avLst/>
          </a:prstGeom>
          <a:noFill/>
        </p:spPr>
        <p:txBody>
          <a:bodyPr wrap="square" rtlCol="0">
            <a:spAutoFit/>
          </a:bodyPr>
          <a:lstStyle/>
          <a:p>
            <a:r>
              <a:rPr lang="en-US" dirty="0">
                <a:highlight>
                  <a:srgbClr val="FFFF00"/>
                </a:highlight>
              </a:rPr>
              <a:t>1002</a:t>
            </a:r>
          </a:p>
        </p:txBody>
      </p:sp>
      <p:sp>
        <p:nvSpPr>
          <p:cNvPr id="27" name="TextBox 26">
            <a:extLst>
              <a:ext uri="{FF2B5EF4-FFF2-40B4-BE49-F238E27FC236}">
                <a16:creationId xmlns:a16="http://schemas.microsoft.com/office/drawing/2014/main" id="{BD1961A4-D3FA-7048-D1E6-14E02EDA19A6}"/>
              </a:ext>
            </a:extLst>
          </p:cNvPr>
          <p:cNvSpPr txBox="1"/>
          <p:nvPr/>
        </p:nvSpPr>
        <p:spPr>
          <a:xfrm>
            <a:off x="9894012" y="3184988"/>
            <a:ext cx="708917" cy="369332"/>
          </a:xfrm>
          <a:prstGeom prst="rect">
            <a:avLst/>
          </a:prstGeom>
          <a:noFill/>
        </p:spPr>
        <p:txBody>
          <a:bodyPr wrap="square" rtlCol="0">
            <a:spAutoFit/>
          </a:bodyPr>
          <a:lstStyle/>
          <a:p>
            <a:r>
              <a:rPr lang="en-US" dirty="0">
                <a:highlight>
                  <a:srgbClr val="FFFF00"/>
                </a:highlight>
              </a:rPr>
              <a:t>1003</a:t>
            </a:r>
          </a:p>
        </p:txBody>
      </p:sp>
      <p:sp>
        <p:nvSpPr>
          <p:cNvPr id="35" name="Oval 34">
            <a:extLst>
              <a:ext uri="{FF2B5EF4-FFF2-40B4-BE49-F238E27FC236}">
                <a16:creationId xmlns:a16="http://schemas.microsoft.com/office/drawing/2014/main" id="{8ACE9EDB-DEA1-A6B1-B4B4-E5DE0FB69A19}"/>
              </a:ext>
            </a:extLst>
          </p:cNvPr>
          <p:cNvSpPr/>
          <p:nvPr/>
        </p:nvSpPr>
        <p:spPr>
          <a:xfrm>
            <a:off x="6544638" y="4222679"/>
            <a:ext cx="349322"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729CB22-8B55-8BB1-98DB-5E46E4945234}"/>
              </a:ext>
            </a:extLst>
          </p:cNvPr>
          <p:cNvSpPr/>
          <p:nvPr/>
        </p:nvSpPr>
        <p:spPr>
          <a:xfrm>
            <a:off x="9739900" y="3462392"/>
            <a:ext cx="575354"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006A88E-E126-CBD0-E315-DD2A348B988F}"/>
              </a:ext>
            </a:extLst>
          </p:cNvPr>
          <p:cNvSpPr/>
          <p:nvPr/>
        </p:nvSpPr>
        <p:spPr>
          <a:xfrm>
            <a:off x="493159" y="3164440"/>
            <a:ext cx="503433" cy="5445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210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1" grpId="0"/>
      <p:bldP spid="23" grpId="0"/>
      <p:bldP spid="24" grpId="0"/>
      <p:bldP spid="26" grpId="0"/>
      <p:bldP spid="27" grpId="0"/>
      <p:bldP spid="35" grpId="0" animBg="1"/>
      <p:bldP spid="58" grpId="0" animBg="1"/>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2671281" cy="1215916"/>
            <a:chOff x="517177" y="1258530"/>
            <a:chExt cx="3702617" cy="227666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7" y="1287715"/>
              <a:ext cx="3477257" cy="22474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&gt;; &lt;; =</a:t>
              </a:r>
            </a:p>
          </p:txBody>
        </p:sp>
      </p:grpSp>
      <p:grpSp>
        <p:nvGrpSpPr>
          <p:cNvPr id="29" name="Group 28">
            <a:extLst>
              <a:ext uri="{FF2B5EF4-FFF2-40B4-BE49-F238E27FC236}">
                <a16:creationId xmlns:a16="http://schemas.microsoft.com/office/drawing/2014/main" id="{7729B4D0-9150-7563-FD66-D1DA4EF2F3BA}"/>
              </a:ext>
            </a:extLst>
          </p:cNvPr>
          <p:cNvGrpSpPr/>
          <p:nvPr/>
        </p:nvGrpSpPr>
        <p:grpSpPr>
          <a:xfrm>
            <a:off x="2352782" y="1253448"/>
            <a:ext cx="9328935" cy="4825616"/>
            <a:chOff x="2352782" y="1253448"/>
            <a:chExt cx="9328935" cy="4825616"/>
          </a:xfrm>
        </p:grpSpPr>
        <p:sp>
          <p:nvSpPr>
            <p:cNvPr id="17" name="TextBox 16">
              <a:extLst>
                <a:ext uri="{FF2B5EF4-FFF2-40B4-BE49-F238E27FC236}">
                  <a16:creationId xmlns:a16="http://schemas.microsoft.com/office/drawing/2014/main" id="{85AAF6B2-D245-EDF4-3ECD-4D39E96B9FDA}"/>
                </a:ext>
              </a:extLst>
            </p:cNvPr>
            <p:cNvSpPr txBox="1"/>
            <p:nvPr/>
          </p:nvSpPr>
          <p:spPr>
            <a:xfrm>
              <a:off x="2352782" y="1253448"/>
              <a:ext cx="9328935" cy="4825616"/>
            </a:xfrm>
            <a:prstGeom prst="rect">
              <a:avLst/>
            </a:prstGeom>
            <a:noFill/>
          </p:spPr>
          <p:txBody>
            <a:bodyPr wrap="square" rtlCol="0">
              <a:spAutoFit/>
            </a:bodyPr>
            <a:lstStyle/>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1m</a:t>
              </a:r>
              <a:r>
                <a:rPr lang="en-US" sz="4000" b="0" i="0" baseline="30000" dirty="0">
                  <a:solidFill>
                    <a:srgbClr val="000000"/>
                  </a:solidFill>
                  <a:effectLst/>
                  <a:latin typeface="Cambria" panose="02040503050406030204" pitchFamily="18" charset="0"/>
                  <a:ea typeface="Cambria" panose="02040503050406030204" pitchFamily="18" charset="0"/>
                </a:rPr>
                <a:t>2 </a:t>
              </a:r>
              <a:r>
                <a:rPr lang="en-US" sz="4000" b="0" i="0" dirty="0">
                  <a:solidFill>
                    <a:srgbClr val="000000"/>
                  </a:solidFill>
                  <a:effectLst/>
                  <a:latin typeface="Cambria" panose="02040503050406030204" pitchFamily="18" charset="0"/>
                  <a:ea typeface="Cambria" panose="02040503050406030204" pitchFamily="18" charset="0"/>
                </a:rPr>
                <a:t>56dm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27 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+ 89 dm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dirty="0">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150 mm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2        3 cm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6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+ 2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75 </a:t>
              </a:r>
              <a:r>
                <a:rPr lang="en-US" sz="4000" b="0" i="0" dirty="0" err="1">
                  <a:solidFill>
                    <a:srgbClr val="000000"/>
                  </a:solidFill>
                  <a:effectLst/>
                  <a:latin typeface="Cambria" panose="02040503050406030204" pitchFamily="18" charset="0"/>
                  <a:ea typeface="Cambria" panose="02040503050406030204" pitchFamily="18" charset="0"/>
                </a:rPr>
                <a:t>yến</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4 </a:t>
              </a:r>
              <a:r>
                <a:rPr lang="en-US" sz="4000" b="0" i="0" dirty="0" err="1">
                  <a:solidFill>
                    <a:srgbClr val="000000"/>
                  </a:solidFill>
                  <a:effectLst/>
                  <a:latin typeface="Cambria" panose="02040503050406030204" pitchFamily="18" charset="0"/>
                  <a:ea typeface="Cambria" panose="02040503050406030204" pitchFamily="18" charset="0"/>
                </a:rPr>
                <a:t>tấn</a:t>
              </a:r>
              <a:r>
                <a:rPr lang="en-US" sz="4000" b="0" i="0" dirty="0">
                  <a:solidFill>
                    <a:srgbClr val="000000"/>
                  </a:solidFill>
                  <a:effectLst/>
                  <a:latin typeface="Cambria" panose="02040503050406030204" pitchFamily="18" charset="0"/>
                  <a:ea typeface="Cambria" panose="02040503050406030204" pitchFamily="18" charset="0"/>
                </a:rPr>
                <a:t> 500 kg       9 000 kg : 2</a:t>
              </a:r>
            </a:p>
          </p:txBody>
        </p:sp>
        <p:sp>
          <p:nvSpPr>
            <p:cNvPr id="18" name="Rectangle: Rounded Corners 17">
              <a:extLst>
                <a:ext uri="{FF2B5EF4-FFF2-40B4-BE49-F238E27FC236}">
                  <a16:creationId xmlns:a16="http://schemas.microsoft.com/office/drawing/2014/main" id="{359E00AF-7EE5-CEED-FDA4-BBF7336196D5}"/>
                </a:ext>
              </a:extLst>
            </p:cNvPr>
            <p:cNvSpPr/>
            <p:nvPr/>
          </p:nvSpPr>
          <p:spPr>
            <a:xfrm>
              <a:off x="4941870" y="1715784"/>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507877D0-0285-6C8B-BAF2-C465D29D87DB}"/>
                </a:ext>
              </a:extLst>
            </p:cNvPr>
            <p:cNvSpPr/>
            <p:nvPr/>
          </p:nvSpPr>
          <p:spPr>
            <a:xfrm>
              <a:off x="5311740" y="289731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5" name="Rectangle: Rounded Corners 24">
              <a:extLst>
                <a:ext uri="{FF2B5EF4-FFF2-40B4-BE49-F238E27FC236}">
                  <a16:creationId xmlns:a16="http://schemas.microsoft.com/office/drawing/2014/main" id="{88696B6B-0632-DEB6-86B5-4EFF1B285EBE}"/>
                </a:ext>
              </a:extLst>
            </p:cNvPr>
            <p:cNvSpPr/>
            <p:nvPr/>
          </p:nvSpPr>
          <p:spPr>
            <a:xfrm>
              <a:off x="4777483" y="409938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D7E0B00-0B88-AAE8-1A5B-D98A2469C502}"/>
                </a:ext>
              </a:extLst>
            </p:cNvPr>
            <p:cNvSpPr/>
            <p:nvPr/>
          </p:nvSpPr>
          <p:spPr>
            <a:xfrm>
              <a:off x="5178175" y="536311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0" name="Left Brace 29">
            <a:extLst>
              <a:ext uri="{FF2B5EF4-FFF2-40B4-BE49-F238E27FC236}">
                <a16:creationId xmlns:a16="http://schemas.microsoft.com/office/drawing/2014/main" id="{B470070C-3DF5-1755-9A19-79CCDBEAD1C9}"/>
              </a:ext>
            </a:extLst>
          </p:cNvPr>
          <p:cNvSpPr/>
          <p:nvPr/>
        </p:nvSpPr>
        <p:spPr>
          <a:xfrm rot="16200000">
            <a:off x="7250988" y="1178958"/>
            <a:ext cx="339046" cy="2399015"/>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43739A0-9837-B190-EDDA-233CA908038B}"/>
              </a:ext>
            </a:extLst>
          </p:cNvPr>
          <p:cNvSpPr txBox="1"/>
          <p:nvPr/>
        </p:nvSpPr>
        <p:spPr>
          <a:xfrm>
            <a:off x="6739847" y="2496621"/>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116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2" name="Left Brace 31">
            <a:extLst>
              <a:ext uri="{FF2B5EF4-FFF2-40B4-BE49-F238E27FC236}">
                <a16:creationId xmlns:a16="http://schemas.microsoft.com/office/drawing/2014/main" id="{C60F7777-F6A0-011A-0FEF-B23F94682D45}"/>
              </a:ext>
            </a:extLst>
          </p:cNvPr>
          <p:cNvSpPr/>
          <p:nvPr/>
        </p:nvSpPr>
        <p:spPr>
          <a:xfrm rot="16200000">
            <a:off x="3490648" y="1322797"/>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3C67C65-F5BB-A2FB-9B45-BC23CC0972F7}"/>
              </a:ext>
            </a:extLst>
          </p:cNvPr>
          <p:cNvSpPr txBox="1"/>
          <p:nvPr/>
        </p:nvSpPr>
        <p:spPr>
          <a:xfrm>
            <a:off x="3113070" y="2506895"/>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156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4" name="Rectangle: Rounded Corners 33">
            <a:extLst>
              <a:ext uri="{FF2B5EF4-FFF2-40B4-BE49-F238E27FC236}">
                <a16:creationId xmlns:a16="http://schemas.microsoft.com/office/drawing/2014/main" id="{E2DE8505-82D6-C540-514A-C8924325C3D4}"/>
              </a:ext>
            </a:extLst>
          </p:cNvPr>
          <p:cNvSpPr/>
          <p:nvPr/>
        </p:nvSpPr>
        <p:spPr>
          <a:xfrm>
            <a:off x="4940158" y="170379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36" name="Left Brace 35">
            <a:extLst>
              <a:ext uri="{FF2B5EF4-FFF2-40B4-BE49-F238E27FC236}">
                <a16:creationId xmlns:a16="http://schemas.microsoft.com/office/drawing/2014/main" id="{72DC8E65-480A-07D5-0740-E1AF82CA7B32}"/>
              </a:ext>
            </a:extLst>
          </p:cNvPr>
          <p:cNvSpPr/>
          <p:nvPr/>
        </p:nvSpPr>
        <p:spPr>
          <a:xfrm rot="16200000">
            <a:off x="3778325" y="2524874"/>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9C22434-99D8-6BF8-62FA-0A2182CEF8B2}"/>
              </a:ext>
            </a:extLst>
          </p:cNvPr>
          <p:cNvSpPr txBox="1"/>
          <p:nvPr/>
        </p:nvSpPr>
        <p:spPr>
          <a:xfrm>
            <a:off x="3226086"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8" name="Left Brace 37">
            <a:extLst>
              <a:ext uri="{FF2B5EF4-FFF2-40B4-BE49-F238E27FC236}">
                <a16:creationId xmlns:a16="http://schemas.microsoft.com/office/drawing/2014/main" id="{2762CECA-E87F-A73D-857D-7A6479ADB61B}"/>
              </a:ext>
            </a:extLst>
          </p:cNvPr>
          <p:cNvSpPr/>
          <p:nvPr/>
        </p:nvSpPr>
        <p:spPr>
          <a:xfrm rot="16200000">
            <a:off x="6526660" y="3115640"/>
            <a:ext cx="226032" cy="940082"/>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9AEA76EC-23FC-DCC1-D1C7-D115FA082297}"/>
              </a:ext>
            </a:extLst>
          </p:cNvPr>
          <p:cNvSpPr txBox="1"/>
          <p:nvPr/>
        </p:nvSpPr>
        <p:spPr>
          <a:xfrm>
            <a:off x="6051479"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40" name="Rectangle: Rounded Corners 39">
            <a:extLst>
              <a:ext uri="{FF2B5EF4-FFF2-40B4-BE49-F238E27FC236}">
                <a16:creationId xmlns:a16="http://schemas.microsoft.com/office/drawing/2014/main" id="{521A6CBA-ABEF-CAFF-5DE0-338A8E5B1993}"/>
              </a:ext>
            </a:extLst>
          </p:cNvPr>
          <p:cNvSpPr/>
          <p:nvPr/>
        </p:nvSpPr>
        <p:spPr>
          <a:xfrm>
            <a:off x="5310028" y="289560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
        <p:nvSpPr>
          <p:cNvPr id="41" name="Left Brace 40">
            <a:extLst>
              <a:ext uri="{FF2B5EF4-FFF2-40B4-BE49-F238E27FC236}">
                <a16:creationId xmlns:a16="http://schemas.microsoft.com/office/drawing/2014/main" id="{4D36AA66-8183-971A-88AE-720E5693E6AC}"/>
              </a:ext>
            </a:extLst>
          </p:cNvPr>
          <p:cNvSpPr/>
          <p:nvPr/>
        </p:nvSpPr>
        <p:spPr>
          <a:xfrm rot="16200000">
            <a:off x="3449551" y="3850242"/>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471177B7-1CE9-9035-8EF4-BB787DDC12D3}"/>
              </a:ext>
            </a:extLst>
          </p:cNvPr>
          <p:cNvSpPr txBox="1"/>
          <p:nvPr/>
        </p:nvSpPr>
        <p:spPr>
          <a:xfrm>
            <a:off x="3154166" y="4952146"/>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80 </a:t>
            </a:r>
            <a:r>
              <a:rPr lang="en-US" sz="2800" dirty="0" err="1">
                <a:solidFill>
                  <a:srgbClr val="FF0000"/>
                </a:solidFill>
                <a:latin typeface="Cambria" panose="02040503050406030204" pitchFamily="18" charset="0"/>
                <a:ea typeface="Cambria" panose="02040503050406030204" pitchFamily="18" charset="0"/>
              </a:rPr>
              <a:t>yến</a:t>
            </a:r>
            <a:endParaRPr lang="en-US" sz="2800" dirty="0">
              <a:solidFill>
                <a:srgbClr val="FF0000"/>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DAD0F234-3F6F-E15E-321D-A6A5FEC87AC3}"/>
              </a:ext>
            </a:extLst>
          </p:cNvPr>
          <p:cNvSpPr/>
          <p:nvPr/>
        </p:nvSpPr>
        <p:spPr>
          <a:xfrm>
            <a:off x="4765497" y="4087405"/>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46" name="Left Brace 45">
            <a:extLst>
              <a:ext uri="{FF2B5EF4-FFF2-40B4-BE49-F238E27FC236}">
                <a16:creationId xmlns:a16="http://schemas.microsoft.com/office/drawing/2014/main" id="{4DEC7D14-BBF5-CC3C-5058-E84D4B67EC9E}"/>
              </a:ext>
            </a:extLst>
          </p:cNvPr>
          <p:cNvSpPr/>
          <p:nvPr/>
        </p:nvSpPr>
        <p:spPr>
          <a:xfrm rot="16200000">
            <a:off x="3572842" y="5093415"/>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CB628A21-CFB2-1ACB-3A57-736E9F0F5D1D}"/>
              </a:ext>
            </a:extLst>
          </p:cNvPr>
          <p:cNvSpPr txBox="1"/>
          <p:nvPr/>
        </p:nvSpPr>
        <p:spPr>
          <a:xfrm>
            <a:off x="3113070" y="6174771"/>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48" name="Left Brace 47">
            <a:extLst>
              <a:ext uri="{FF2B5EF4-FFF2-40B4-BE49-F238E27FC236}">
                <a16:creationId xmlns:a16="http://schemas.microsoft.com/office/drawing/2014/main" id="{49AD93F7-4935-188E-A73F-1A42D17947A8}"/>
              </a:ext>
            </a:extLst>
          </p:cNvPr>
          <p:cNvSpPr/>
          <p:nvPr/>
        </p:nvSpPr>
        <p:spPr>
          <a:xfrm rot="16200000">
            <a:off x="7107154" y="5113963"/>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982519B8-B6BF-1DBA-CBBC-25116B79010C}"/>
              </a:ext>
            </a:extLst>
          </p:cNvPr>
          <p:cNvSpPr txBox="1"/>
          <p:nvPr/>
        </p:nvSpPr>
        <p:spPr>
          <a:xfrm>
            <a:off x="6647382" y="6195319"/>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50" name="Rectangle: Rounded Corners 49">
            <a:extLst>
              <a:ext uri="{FF2B5EF4-FFF2-40B4-BE49-F238E27FC236}">
                <a16:creationId xmlns:a16="http://schemas.microsoft.com/office/drawing/2014/main" id="{8FC7DCDE-7CEA-3C14-389E-5F552BC3B19E}"/>
              </a:ext>
            </a:extLst>
          </p:cNvPr>
          <p:cNvSpPr/>
          <p:nvPr/>
        </p:nvSpPr>
        <p:spPr>
          <a:xfrm>
            <a:off x="5176464" y="536140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980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down)">
                                      <p:cBhvr>
                                        <p:cTn id="72" dur="500"/>
                                        <p:tgtEl>
                                          <p:spTgt spid="4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down)">
                                      <p:cBhvr>
                                        <p:cTn id="80" dur="500"/>
                                        <p:tgtEl>
                                          <p:spTgt spid="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down)">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down)">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34" grpId="0" animBg="1"/>
      <p:bldP spid="36" grpId="0" animBg="1"/>
      <p:bldP spid="37" grpId="0"/>
      <p:bldP spid="38" grpId="0" animBg="1"/>
      <p:bldP spid="39" grpId="0"/>
      <p:bldP spid="40" grpId="0" animBg="1"/>
      <p:bldP spid="41" grpId="0" animBg="1"/>
      <p:bldP spid="42" grpId="0"/>
      <p:bldP spid="45" grpId="0" animBg="1"/>
      <p:bldP spid="46" grpId="0" animBg="1"/>
      <p:bldP spid="47" grpId="0"/>
      <p:bldP spid="48" grpId="0" animBg="1"/>
      <p:bldP spid="49" grpId="0"/>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6328879" cy="789304"/>
            <a:chOff x="517177" y="1258530"/>
            <a:chExt cx="3795028"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529498" y="1326189"/>
              <a:ext cx="3782707"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1458931" y="339047"/>
            <a:ext cx="8517276" cy="4517840"/>
          </a:xfrm>
          <a:prstGeom prst="rect">
            <a:avLst/>
          </a:prstGeom>
          <a:noFill/>
        </p:spPr>
        <p:txBody>
          <a:bodyPr wrap="square" rtlCol="0">
            <a:spAutoFit/>
          </a:bodyPr>
          <a:lstStyle/>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a) 78 060 : (10 – 7) + 300 045</a:t>
            </a:r>
          </a:p>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b) 26 000 + 9 015 × 6</a:t>
            </a:r>
          </a:p>
        </p:txBody>
      </p:sp>
      <p:sp>
        <p:nvSpPr>
          <p:cNvPr id="3" name="TextBox 2">
            <a:extLst>
              <a:ext uri="{FF2B5EF4-FFF2-40B4-BE49-F238E27FC236}">
                <a16:creationId xmlns:a16="http://schemas.microsoft.com/office/drawing/2014/main" id="{3C60AB87-2315-EC37-F222-C7FEAE71F376}"/>
              </a:ext>
            </a:extLst>
          </p:cNvPr>
          <p:cNvSpPr txBox="1"/>
          <p:nvPr/>
        </p:nvSpPr>
        <p:spPr>
          <a:xfrm>
            <a:off x="1571945" y="2280863"/>
            <a:ext cx="7150814"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 78 060 : 3 + 300 045</a:t>
            </a:r>
            <a:endParaRPr lang="en-US" sz="36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EBA0FC1-D3C8-F085-9238-7711F3388869}"/>
              </a:ext>
            </a:extLst>
          </p:cNvPr>
          <p:cNvSpPr txBox="1"/>
          <p:nvPr/>
        </p:nvSpPr>
        <p:spPr>
          <a:xfrm>
            <a:off x="1571945" y="2856216"/>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26 020 + 300 045</a:t>
            </a:r>
          </a:p>
        </p:txBody>
      </p:sp>
      <p:sp>
        <p:nvSpPr>
          <p:cNvPr id="5" name="TextBox 4">
            <a:extLst>
              <a:ext uri="{FF2B5EF4-FFF2-40B4-BE49-F238E27FC236}">
                <a16:creationId xmlns:a16="http://schemas.microsoft.com/office/drawing/2014/main" id="{777D8772-B44A-203A-8900-4A273AB01CF0}"/>
              </a:ext>
            </a:extLst>
          </p:cNvPr>
          <p:cNvSpPr txBox="1"/>
          <p:nvPr/>
        </p:nvSpPr>
        <p:spPr>
          <a:xfrm>
            <a:off x="1613042" y="3472665"/>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326 065</a:t>
            </a:r>
          </a:p>
        </p:txBody>
      </p:sp>
      <p:sp>
        <p:nvSpPr>
          <p:cNvPr id="6" name="TextBox 5">
            <a:extLst>
              <a:ext uri="{FF2B5EF4-FFF2-40B4-BE49-F238E27FC236}">
                <a16:creationId xmlns:a16="http://schemas.microsoft.com/office/drawing/2014/main" id="{604447E3-12BF-04F8-DB61-5201D61C4457}"/>
              </a:ext>
            </a:extLst>
          </p:cNvPr>
          <p:cNvSpPr txBox="1"/>
          <p:nvPr/>
        </p:nvSpPr>
        <p:spPr>
          <a:xfrm>
            <a:off x="1633590" y="4869951"/>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26 000 + 54 090</a:t>
            </a:r>
          </a:p>
        </p:txBody>
      </p:sp>
      <p:sp>
        <p:nvSpPr>
          <p:cNvPr id="7" name="TextBox 6">
            <a:extLst>
              <a:ext uri="{FF2B5EF4-FFF2-40B4-BE49-F238E27FC236}">
                <a16:creationId xmlns:a16="http://schemas.microsoft.com/office/drawing/2014/main" id="{E54FBDCA-9475-D29D-B3CC-3A2234CE9FF3}"/>
              </a:ext>
            </a:extLst>
          </p:cNvPr>
          <p:cNvSpPr txBox="1"/>
          <p:nvPr/>
        </p:nvSpPr>
        <p:spPr>
          <a:xfrm>
            <a:off x="1633590" y="5445304"/>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80 090</a:t>
            </a:r>
          </a:p>
        </p:txBody>
      </p:sp>
    </p:spTree>
    <p:extLst>
      <p:ext uri="{BB962C8B-B14F-4D97-AF65-F5344CB8AC3E}">
        <p14:creationId xmlns:p14="http://schemas.microsoft.com/office/powerpoint/2010/main" val="11579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1091496" y="437845"/>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873305" y="1273995"/>
            <a:ext cx="8517276" cy="646331"/>
          </a:xfrm>
          <a:prstGeom prst="rect">
            <a:avLst/>
          </a:prstGeom>
          <a:noFill/>
        </p:spPr>
        <p:txBody>
          <a:bodyPr wrap="square" rtlCol="0">
            <a:spAutoFit/>
          </a:bodyPr>
          <a:lstStyle/>
          <a:p>
            <a:pPr lvl="0" algn="just"/>
            <a:r>
              <a:rPr lang="pt-BR" sz="3600" dirty="0">
                <a:solidFill>
                  <a:srgbClr val="000000"/>
                </a:solidFill>
                <a:latin typeface="Cambria" panose="02040503050406030204" pitchFamily="18" charset="0"/>
                <a:ea typeface="Cambria" panose="02040503050406030204" pitchFamily="18" charset="0"/>
              </a:rPr>
              <a:t>Trong hình vẽ sau:</a:t>
            </a:r>
          </a:p>
        </p:txBody>
      </p:sp>
      <p:sp>
        <p:nvSpPr>
          <p:cNvPr id="8" name="TextBox 7">
            <a:extLst>
              <a:ext uri="{FF2B5EF4-FFF2-40B4-BE49-F238E27FC236}">
                <a16:creationId xmlns:a16="http://schemas.microsoft.com/office/drawing/2014/main" id="{A8DC418F-4167-341C-3066-9B75EFCE43B1}"/>
              </a:ext>
            </a:extLst>
          </p:cNvPr>
          <p:cNvSpPr txBox="1"/>
          <p:nvPr/>
        </p:nvSpPr>
        <p:spPr>
          <a:xfrm>
            <a:off x="1746607" y="544530"/>
            <a:ext cx="7746714" cy="646331"/>
          </a:xfrm>
          <a:prstGeom prst="rect">
            <a:avLst/>
          </a:prstGeom>
          <a:noFill/>
        </p:spPr>
        <p:txBody>
          <a:bodyPr wrap="square" rtlCol="0">
            <a:spAutoFit/>
          </a:bodyPr>
          <a:lstStyle/>
          <a:p>
            <a:r>
              <a:rPr lang="en-US" sz="3600" i="0" dirty="0">
                <a:solidFill>
                  <a:srgbClr val="002060"/>
                </a:solidFill>
                <a:effectLst/>
                <a:latin typeface="Cambria" panose="02040503050406030204" pitchFamily="18" charset="0"/>
                <a:ea typeface="Cambria" panose="02040503050406030204" pitchFamily="18" charset="0"/>
              </a:rPr>
              <a:t> a) Đ, S?</a:t>
            </a:r>
            <a:endParaRPr lang="en-US" sz="3600" dirty="0">
              <a:solidFill>
                <a:srgbClr val="00206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C6D9C08-A195-210D-EB64-63D33E2C08D1}"/>
              </a:ext>
            </a:extLst>
          </p:cNvPr>
          <p:cNvPicPr>
            <a:picLocks noChangeAspect="1"/>
          </p:cNvPicPr>
          <p:nvPr/>
        </p:nvPicPr>
        <p:blipFill>
          <a:blip r:embed="rId3"/>
          <a:stretch>
            <a:fillRect/>
          </a:stretch>
        </p:blipFill>
        <p:spPr>
          <a:xfrm>
            <a:off x="3055384" y="1849242"/>
            <a:ext cx="5238750" cy="2152650"/>
          </a:xfrm>
          <a:prstGeom prst="rect">
            <a:avLst/>
          </a:prstGeom>
        </p:spPr>
      </p:pic>
      <p:sp>
        <p:nvSpPr>
          <p:cNvPr id="14" name="TextBox 13">
            <a:extLst>
              <a:ext uri="{FF2B5EF4-FFF2-40B4-BE49-F238E27FC236}">
                <a16:creationId xmlns:a16="http://schemas.microsoft.com/office/drawing/2014/main" id="{45755A46-6388-A6F8-7AC4-8186049CEC2B}"/>
              </a:ext>
            </a:extLst>
          </p:cNvPr>
          <p:cNvSpPr txBox="1"/>
          <p:nvPr/>
        </p:nvSpPr>
        <p:spPr>
          <a:xfrm>
            <a:off x="1130158" y="3976099"/>
            <a:ext cx="9904287"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EDGH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dirty="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LDEK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hành</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KEHI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b="0" i="0" dirty="0">
                <a:solidFill>
                  <a:srgbClr val="000000"/>
                </a:solidFill>
                <a:effectLst/>
                <a:latin typeface="Cambria" panose="02040503050406030204" pitchFamily="18" charset="0"/>
                <a:ea typeface="Cambria" panose="02040503050406030204" pitchFamily="18" charset="0"/>
              </a:rPr>
              <a:t> </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2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song </a:t>
            </a:r>
            <a:r>
              <a:rPr lang="en-US" sz="2800" b="0" i="0" dirty="0" err="1">
                <a:solidFill>
                  <a:srgbClr val="000000"/>
                </a:solidFill>
                <a:effectLst/>
                <a:latin typeface="Cambria" panose="02040503050406030204" pitchFamily="18" charset="0"/>
                <a:ea typeface="Cambria" panose="02040503050406030204" pitchFamily="18" charset="0"/>
              </a:rPr>
              <a:t>song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DE </a:t>
            </a:r>
          </a:p>
        </p:txBody>
      </p:sp>
      <p:sp>
        <p:nvSpPr>
          <p:cNvPr id="15" name="Rectangle: Rounded Corners 14">
            <a:extLst>
              <a:ext uri="{FF2B5EF4-FFF2-40B4-BE49-F238E27FC236}">
                <a16:creationId xmlns:a16="http://schemas.microsoft.com/office/drawing/2014/main" id="{591FD8CA-05AB-A7D8-730C-35AAB0CD1A68}"/>
              </a:ext>
            </a:extLst>
          </p:cNvPr>
          <p:cNvSpPr/>
          <p:nvPr/>
        </p:nvSpPr>
        <p:spPr>
          <a:xfrm>
            <a:off x="4315146" y="4036032"/>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41863581-E343-630C-DEB9-98F426151D22}"/>
              </a:ext>
            </a:extLst>
          </p:cNvPr>
          <p:cNvSpPr/>
          <p:nvPr/>
        </p:nvSpPr>
        <p:spPr>
          <a:xfrm>
            <a:off x="5075434" y="4755223"/>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162E8ACD-BE51-B32F-9873-6958D59877C9}"/>
              </a:ext>
            </a:extLst>
          </p:cNvPr>
          <p:cNvSpPr/>
          <p:nvPr/>
        </p:nvSpPr>
        <p:spPr>
          <a:xfrm>
            <a:off x="4161034" y="5330576"/>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D14C8AF5-4E3D-45DE-EA6B-9453F53A397C}"/>
              </a:ext>
            </a:extLst>
          </p:cNvPr>
          <p:cNvSpPr/>
          <p:nvPr/>
        </p:nvSpPr>
        <p:spPr>
          <a:xfrm>
            <a:off x="8424809" y="595730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6ED224CC-1CD1-D60A-B241-B34E923FC76D}"/>
              </a:ext>
            </a:extLst>
          </p:cNvPr>
          <p:cNvSpPr/>
          <p:nvPr/>
        </p:nvSpPr>
        <p:spPr>
          <a:xfrm>
            <a:off x="4313434" y="4044594"/>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0" name="Rectangle: Rounded Corners 19">
            <a:extLst>
              <a:ext uri="{FF2B5EF4-FFF2-40B4-BE49-F238E27FC236}">
                <a16:creationId xmlns:a16="http://schemas.microsoft.com/office/drawing/2014/main" id="{E5A4B19A-2DBF-1D14-B304-B55ED4404A76}"/>
              </a:ext>
            </a:extLst>
          </p:cNvPr>
          <p:cNvSpPr/>
          <p:nvPr/>
        </p:nvSpPr>
        <p:spPr>
          <a:xfrm>
            <a:off x="5063447" y="4753511"/>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1" name="Rectangle: Rounded Corners 20">
            <a:extLst>
              <a:ext uri="{FF2B5EF4-FFF2-40B4-BE49-F238E27FC236}">
                <a16:creationId xmlns:a16="http://schemas.microsoft.com/office/drawing/2014/main" id="{DC2767E9-4081-FA15-2482-37F540D3E7A8}"/>
              </a:ext>
            </a:extLst>
          </p:cNvPr>
          <p:cNvSpPr/>
          <p:nvPr/>
        </p:nvSpPr>
        <p:spPr>
          <a:xfrm>
            <a:off x="4118224" y="531859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S</a:t>
            </a:r>
          </a:p>
        </p:txBody>
      </p:sp>
      <p:sp>
        <p:nvSpPr>
          <p:cNvPr id="22" name="Rectangle: Rounded Corners 21">
            <a:extLst>
              <a:ext uri="{FF2B5EF4-FFF2-40B4-BE49-F238E27FC236}">
                <a16:creationId xmlns:a16="http://schemas.microsoft.com/office/drawing/2014/main" id="{31529E3E-BDC2-200A-D6EE-FB3E52EEC258}"/>
              </a:ext>
            </a:extLst>
          </p:cNvPr>
          <p:cNvSpPr/>
          <p:nvPr/>
        </p:nvSpPr>
        <p:spPr>
          <a:xfrm>
            <a:off x="8433370" y="5955588"/>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4252740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896287" y="489216"/>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8" name="TextBox 7">
            <a:extLst>
              <a:ext uri="{FF2B5EF4-FFF2-40B4-BE49-F238E27FC236}">
                <a16:creationId xmlns:a16="http://schemas.microsoft.com/office/drawing/2014/main" id="{A8DC418F-4167-341C-3066-9B75EFCE43B1}"/>
              </a:ext>
            </a:extLst>
          </p:cNvPr>
          <p:cNvSpPr txBox="1"/>
          <p:nvPr/>
        </p:nvSpPr>
        <p:spPr>
          <a:xfrm>
            <a:off x="1674688" y="544530"/>
            <a:ext cx="962688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 Ở bãi đất ven sông, người ta trồng tổng cộng 760 cây ổi và cây chuối. Biết số cây ổi nhiều hơn số cây chuối 40 cây. Hỏi có bao nhiêu cây chuối và bao nhiêu cây ổi?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58117B0-6556-A686-5B01-3A40419CBEBF}"/>
              </a:ext>
            </a:extLst>
          </p:cNvPr>
          <p:cNvSpPr txBox="1"/>
          <p:nvPr/>
        </p:nvSpPr>
        <p:spPr>
          <a:xfrm>
            <a:off x="265737" y="3839657"/>
            <a:ext cx="2221063"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chuối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E909A4B8-310E-8895-8012-4F519735BFF0}"/>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8A77B816-5AE0-893D-E2CB-6699D374559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043141DB-C5C8-06D3-FAE9-C8586B3A87DB}"/>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72743732-028D-CDE9-68B8-1BAF8205321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9" name="Right Brace 8">
            <a:extLst>
              <a:ext uri="{FF2B5EF4-FFF2-40B4-BE49-F238E27FC236}">
                <a16:creationId xmlns:a16="http://schemas.microsoft.com/office/drawing/2014/main" id="{4847B44C-7413-9D76-C26C-27999425466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AA098E5-D277-A82F-3179-539F90D49FCE}"/>
              </a:ext>
            </a:extLst>
          </p:cNvPr>
          <p:cNvSpPr txBox="1"/>
          <p:nvPr/>
        </p:nvSpPr>
        <p:spPr>
          <a:xfrm>
            <a:off x="381000" y="4819581"/>
            <a:ext cx="2169429"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ổi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E7D7DB64-E424-5AC9-7DF8-46D68D220DC2}"/>
              </a:ext>
            </a:extLst>
          </p:cNvPr>
          <p:cNvGrpSpPr/>
          <p:nvPr/>
        </p:nvGrpSpPr>
        <p:grpSpPr>
          <a:xfrm>
            <a:off x="2521525" y="5054237"/>
            <a:ext cx="5890021" cy="399871"/>
            <a:chOff x="3276600" y="3124200"/>
            <a:chExt cx="3505200" cy="399872"/>
          </a:xfrm>
        </p:grpSpPr>
        <p:cxnSp>
          <p:nvCxnSpPr>
            <p:cNvPr id="25" name="Straight Connector 24">
              <a:extLst>
                <a:ext uri="{FF2B5EF4-FFF2-40B4-BE49-F238E27FC236}">
                  <a16:creationId xmlns:a16="http://schemas.microsoft.com/office/drawing/2014/main" id="{6EAA58F8-0C59-D5F6-EA81-3A0616FA2586}"/>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6" name="Straight Connector 25">
              <a:extLst>
                <a:ext uri="{FF2B5EF4-FFF2-40B4-BE49-F238E27FC236}">
                  <a16:creationId xmlns:a16="http://schemas.microsoft.com/office/drawing/2014/main" id="{8A724EB7-7DC2-FCB3-4619-16F60C1754B9}"/>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7" name="Straight Connector 26">
              <a:extLst>
                <a:ext uri="{FF2B5EF4-FFF2-40B4-BE49-F238E27FC236}">
                  <a16:creationId xmlns:a16="http://schemas.microsoft.com/office/drawing/2014/main" id="{318B4F3B-AC24-08AA-D724-ADAC6AFC081A}"/>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8" name="Straight Connector 27">
            <a:extLst>
              <a:ext uri="{FF2B5EF4-FFF2-40B4-BE49-F238E27FC236}">
                <a16:creationId xmlns:a16="http://schemas.microsoft.com/office/drawing/2014/main" id="{75B92883-F4AB-3287-B669-0D8D6CC3FB93}"/>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29" name="Right Brace 28">
            <a:extLst>
              <a:ext uri="{FF2B5EF4-FFF2-40B4-BE49-F238E27FC236}">
                <a16:creationId xmlns:a16="http://schemas.microsoft.com/office/drawing/2014/main" id="{6E768C6E-92A5-874B-D3A1-1A2EB07F125B}"/>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1AF9F7D-E348-B6E0-2D8D-00B085886DAD}"/>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D4BD7A4D-FAA6-AB8D-C3AE-B25F124FA458}"/>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760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TextBox 31">
            <a:extLst>
              <a:ext uri="{FF2B5EF4-FFF2-40B4-BE49-F238E27FC236}">
                <a16:creationId xmlns:a16="http://schemas.microsoft.com/office/drawing/2014/main" id="{A73E66D9-1E5E-DABC-9CDE-BF98356C4C9D}"/>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4BBCD271-86AD-FA4E-0CE9-55C67204C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34" name="Picture 33">
            <a:extLst>
              <a:ext uri="{FF2B5EF4-FFF2-40B4-BE49-F238E27FC236}">
                <a16:creationId xmlns:a16="http://schemas.microsoft.com/office/drawing/2014/main" id="{4054586C-581B-D84D-7BD3-AB2EB07C4EFD}"/>
              </a:ext>
            </a:extLst>
          </p:cNvPr>
          <p:cNvPicPr>
            <a:picLocks noChangeAspect="1"/>
          </p:cNvPicPr>
          <p:nvPr/>
        </p:nvPicPr>
        <p:blipFill rotWithShape="1">
          <a:blip r:embed="rId3">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22091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animBg="1"/>
      <p:bldP spid="23" grpId="0"/>
      <p:bldP spid="29" grpId="0" animBg="1"/>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1BA67-CBA2-7AF9-03EC-50BBAFCB67C3}"/>
              </a:ext>
            </a:extLst>
          </p:cNvPr>
          <p:cNvSpPr>
            <a:spLocks noChangeArrowheads="1"/>
          </p:cNvSpPr>
          <p:nvPr/>
        </p:nvSpPr>
        <p:spPr bwMode="auto">
          <a:xfrm>
            <a:off x="256854" y="1405317"/>
            <a:ext cx="58200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400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cây ổi: 400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265029A-EF58-2DBE-891E-D9FCEB9CC890}"/>
              </a:ext>
            </a:extLst>
          </p:cNvPr>
          <p:cNvSpPr txBox="1"/>
          <p:nvPr/>
        </p:nvSpPr>
        <p:spPr>
          <a:xfrm>
            <a:off x="2275298" y="628864"/>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4" name="TextBox 3">
            <a:extLst>
              <a:ext uri="{FF2B5EF4-FFF2-40B4-BE49-F238E27FC236}">
                <a16:creationId xmlns:a16="http://schemas.microsoft.com/office/drawing/2014/main" id="{A144F568-8034-F92F-C74F-9F1A414187EA}"/>
              </a:ext>
            </a:extLst>
          </p:cNvPr>
          <p:cNvSpPr txBox="1"/>
          <p:nvPr/>
        </p:nvSpPr>
        <p:spPr>
          <a:xfrm>
            <a:off x="8074952" y="541426"/>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5" name="Straight Connector 4">
            <a:extLst>
              <a:ext uri="{FF2B5EF4-FFF2-40B4-BE49-F238E27FC236}">
                <a16:creationId xmlns:a16="http://schemas.microsoft.com/office/drawing/2014/main" id="{87626497-2A23-B71E-7DBD-DD16560482DA}"/>
              </a:ext>
            </a:extLst>
          </p:cNvPr>
          <p:cNvCxnSpPr/>
          <p:nvPr/>
        </p:nvCxnSpPr>
        <p:spPr>
          <a:xfrm>
            <a:off x="6128856" y="1112927"/>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60918A25-62C3-2251-9521-47B6B6DDA309}"/>
              </a:ext>
            </a:extLst>
          </p:cNvPr>
          <p:cNvSpPr>
            <a:spLocks noChangeArrowheads="1"/>
          </p:cNvSpPr>
          <p:nvPr/>
        </p:nvSpPr>
        <p:spPr bwMode="auto">
          <a:xfrm>
            <a:off x="6086475" y="1401571"/>
            <a:ext cx="58315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360 + 40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ổi: 400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740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chẵn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10.</a:t>
              </a: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654235"/>
            </a:xfrm>
            <a:prstGeom prst="rect">
              <a:avLst/>
            </a:prstGeom>
            <a:noFill/>
          </p:spPr>
          <p:txBody>
            <a:bodyPr wrap="square" rtlCol="0">
              <a:spAutoFit/>
            </a:bodyPr>
            <a:lstStyle/>
            <a:p>
              <a:pPr marL="0" marR="0" algn="just">
                <a:lnSpc>
                  <a:spcPct val="110000"/>
                </a:lnSpc>
                <a:spcBef>
                  <a:spcPts val="0"/>
                </a:spcBef>
                <a:spcAft>
                  <a:spcPts val="0"/>
                </a:spcAft>
              </a:pPr>
              <a:r>
                <a:rPr lang="en-US" sz="4800" b="1" dirty="0" err="1">
                  <a:solidFill>
                    <a:schemeClr val="bg1"/>
                  </a:solidFill>
                  <a:effectLst/>
                  <a:latin typeface="Cambria" panose="02040503050406030204" pitchFamily="18" charset="0"/>
                  <a:ea typeface="Cambria" panose="02040503050406030204" pitchFamily="18" charset="0"/>
                </a:rPr>
                <a:t>Nêu</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các</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số</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lẻ</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từ</a:t>
              </a:r>
              <a:r>
                <a:rPr lang="en-US" sz="4800" b="1" dirty="0">
                  <a:solidFill>
                    <a:schemeClr val="bg1"/>
                  </a:solidFill>
                  <a:effectLst/>
                  <a:latin typeface="Cambria" panose="02040503050406030204" pitchFamily="18" charset="0"/>
                  <a:ea typeface="Cambria" panose="02040503050406030204" pitchFamily="18" charset="0"/>
                </a:rPr>
                <a:t> 1 </a:t>
              </a:r>
              <a:r>
                <a:rPr lang="en-US" sz="4800" b="1" dirty="0" err="1">
                  <a:solidFill>
                    <a:schemeClr val="bg1"/>
                  </a:solidFill>
                  <a:effectLst/>
                  <a:latin typeface="Cambria" panose="02040503050406030204" pitchFamily="18" charset="0"/>
                  <a:ea typeface="Cambria" panose="02040503050406030204" pitchFamily="18" charset="0"/>
                </a:rPr>
                <a:t>đến</a:t>
              </a:r>
              <a:r>
                <a:rPr lang="en-US" sz="4800" b="1" dirty="0">
                  <a:solidFill>
                    <a:schemeClr val="bg1"/>
                  </a:solidFill>
                  <a:effectLst/>
                  <a:latin typeface="Cambria" panose="02040503050406030204" pitchFamily="18" charset="0"/>
                  <a:ea typeface="Cambria" panose="02040503050406030204" pitchFamily="18" charset="0"/>
                </a:rPr>
                <a:t> 10.</a:t>
              </a:r>
            </a:p>
          </p:txBody>
        </p:sp>
      </p:grpSp>
    </p:spTree>
    <p:extLst>
      <p:ext uri="{BB962C8B-B14F-4D97-AF65-F5344CB8AC3E}">
        <p14:creationId xmlns:p14="http://schemas.microsoft.com/office/powerpoint/2010/main" val="2953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2.xml><?xml version="1.0" encoding="utf-8"?>
<p:tagLst xmlns:a="http://schemas.openxmlformats.org/drawingml/2006/main" xmlns:r="http://schemas.openxmlformats.org/officeDocument/2006/relationships" xmlns:p="http://schemas.openxmlformats.org/presentationml/2006/main">
  <p:tag name="TIMING" val="|0.2|0.2|0.1|0.2|0.5"/>
</p:tagLst>
</file>

<file path=ppt/tags/tag3.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410</Words>
  <Application>Microsoft Office PowerPoint</Application>
  <PresentationFormat>Widescreen</PresentationFormat>
  <Paragraphs>84</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37</cp:revision>
  <dcterms:created xsi:type="dcterms:W3CDTF">2023-10-18T03:23:59Z</dcterms:created>
  <dcterms:modified xsi:type="dcterms:W3CDTF">2025-01-24T05:35:46Z</dcterms:modified>
  <cp:category>9Slide.vn</cp:category>
</cp:coreProperties>
</file>