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2"/>
  </p:notesMasterIdLst>
  <p:sldIdLst>
    <p:sldId id="257" r:id="rId2"/>
    <p:sldId id="321" r:id="rId3"/>
    <p:sldId id="319" r:id="rId4"/>
    <p:sldId id="332" r:id="rId5"/>
    <p:sldId id="324" r:id="rId6"/>
    <p:sldId id="333" r:id="rId7"/>
    <p:sldId id="325" r:id="rId8"/>
    <p:sldId id="322" r:id="rId9"/>
    <p:sldId id="326" r:id="rId10"/>
    <p:sldId id="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381" autoAdjust="0"/>
  </p:normalViewPr>
  <p:slideViewPr>
    <p:cSldViewPr snapToGrid="0">
      <p:cViewPr varScale="1">
        <p:scale>
          <a:sx n="85" d="100"/>
          <a:sy n="85" d="100"/>
        </p:scale>
        <p:origin x="15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335C-8351-45C3-B7D5-F600AC4C4F6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352E-2818-4A84-9A5E-6F87D2D05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1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59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8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2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5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8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0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3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1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68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183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8DC8868-2B71-8F88-43F8-F8A40614711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21752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3" y="-36423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531147" y="4905375"/>
            <a:ext cx="4898478" cy="2105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675C47-94D0-AE39-BAE0-D2FB14E45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191" y="1578055"/>
            <a:ext cx="1725318" cy="1072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F60694-6722-BC53-7215-C5B2288ABEA5}"/>
              </a:ext>
            </a:extLst>
          </p:cNvPr>
          <p:cNvSpPr txBox="1"/>
          <p:nvPr/>
        </p:nvSpPr>
        <p:spPr>
          <a:xfrm>
            <a:off x="5191125" y="3867150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C0FC9-FC62-E5A0-BD1B-CB1F8E129243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5" name="Up Ribbon 8">
              <a:extLst>
                <a:ext uri="{FF2B5EF4-FFF2-40B4-BE49-F238E27FC236}">
                  <a16:creationId xmlns:a16="http://schemas.microsoft.com/office/drawing/2014/main" id="{169256F8-F5C2-1F7C-5C39-5F10CDE981FD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C2273C-5164-A71D-4705-E8D44F06319C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1165B4F-5FB2-7D60-AE84-B200BB840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70" y="2390328"/>
            <a:ext cx="718171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4B3BE-AC53-E54D-2F93-C108841F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55" y="660654"/>
            <a:ext cx="84010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8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C9CE1-C794-D181-15B1-B637CA40A7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831" y="2215037"/>
            <a:ext cx="932768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572656" y="542258"/>
            <a:ext cx="951834" cy="894545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39203" y="397482"/>
            <a:ext cx="9991000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9E276-EC2E-F62C-4BB7-2FB155D8D798}"/>
              </a:ext>
            </a:extLst>
          </p:cNvPr>
          <p:cNvSpPr txBox="1"/>
          <p:nvPr/>
        </p:nvSpPr>
        <p:spPr>
          <a:xfrm>
            <a:off x="1600200" y="1572768"/>
            <a:ext cx="915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nào dưới đây là hình bình hành?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77C6A-DB8E-2062-DEEC-AC538D569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43" y="2816542"/>
            <a:ext cx="10008969" cy="16182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F435FA9-3DAF-17E1-1319-4DB6ECE0547F}"/>
              </a:ext>
            </a:extLst>
          </p:cNvPr>
          <p:cNvSpPr/>
          <p:nvPr/>
        </p:nvSpPr>
        <p:spPr>
          <a:xfrm>
            <a:off x="3286887" y="2778253"/>
            <a:ext cx="5048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572656" y="542258"/>
            <a:ext cx="951834" cy="894545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39203" y="397482"/>
            <a:ext cx="9991000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9E276-EC2E-F62C-4BB7-2FB155D8D798}"/>
              </a:ext>
            </a:extLst>
          </p:cNvPr>
          <p:cNvSpPr txBox="1"/>
          <p:nvPr/>
        </p:nvSpPr>
        <p:spPr>
          <a:xfrm>
            <a:off x="1618488" y="1572768"/>
            <a:ext cx="925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nào dưới đây vừa có cặp cạnh song song, vừa có cặp cạnh vuông góc?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D638A-ACBD-081C-9C12-47E5C5828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287" y="3439858"/>
            <a:ext cx="9734703" cy="15070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42839C-1263-16CF-89B2-E0566F2C988C}"/>
              </a:ext>
            </a:extLst>
          </p:cNvPr>
          <p:cNvSpPr/>
          <p:nvPr/>
        </p:nvSpPr>
        <p:spPr>
          <a:xfrm>
            <a:off x="6752463" y="3390901"/>
            <a:ext cx="5048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9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308081" y="517518"/>
            <a:ext cx="1069505" cy="989746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328891" y="283084"/>
            <a:ext cx="9991000" cy="141055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CC244-1A61-B8FE-9F72-7302A67BBDCC}"/>
              </a:ext>
            </a:extLst>
          </p:cNvPr>
          <p:cNvSpPr txBox="1"/>
          <p:nvPr/>
        </p:nvSpPr>
        <p:spPr>
          <a:xfrm>
            <a:off x="1197864" y="1581912"/>
            <a:ext cx="92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Cho hình bình hành ABCD như hình bên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B7090-CF5E-B7A7-4958-50171CC46393}"/>
              </a:ext>
            </a:extLst>
          </p:cNvPr>
          <p:cNvGrpSpPr/>
          <p:nvPr/>
        </p:nvGrpSpPr>
        <p:grpSpPr>
          <a:xfrm>
            <a:off x="1216152" y="2432304"/>
            <a:ext cx="9253728" cy="1216152"/>
            <a:chOff x="1216152" y="2432304"/>
            <a:chExt cx="9253728" cy="12161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5E08E9-18DB-168C-C828-060D72CEF88E}"/>
                </a:ext>
              </a:extLst>
            </p:cNvPr>
            <p:cNvSpPr txBox="1"/>
            <p:nvPr/>
          </p:nvSpPr>
          <p:spPr>
            <a:xfrm>
              <a:off x="1216152" y="2432304"/>
              <a:ext cx="9253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BC =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cm</a:t>
              </a:r>
            </a:p>
            <a:p>
              <a:pPr lvl="0" algn="just"/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DC =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94819B6-10CF-3EA8-AC53-0D7248337D95}"/>
                </a:ext>
              </a:extLst>
            </p:cNvPr>
            <p:cNvSpPr/>
            <p:nvPr/>
          </p:nvSpPr>
          <p:spPr>
            <a:xfrm>
              <a:off x="2267712" y="2523744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E6E4C64-B187-A301-7C4D-0E9882F05B46}"/>
                </a:ext>
              </a:extLst>
            </p:cNvPr>
            <p:cNvSpPr/>
            <p:nvPr/>
          </p:nvSpPr>
          <p:spPr>
            <a:xfrm>
              <a:off x="2304288" y="3136392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AE00F5-EE9D-20BD-A1D5-EBF19D19A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566" y="2288095"/>
            <a:ext cx="2931033" cy="18406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95BE8B-E71A-55CD-9554-289488D381A3}"/>
              </a:ext>
            </a:extLst>
          </p:cNvPr>
          <p:cNvSpPr/>
          <p:nvPr/>
        </p:nvSpPr>
        <p:spPr>
          <a:xfrm>
            <a:off x="2264664" y="2520696"/>
            <a:ext cx="557784" cy="51206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5997D9-13F6-C877-755D-F89983813822}"/>
              </a:ext>
            </a:extLst>
          </p:cNvPr>
          <p:cNvSpPr/>
          <p:nvPr/>
        </p:nvSpPr>
        <p:spPr>
          <a:xfrm>
            <a:off x="2301240" y="3133344"/>
            <a:ext cx="557784" cy="51206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7140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308081" y="517518"/>
            <a:ext cx="1069505" cy="989746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328891" y="283084"/>
            <a:ext cx="9991000" cy="141055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CC244-1A61-B8FE-9F72-7302A67BBDCC}"/>
              </a:ext>
            </a:extLst>
          </p:cNvPr>
          <p:cNvSpPr txBox="1"/>
          <p:nvPr/>
        </p:nvSpPr>
        <p:spPr>
          <a:xfrm>
            <a:off x="1197864" y="1581912"/>
            <a:ext cx="92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Cho hình thoi MNPQ như hình bên.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B7090-CF5E-B7A7-4958-50171CC46393}"/>
              </a:ext>
            </a:extLst>
          </p:cNvPr>
          <p:cNvGrpSpPr/>
          <p:nvPr/>
        </p:nvGrpSpPr>
        <p:grpSpPr>
          <a:xfrm>
            <a:off x="1216152" y="2432304"/>
            <a:ext cx="9253728" cy="2482603"/>
            <a:chOff x="1216152" y="2432304"/>
            <a:chExt cx="9253728" cy="24826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5E08E9-18DB-168C-C828-060D72CEF88E}"/>
                </a:ext>
              </a:extLst>
            </p:cNvPr>
            <p:cNvSpPr txBox="1"/>
            <p:nvPr/>
          </p:nvSpPr>
          <p:spPr>
            <a:xfrm>
              <a:off x="1216152" y="2432304"/>
              <a:ext cx="9253728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NP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cm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PQ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QM =       cm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94819B6-10CF-3EA8-AC53-0D7248337D95}"/>
                </a:ext>
              </a:extLst>
            </p:cNvPr>
            <p:cNvSpPr/>
            <p:nvPr/>
          </p:nvSpPr>
          <p:spPr>
            <a:xfrm>
              <a:off x="2276856" y="2670048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E6E4C64-B187-A301-7C4D-0E9882F05B46}"/>
                </a:ext>
              </a:extLst>
            </p:cNvPr>
            <p:cNvSpPr/>
            <p:nvPr/>
          </p:nvSpPr>
          <p:spPr>
            <a:xfrm>
              <a:off x="2322576" y="3529584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83F1AF-AFB4-0D05-F598-F3B78A6DC4A9}"/>
                </a:ext>
              </a:extLst>
            </p:cNvPr>
            <p:cNvSpPr/>
            <p:nvPr/>
          </p:nvSpPr>
          <p:spPr>
            <a:xfrm>
              <a:off x="2432304" y="4325112"/>
              <a:ext cx="557784" cy="51206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343F082-48E1-220B-01EF-7443D6C03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2562860"/>
            <a:ext cx="3499104" cy="204114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07A21C-2D91-2C27-3171-9DFD6B46AA6C}"/>
              </a:ext>
            </a:extLst>
          </p:cNvPr>
          <p:cNvSpPr/>
          <p:nvPr/>
        </p:nvSpPr>
        <p:spPr>
          <a:xfrm>
            <a:off x="2273808" y="2657856"/>
            <a:ext cx="557784" cy="54254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E987A-6C69-6FA2-9E4B-55B8ABB3F53D}"/>
              </a:ext>
            </a:extLst>
          </p:cNvPr>
          <p:cNvSpPr/>
          <p:nvPr/>
        </p:nvSpPr>
        <p:spPr>
          <a:xfrm>
            <a:off x="2328672" y="3508248"/>
            <a:ext cx="557784" cy="54254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8E57A4-AA0D-29A6-7B89-8880355B0AAA}"/>
              </a:ext>
            </a:extLst>
          </p:cNvPr>
          <p:cNvSpPr/>
          <p:nvPr/>
        </p:nvSpPr>
        <p:spPr>
          <a:xfrm>
            <a:off x="2429256" y="4303776"/>
            <a:ext cx="557784" cy="54254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1169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1560527">
            <a:off x="265673" y="544206"/>
            <a:ext cx="1227473" cy="1146681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66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348FB1E-D88A-B694-3F6E-7687A1516B67}"/>
              </a:ext>
            </a:extLst>
          </p:cNvPr>
          <p:cNvSpPr/>
          <p:nvPr/>
        </p:nvSpPr>
        <p:spPr>
          <a:xfrm>
            <a:off x="1445514" y="493395"/>
            <a:ext cx="10534649" cy="1051941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góc nhọn, góc tù (theo mẫu).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216C8-B9F3-65F5-1035-5F324151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930" y="1885950"/>
            <a:ext cx="7442489" cy="2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CF1CF5-25E6-7F6A-AF35-3A5DD063C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106" y="2129312"/>
            <a:ext cx="9327688" cy="22374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BBA6D4-AD3D-4DB1-0ECC-3389FB07245D}"/>
              </a:ext>
            </a:extLst>
          </p:cNvPr>
          <p:cNvGrpSpPr/>
          <p:nvPr/>
        </p:nvGrpSpPr>
        <p:grpSpPr>
          <a:xfrm>
            <a:off x="1347517" y="1697780"/>
            <a:ext cx="1343073" cy="1320938"/>
            <a:chOff x="1809068" y="2147815"/>
            <a:chExt cx="1343073" cy="1320938"/>
          </a:xfrm>
        </p:grpSpPr>
        <p:sp>
          <p:nvSpPr>
            <p:cNvPr id="5" name="椭圆 11">
              <a:extLst>
                <a:ext uri="{FF2B5EF4-FFF2-40B4-BE49-F238E27FC236}">
                  <a16:creationId xmlns:a16="http://schemas.microsoft.com/office/drawing/2014/main" id="{DC78B059-311C-45DF-38B4-AF3EDBD22AB2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6" name="椭圆 11">
              <a:extLst>
                <a:ext uri="{FF2B5EF4-FFF2-40B4-BE49-F238E27FC236}">
                  <a16:creationId xmlns:a16="http://schemas.microsoft.com/office/drawing/2014/main" id="{6FEA1927-6C47-2DA5-1A71-C5C35052A41B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56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348FB1E-D88A-B694-3F6E-7687A1516B67}"/>
              </a:ext>
            </a:extLst>
          </p:cNvPr>
          <p:cNvSpPr/>
          <p:nvPr/>
        </p:nvSpPr>
        <p:spPr>
          <a:xfrm>
            <a:off x="3172968" y="806577"/>
            <a:ext cx="7106411" cy="619887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19 que tính thành hình 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50893-739B-5C29-0ACF-0B4F2D991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62" y="348805"/>
            <a:ext cx="2324100" cy="1533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6C473-2CF1-7276-E245-B5EF181A5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411" y="1674495"/>
            <a:ext cx="7181850" cy="1314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1E46F-A551-6974-C5FF-9CB82AF51F54}"/>
              </a:ext>
            </a:extLst>
          </p:cNvPr>
          <p:cNvSpPr txBox="1"/>
          <p:nvPr/>
        </p:nvSpPr>
        <p:spPr>
          <a:xfrm>
            <a:off x="1728216" y="3410712"/>
            <a:ext cx="8759952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 theo cặp.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đến lượt, người chơi lấy ra một que tính.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 chơi kết thúc khi các que tính còn lại không tạo thành hình thoi hoặc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bình hành.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6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9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171</Words>
  <Application>Microsoft Office PowerPoint</Application>
  <PresentationFormat>Widescreen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Cambria</vt:lpstr>
      <vt:lpstr>9_Funny Family Quiz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17</cp:revision>
  <dcterms:created xsi:type="dcterms:W3CDTF">2023-10-17T09:01:57Z</dcterms:created>
  <dcterms:modified xsi:type="dcterms:W3CDTF">2025-01-24T05:56:39Z</dcterms:modified>
  <cp:category>9Slide.vn</cp:category>
</cp:coreProperties>
</file>