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91" r:id="rId2"/>
    <p:sldId id="287" r:id="rId3"/>
    <p:sldId id="2007577224" r:id="rId4"/>
    <p:sldId id="2007577225" r:id="rId5"/>
    <p:sldId id="2007577226" r:id="rId6"/>
    <p:sldId id="2007577227" r:id="rId7"/>
    <p:sldId id="2007577228" r:id="rId8"/>
    <p:sldId id="2634" r:id="rId9"/>
    <p:sldId id="2007577229" r:id="rId10"/>
    <p:sldId id="2007577230" r:id="rId11"/>
    <p:sldId id="2007577231" r:id="rId12"/>
    <p:sldId id="2007577232" r:id="rId13"/>
    <p:sldId id="2007577233" r:id="rId14"/>
    <p:sldId id="2007577217" r:id="rId15"/>
    <p:sldId id="290" r:id="rId16"/>
    <p:sldId id="20075772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024" autoAdjust="0"/>
  </p:normalViewPr>
  <p:slideViewPr>
    <p:cSldViewPr snapToGrid="0">
      <p:cViewPr varScale="1">
        <p:scale>
          <a:sx n="79" d="100"/>
          <a:sy n="79" d="100"/>
        </p:scale>
        <p:origin x="18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D96C-FF4A-4DF2-AB88-4E8073A7239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FE33-819C-444C-89FB-FBA84551A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6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24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8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6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6509941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121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8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C6D1BC2-2D88-F0E1-B333-5B7D1F9B0EE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B1A60-D3D5-530D-43A0-3C776D01DB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95249" y="-76200"/>
            <a:ext cx="122872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699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8886" y="6378620"/>
            <a:ext cx="931195" cy="958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38547">
            <a:off x="54040" y="2388092"/>
            <a:ext cx="631761" cy="65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1" y="4083321"/>
            <a:ext cx="931195" cy="958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30403" y="-646675"/>
            <a:ext cx="931195" cy="9587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8686" y="685800"/>
            <a:ext cx="465598" cy="479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54054" y="6378620"/>
            <a:ext cx="465598" cy="479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0290">
            <a:off x="9276907" y="312085"/>
            <a:ext cx="465598" cy="4793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04880">
            <a:off x="8811309" y="6172200"/>
            <a:ext cx="465598" cy="4793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45353">
            <a:off x="11078699" y="3100564"/>
            <a:ext cx="465598" cy="4793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154" y="3858024"/>
            <a:ext cx="2287407" cy="3009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439" y="81745"/>
            <a:ext cx="2067708" cy="2457131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522031">
            <a:off x="9679469" y="4861438"/>
            <a:ext cx="2809284" cy="2022685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3976">
            <a:off x="-74273" y="-142307"/>
            <a:ext cx="2369325" cy="2261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EAD94-6412-E3BC-4A87-7A92E7685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5217" y="501684"/>
            <a:ext cx="2956816" cy="2139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500D8-9093-275A-931C-90A6E9EF9F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790" y="2093467"/>
            <a:ext cx="1102862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40 613 + 47 519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000501" y="1369297"/>
            <a:ext cx="519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40 613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47 519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8254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019550" y="4038601"/>
            <a:ext cx="4343401" cy="857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73017" y="29085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0691A-9EBF-F43D-8800-4E357CFDBD88}"/>
              </a:ext>
            </a:extLst>
          </p:cNvPr>
          <p:cNvSpPr txBox="1"/>
          <p:nvPr/>
        </p:nvSpPr>
        <p:spPr>
          <a:xfrm>
            <a:off x="4057650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98829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62 748 – 35 261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000501" y="1369297"/>
            <a:ext cx="519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62 748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35 261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8254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019550" y="4038601"/>
            <a:ext cx="4343401" cy="857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0691A-9EBF-F43D-8800-4E357CFDBD88}"/>
              </a:ext>
            </a:extLst>
          </p:cNvPr>
          <p:cNvSpPr txBox="1"/>
          <p:nvPr/>
        </p:nvSpPr>
        <p:spPr>
          <a:xfrm>
            <a:off x="405765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84520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7" y="355600"/>
            <a:ext cx="10498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 descr="A wheelbarrow and plants in a garden&#10;&#10;Description automatically generated">
            <a:extLst>
              <a:ext uri="{FF2B5EF4-FFF2-40B4-BE49-F238E27FC236}">
                <a16:creationId xmlns:a16="http://schemas.microsoft.com/office/drawing/2014/main" id="{0D5C5E7D-6F8F-4B50-E324-4BEC2086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952500"/>
            <a:ext cx="3676650" cy="36766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2438D6-35B9-9336-3AF2-5ECF5536FEBB}"/>
              </a:ext>
            </a:extLst>
          </p:cNvPr>
          <p:cNvGrpSpPr/>
          <p:nvPr/>
        </p:nvGrpSpPr>
        <p:grpSpPr>
          <a:xfrm>
            <a:off x="4920791" y="3867150"/>
            <a:ext cx="6090109" cy="2403481"/>
            <a:chOff x="2221431" y="4235767"/>
            <a:chExt cx="6090109" cy="24034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37627-FA4E-140E-9CDE-CC5C832C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431" y="4772795"/>
              <a:ext cx="2650766" cy="1866453"/>
            </a:xfrm>
            <a:prstGeom prst="rect">
              <a:avLst/>
            </a:prstGeom>
          </p:spPr>
        </p:pic>
        <p:sp>
          <p:nvSpPr>
            <p:cNvPr id="6" name="Oval Callout 46">
              <a:extLst>
                <a:ext uri="{FF2B5EF4-FFF2-40B4-BE49-F238E27FC236}">
                  <a16:creationId xmlns:a16="http://schemas.microsoft.com/office/drawing/2014/main" id="{ECDC6811-1DBF-BD2B-66C7-4259FB6F9FAF}"/>
                </a:ext>
              </a:extLst>
            </p:cNvPr>
            <p:cNvSpPr/>
            <p:nvPr/>
          </p:nvSpPr>
          <p:spPr>
            <a:xfrm>
              <a:off x="5001142" y="4235767"/>
              <a:ext cx="3310398" cy="1985406"/>
            </a:xfrm>
            <a:prstGeom prst="wedgeEllipseCallout">
              <a:avLst>
                <a:gd name="adj1" fmla="val -52327"/>
                <a:gd name="adj2" fmla="val 34223"/>
              </a:avLst>
            </a:prstGeom>
            <a:solidFill>
              <a:srgbClr val="DCF0C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29C425-7F35-93E6-B795-04E4DBF6933F}"/>
                </a:ext>
              </a:extLst>
            </p:cNvPr>
            <p:cNvSpPr/>
            <p:nvPr/>
          </p:nvSpPr>
          <p:spPr>
            <a:xfrm>
              <a:off x="5200280" y="4613783"/>
              <a:ext cx="29302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ươm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" name="Oval Callout 46">
            <a:extLst>
              <a:ext uri="{FF2B5EF4-FFF2-40B4-BE49-F238E27FC236}">
                <a16:creationId xmlns:a16="http://schemas.microsoft.com/office/drawing/2014/main" id="{7400EAE4-7593-CB33-9608-B03E4F1259B3}"/>
              </a:ext>
            </a:extLst>
          </p:cNvPr>
          <p:cNvSpPr/>
          <p:nvPr/>
        </p:nvSpPr>
        <p:spPr>
          <a:xfrm>
            <a:off x="1190625" y="2819400"/>
            <a:ext cx="3762375" cy="1985406"/>
          </a:xfrm>
          <a:prstGeom prst="wedgeEllipseCallout">
            <a:avLst>
              <a:gd name="adj1" fmla="val 59888"/>
              <a:gd name="adj2" fmla="val 43338"/>
            </a:avLst>
          </a:prstGeom>
          <a:solidFill>
            <a:srgbClr val="DCF0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35920"/>
            <a:ext cx="11706118" cy="6148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C180E3-EFAC-7382-6B87-58F92FB3EB58}"/>
              </a:ext>
            </a:extLst>
          </p:cNvPr>
          <p:cNvSpPr txBox="1"/>
          <p:nvPr/>
        </p:nvSpPr>
        <p:spPr>
          <a:xfrm>
            <a:off x="1504950" y="1295400"/>
            <a:ext cx="9020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 × 2 = 90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(45 + 90) × 2 = 270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rào khu vườn đó dài số mét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270 – 4 = 266 (m)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266 m</a:t>
            </a:r>
          </a:p>
        </p:txBody>
      </p:sp>
    </p:spTree>
    <p:extLst>
      <p:ext uri="{BB962C8B-B14F-4D97-AF65-F5344CB8AC3E}">
        <p14:creationId xmlns:p14="http://schemas.microsoft.com/office/powerpoint/2010/main" val="22217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DFD4"/>
              </a:clrFrom>
              <a:clrTo>
                <a:srgbClr val="FDD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2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9" y="585864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661266" y="1058973"/>
              <a:ext cx="4387612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kumimoji="0" lang="en-US" sz="80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endParaRPr kumimoji="0" lang="en-US" sz="80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8" y="3587574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4701005" y="5407825"/>
            <a:ext cx="5592505" cy="1450175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4601670" y="371451"/>
            <a:ext cx="5691840" cy="5647884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9909583" y="3010882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9898671" y="415746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9431477" y="504143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8473920" y="566809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7272155" y="564834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6281518" y="5083106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5757111" y="415746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5773580" y="2965736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6300519" y="2062780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7272155" y="1530497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8369510" y="1513283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9326752" y="208251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4896921" y="639780"/>
            <a:ext cx="5088487" cy="5040728"/>
            <a:chOff x="3913724" y="1095436"/>
            <a:chExt cx="4125579" cy="39944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724" y="1095436"/>
              <a:ext cx="4125579" cy="3994464"/>
              <a:chOff x="4013144" y="1251025"/>
              <a:chExt cx="4125579" cy="3994464"/>
            </a:xfrm>
          </p:grpSpPr>
          <p:sp>
            <p:nvSpPr>
              <p:cNvPr id="30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42155" y="1251025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45217" y="1330103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706923" y="1717225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45596" y="1910095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86509" y="2144723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262993" y="2744663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144" y="2889393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63890" y="3302477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426030" y="2761065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24040" y="3716195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551595" y="2926702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649" y="3605252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AB854-0CCD-4C1E-9032-347F1CA9D495}"/>
                </a:ext>
              </a:extLst>
            </p:cNvPr>
            <p:cNvSpPr txBox="1"/>
            <p:nvPr/>
          </p:nvSpPr>
          <p:spPr>
            <a:xfrm rot="18900000">
              <a:off x="6265862" y="2076738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100 000 000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1B4200-05FF-4209-819E-213A6FEE04D0}"/>
                </a:ext>
              </a:extLst>
            </p:cNvPr>
            <p:cNvSpPr txBox="1"/>
            <p:nvPr/>
          </p:nvSpPr>
          <p:spPr>
            <a:xfrm rot="20826295">
              <a:off x="6578367" y="2649728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635 909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9586FF-1F81-453B-8F4B-FCCF91164235}"/>
                </a:ext>
              </a:extLst>
            </p:cNvPr>
            <p:cNvSpPr txBox="1"/>
            <p:nvPr/>
          </p:nvSpPr>
          <p:spPr>
            <a:xfrm rot="823021">
              <a:off x="6561832" y="3364547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909 999 000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55EC59-E377-4A3D-B2C1-D3DE8DBB9D42}"/>
                </a:ext>
              </a:extLst>
            </p:cNvPr>
            <p:cNvSpPr txBox="1"/>
            <p:nvPr/>
          </p:nvSpPr>
          <p:spPr>
            <a:xfrm rot="2685929">
              <a:off x="6233995" y="3919542"/>
              <a:ext cx="1379029" cy="3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707 000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DE6665-41B3-48E4-8F71-44A9EC985B40}"/>
                </a:ext>
              </a:extLst>
            </p:cNvPr>
            <p:cNvSpPr txBox="1"/>
            <p:nvPr/>
          </p:nvSpPr>
          <p:spPr>
            <a:xfrm rot="4655925">
              <a:off x="5573106" y="3939214"/>
              <a:ext cx="1379029" cy="29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889 999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116507-5667-47E3-8962-74F96C789769}"/>
                </a:ext>
              </a:extLst>
            </p:cNvPr>
            <p:cNvSpPr txBox="1"/>
            <p:nvPr/>
          </p:nvSpPr>
          <p:spPr>
            <a:xfrm rot="6267848">
              <a:off x="4963824" y="4118655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123 456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D54EEF-0762-4D28-9359-0092FD6079CF}"/>
                </a:ext>
              </a:extLst>
            </p:cNvPr>
            <p:cNvSpPr txBox="1"/>
            <p:nvPr/>
          </p:nvSpPr>
          <p:spPr>
            <a:xfrm rot="8314163">
              <a:off x="4389222" y="3803386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104 500 990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02DFEF-8656-47F4-AB6B-CC45F49B75DE}"/>
                </a:ext>
              </a:extLst>
            </p:cNvPr>
            <p:cNvSpPr txBox="1"/>
            <p:nvPr/>
          </p:nvSpPr>
          <p:spPr>
            <a:xfrm rot="10207448">
              <a:off x="4231112" y="3226222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345 000 787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562E2C-5D0D-440D-BD78-984225C148B5}"/>
                </a:ext>
              </a:extLst>
            </p:cNvPr>
            <p:cNvSpPr txBox="1"/>
            <p:nvPr/>
          </p:nvSpPr>
          <p:spPr>
            <a:xfrm rot="11499479">
              <a:off x="4135764" y="2650890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234 878 999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AE0122-31B5-4F4A-BC71-E7DDE4F0FCF2}"/>
                </a:ext>
              </a:extLst>
            </p:cNvPr>
            <p:cNvSpPr txBox="1"/>
            <p:nvPr/>
          </p:nvSpPr>
          <p:spPr>
            <a:xfrm rot="13358356">
              <a:off x="4593551" y="2242310"/>
              <a:ext cx="1379029" cy="3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256 777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311981">
              <a:off x="5034620" y="1896482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500 99 88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46158D-8E1C-4F9E-B352-E831FF6B96DE}"/>
                </a:ext>
              </a:extLst>
            </p:cNvPr>
            <p:cNvSpPr txBox="1"/>
            <p:nvPr/>
          </p:nvSpPr>
          <p:spPr>
            <a:xfrm rot="17000997">
              <a:off x="5676308" y="1666619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2 432 000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43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7844674" y="4951429"/>
            <a:ext cx="192585" cy="981275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7796177" y="5740939"/>
            <a:ext cx="272102" cy="2783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18" y="1953823"/>
            <a:ext cx="5749026" cy="37432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572" y="4840041"/>
            <a:ext cx="532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42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8886" y="6378620"/>
            <a:ext cx="931195" cy="958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38547">
            <a:off x="54040" y="2388092"/>
            <a:ext cx="631761" cy="65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1" y="4083321"/>
            <a:ext cx="931195" cy="958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30403" y="-646675"/>
            <a:ext cx="931195" cy="9587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8686" y="685800"/>
            <a:ext cx="465598" cy="479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54054" y="6378620"/>
            <a:ext cx="465598" cy="479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0290">
            <a:off x="9276907" y="312085"/>
            <a:ext cx="465598" cy="4793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04880">
            <a:off x="8811309" y="6172200"/>
            <a:ext cx="465598" cy="4793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45353">
            <a:off x="11078699" y="3100564"/>
            <a:ext cx="465598" cy="4793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154" y="3858024"/>
            <a:ext cx="2287407" cy="3009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439" y="81745"/>
            <a:ext cx="2067708" cy="2457131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522031">
            <a:off x="9679469" y="4861438"/>
            <a:ext cx="2809284" cy="2022685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3976">
            <a:off x="-74273" y="-142307"/>
            <a:ext cx="2369325" cy="2261629"/>
          </a:xfrm>
          <a:prstGeom prst="rect">
            <a:avLst/>
          </a:prstGeom>
        </p:spPr>
      </p:pic>
      <p:sp>
        <p:nvSpPr>
          <p:cNvPr id="19" name="文本框 32">
            <a:extLst>
              <a:ext uri="{FF2B5EF4-FFF2-40B4-BE49-F238E27FC236}">
                <a16:creationId xmlns:a16="http://schemas.microsoft.com/office/drawing/2014/main" id="{7BB0F483-2DFA-4EFB-A38E-2954B9550AE9}"/>
              </a:ext>
            </a:extLst>
          </p:cNvPr>
          <p:cNvSpPr txBox="1"/>
          <p:nvPr/>
        </p:nvSpPr>
        <p:spPr>
          <a:xfrm>
            <a:off x="2061758" y="1953295"/>
            <a:ext cx="8154614" cy="318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các em</a:t>
            </a:r>
          </a:p>
        </p:txBody>
      </p:sp>
    </p:spTree>
    <p:extLst>
      <p:ext uri="{BB962C8B-B14F-4D97-AF65-F5344CB8AC3E}">
        <p14:creationId xmlns:p14="http://schemas.microsoft.com/office/powerpoint/2010/main" val="38757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653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9E856B-F65C-FE69-6508-E75078D5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94520"/>
              </p:ext>
            </p:extLst>
          </p:nvPr>
        </p:nvGraphicFramePr>
        <p:xfrm>
          <a:off x="542926" y="1129030"/>
          <a:ext cx="11344272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4">
                  <a:extLst>
                    <a:ext uri="{9D8B030D-6E8A-4147-A177-3AD203B41FA5}">
                      <a16:colId xmlns:a16="http://schemas.microsoft.com/office/drawing/2014/main" val="316685527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3817369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3886811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04299381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341820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129202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41526334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3138940095"/>
                    </a:ext>
                  </a:extLst>
                </a:gridCol>
                <a:gridCol w="2781298">
                  <a:extLst>
                    <a:ext uri="{9D8B030D-6E8A-4147-A177-3AD203B41FA5}">
                      <a16:colId xmlns:a16="http://schemas.microsoft.com/office/drawing/2014/main" val="3995614941"/>
                    </a:ext>
                  </a:extLst>
                </a:gridCol>
              </a:tblGrid>
              <a:tr h="504825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586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7732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3 274 685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triệu hai trăm bảy mươi tư nghìn sáu trăm tám mươi lăm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87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4231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7228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5427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1A8DCF-25E1-75D8-F15A-61235DDD9135}"/>
              </a:ext>
            </a:extLst>
          </p:cNvPr>
          <p:cNvSpPr/>
          <p:nvPr/>
        </p:nvSpPr>
        <p:spPr>
          <a:xfrm>
            <a:off x="7239000" y="36099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D1D400-69FC-3B84-0F62-80A3EF71C175}"/>
              </a:ext>
            </a:extLst>
          </p:cNvPr>
          <p:cNvSpPr/>
          <p:nvPr/>
        </p:nvSpPr>
        <p:spPr>
          <a:xfrm>
            <a:off x="9229725" y="366712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8A9AD0-2175-39C3-ADF0-E2E5F3FD6C51}"/>
              </a:ext>
            </a:extLst>
          </p:cNvPr>
          <p:cNvSpPr/>
          <p:nvPr/>
        </p:nvSpPr>
        <p:spPr>
          <a:xfrm>
            <a:off x="7258050" y="45243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71F686-C4C2-51F0-8BC4-0183349B7E09}"/>
              </a:ext>
            </a:extLst>
          </p:cNvPr>
          <p:cNvSpPr/>
          <p:nvPr/>
        </p:nvSpPr>
        <p:spPr>
          <a:xfrm>
            <a:off x="9277350" y="4629150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bảy trăm sáu mươi nghìn không trăm năm mươi ba.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87222C-4DEE-BE60-5B5B-CD0F0BB2AD27}"/>
              </a:ext>
            </a:extLst>
          </p:cNvPr>
          <p:cNvSpPr/>
          <p:nvPr/>
        </p:nvSpPr>
        <p:spPr>
          <a:xfrm>
            <a:off x="7181850" y="549592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F1330-7A88-FF77-E8E6-258D7ED21445}"/>
              </a:ext>
            </a:extLst>
          </p:cNvPr>
          <p:cNvSpPr/>
          <p:nvPr/>
        </p:nvSpPr>
        <p:spPr>
          <a:xfrm>
            <a:off x="9334500" y="559117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7 ở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EE967D-4F49-31B7-68B0-CCE334CDF938}"/>
              </a:ext>
            </a:extLst>
          </p:cNvPr>
          <p:cNvGrpSpPr/>
          <p:nvPr/>
        </p:nvGrpSpPr>
        <p:grpSpPr>
          <a:xfrm>
            <a:off x="367029" y="1752600"/>
            <a:ext cx="2731517" cy="793083"/>
            <a:chOff x="748020" y="2575547"/>
            <a:chExt cx="4097275" cy="1189624"/>
          </a:xfrm>
        </p:grpSpPr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B53A254D-6AF7-7C0A-C1CC-0BCCA265F3D7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39699F-6D9D-3647-982B-A0571F30DA30}"/>
                </a:ext>
              </a:extLst>
            </p:cNvPr>
            <p:cNvSpPr txBox="1"/>
            <p:nvPr/>
          </p:nvSpPr>
          <p:spPr>
            <a:xfrm>
              <a:off x="1057275" y="2715125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5 343 627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EE0839-3BA5-6B26-F875-C5736E822744}"/>
              </a:ext>
            </a:extLst>
          </p:cNvPr>
          <p:cNvGrpSpPr/>
          <p:nvPr/>
        </p:nvGrpSpPr>
        <p:grpSpPr>
          <a:xfrm>
            <a:off x="3361866" y="1752600"/>
            <a:ext cx="2731517" cy="793083"/>
            <a:chOff x="748020" y="2575547"/>
            <a:chExt cx="4097275" cy="1189624"/>
          </a:xfrm>
        </p:grpSpPr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A0B749F-9614-82FA-3B17-B98F87C42D2F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B9CFB0-838E-B850-EB89-B3FF21317C7F}"/>
                </a:ext>
              </a:extLst>
            </p:cNvPr>
            <p:cNvSpPr txBox="1"/>
            <p:nvPr/>
          </p:nvSpPr>
          <p:spPr>
            <a:xfrm>
              <a:off x="878503" y="2708694"/>
              <a:ext cx="338493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1 571 210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ECF23-A5FB-BC4E-08E7-DF6DCB04AABF}"/>
              </a:ext>
            </a:extLst>
          </p:cNvPr>
          <p:cNvGrpSpPr/>
          <p:nvPr/>
        </p:nvGrpSpPr>
        <p:grpSpPr>
          <a:xfrm>
            <a:off x="6330269" y="1753390"/>
            <a:ext cx="2731517" cy="793083"/>
            <a:chOff x="748020" y="2575547"/>
            <a:chExt cx="4097275" cy="1189624"/>
          </a:xfrm>
        </p:grpSpPr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B67DE27-FDD1-EAE5-D5D4-020149B85481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54E30A-F036-25D0-8CA3-291128CF8649}"/>
                </a:ext>
              </a:extLst>
            </p:cNvPr>
            <p:cNvSpPr txBox="1"/>
            <p:nvPr/>
          </p:nvSpPr>
          <p:spPr>
            <a:xfrm>
              <a:off x="1143000" y="2743700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2 180 764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E96A61-D8FE-7BCA-32D9-03615FD4BE41}"/>
              </a:ext>
            </a:extLst>
          </p:cNvPr>
          <p:cNvGrpSpPr/>
          <p:nvPr/>
        </p:nvGrpSpPr>
        <p:grpSpPr>
          <a:xfrm>
            <a:off x="9278352" y="1778000"/>
            <a:ext cx="2731517" cy="793083"/>
            <a:chOff x="748020" y="2575547"/>
            <a:chExt cx="4097275" cy="1189624"/>
          </a:xfrm>
        </p:grpSpPr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237BC7E6-BBCD-0A59-59D9-60114FB539D2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B5F764D-6C88-4BEE-C009-B64CB43EA385}"/>
                </a:ext>
              </a:extLst>
            </p:cNvPr>
            <p:cNvSpPr txBox="1"/>
            <p:nvPr/>
          </p:nvSpPr>
          <p:spPr>
            <a:xfrm>
              <a:off x="854266" y="2694027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7 042 500</a:t>
              </a: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B32F89A4-1A2B-C434-F35A-1A31FAD87E2D}"/>
              </a:ext>
            </a:extLst>
          </p:cNvPr>
          <p:cNvGrpSpPr/>
          <p:nvPr/>
        </p:nvGrpSpPr>
        <p:grpSpPr>
          <a:xfrm>
            <a:off x="155978" y="3551645"/>
            <a:ext cx="3849501" cy="2480198"/>
            <a:chOff x="0" y="0"/>
            <a:chExt cx="858578" cy="541735"/>
          </a:xfrm>
        </p:grpSpPr>
        <p:sp>
          <p:nvSpPr>
            <p:cNvPr id="68" name="Freeform 4">
              <a:extLst>
                <a:ext uri="{FF2B5EF4-FFF2-40B4-BE49-F238E27FC236}">
                  <a16:creationId xmlns:a16="http://schemas.microsoft.com/office/drawing/2014/main" id="{03A83503-80DC-D189-59E6-79AD2B26A62E}"/>
                </a:ext>
              </a:extLst>
            </p:cNvPr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5">
              <a:extLst>
                <a:ext uri="{FF2B5EF4-FFF2-40B4-BE49-F238E27FC236}">
                  <a16:creationId xmlns:a16="http://schemas.microsoft.com/office/drawing/2014/main" id="{E6E82A7A-D5E9-D806-2D62-6606A687832E}"/>
                </a:ext>
              </a:extLst>
            </p:cNvPr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0" name="TextBox 17">
            <a:extLst>
              <a:ext uri="{FF2B5EF4-FFF2-40B4-BE49-F238E27FC236}">
                <a16:creationId xmlns:a16="http://schemas.microsoft.com/office/drawing/2014/main" id="{35C84F34-7A43-8C4E-0F47-067E58C95BEF}"/>
              </a:ext>
            </a:extLst>
          </p:cNvPr>
          <p:cNvSpPr txBox="1"/>
          <p:nvPr/>
        </p:nvSpPr>
        <p:spPr>
          <a:xfrm>
            <a:off x="627320" y="4177877"/>
            <a:ext cx="297491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cho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3B30D9D-5FDE-9211-E5E0-466642184DFE}"/>
              </a:ext>
            </a:extLst>
          </p:cNvPr>
          <p:cNvGrpSpPr/>
          <p:nvPr/>
        </p:nvGrpSpPr>
        <p:grpSpPr>
          <a:xfrm>
            <a:off x="4826000" y="2953525"/>
            <a:ext cx="6908800" cy="3024973"/>
            <a:chOff x="7239000" y="4430287"/>
            <a:chExt cx="10363200" cy="4537460"/>
          </a:xfrm>
        </p:grpSpPr>
        <p:grpSp>
          <p:nvGrpSpPr>
            <p:cNvPr id="72" name="Group 3">
              <a:extLst>
                <a:ext uri="{FF2B5EF4-FFF2-40B4-BE49-F238E27FC236}">
                  <a16:creationId xmlns:a16="http://schemas.microsoft.com/office/drawing/2014/main" id="{0F205BCC-08A9-B25F-145D-F0E4AF20B9B1}"/>
                </a:ext>
              </a:extLst>
            </p:cNvPr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75" name="Freeform 4">
                <a:extLst>
                  <a:ext uri="{FF2B5EF4-FFF2-40B4-BE49-F238E27FC236}">
                    <a16:creationId xmlns:a16="http://schemas.microsoft.com/office/drawing/2014/main" id="{84AC9B44-03AA-B57A-B05A-38EEBFD205F4}"/>
                  </a:ext>
                </a:extLst>
              </p:cNvPr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3D93C669-573B-3355-09C8-C56B16D26F9D}"/>
                  </a:ext>
                </a:extLst>
              </p:cNvPr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73" name="TextBox 17">
              <a:extLst>
                <a:ext uri="{FF2B5EF4-FFF2-40B4-BE49-F238E27FC236}">
                  <a16:creationId xmlns:a16="http://schemas.microsoft.com/office/drawing/2014/main" id="{C62EABE0-F5DB-ECE9-B4BD-D26FE1615825}"/>
                </a:ext>
              </a:extLst>
            </p:cNvPr>
            <p:cNvSpPr txBox="1"/>
            <p:nvPr/>
          </p:nvSpPr>
          <p:spPr>
            <a:xfrm>
              <a:off x="8794191" y="5142267"/>
              <a:ext cx="7226792" cy="307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5334" dirty="0" err="1">
                  <a:solidFill>
                    <a:srgbClr val="C00000"/>
                  </a:solidFill>
                  <a:latin typeface="+mj-lt"/>
                </a:rPr>
                <a:t>Nhóm</a:t>
              </a:r>
              <a:r>
                <a:rPr lang="en-US" sz="5334" dirty="0">
                  <a:solidFill>
                    <a:srgbClr val="C00000"/>
                  </a:solidFill>
                  <a:latin typeface="+mj-lt"/>
                </a:rPr>
                <a:t> 2</a:t>
              </a:r>
            </a:p>
            <a:p>
              <a:pPr algn="ctr" defTabSz="609630"/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Tìm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hàng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lớp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của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được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gạch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chân</a:t>
              </a:r>
              <a:endParaRPr lang="en-US" sz="4000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CB28187-CAA6-C0C0-1052-53A8413C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EACC535-39BC-FA07-355D-BAACCC879E97}"/>
              </a:ext>
            </a:extLst>
          </p:cNvPr>
          <p:cNvCxnSpPr/>
          <p:nvPr/>
        </p:nvCxnSpPr>
        <p:spPr>
          <a:xfrm>
            <a:off x="2362200" y="2423462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BE7B16-D5B5-D349-99D5-EDF9014DDDCC}"/>
              </a:ext>
            </a:extLst>
          </p:cNvPr>
          <p:cNvGrpSpPr/>
          <p:nvPr/>
        </p:nvGrpSpPr>
        <p:grpSpPr>
          <a:xfrm>
            <a:off x="457200" y="3055435"/>
            <a:ext cx="2478789" cy="3167565"/>
            <a:chOff x="685800" y="4583152"/>
            <a:chExt cx="3718184" cy="4751347"/>
          </a:xfrm>
        </p:grpSpPr>
        <p:grpSp>
          <p:nvGrpSpPr>
            <p:cNvPr id="79" name="Group 3">
              <a:extLst>
                <a:ext uri="{FF2B5EF4-FFF2-40B4-BE49-F238E27FC236}">
                  <a16:creationId xmlns:a16="http://schemas.microsoft.com/office/drawing/2014/main" id="{FC2A862B-E286-0CF6-53A8-384AF6FEE6BD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D0E93389-5863-788C-9673-AF00E52C6875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77557098-1979-3D66-AED5-601DE91225B2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triệu ba trăm bốn mươi ba nghìn sáu trăm hai mươi bảy</a:t>
              </a:r>
              <a:endParaRPr lang="en-US" sz="22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TextBox 16">
              <a:extLst>
                <a:ext uri="{FF2B5EF4-FFF2-40B4-BE49-F238E27FC236}">
                  <a16:creationId xmlns:a16="http://schemas.microsoft.com/office/drawing/2014/main" id="{7154A8BE-577D-D08F-5C41-1FFE6007CA6B}"/>
                </a:ext>
              </a:extLst>
            </p:cNvPr>
            <p:cNvSpPr txBox="1"/>
            <p:nvPr/>
          </p:nvSpPr>
          <p:spPr>
            <a:xfrm>
              <a:off x="774369" y="7059343"/>
              <a:ext cx="3581400" cy="1523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đơn vị, lớp đơn vị.</a:t>
              </a:r>
              <a:endParaRPr lang="en-US" sz="22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E7916E1-97C0-5E1E-C44C-7727F00FD620}"/>
              </a:ext>
            </a:extLst>
          </p:cNvPr>
          <p:cNvCxnSpPr/>
          <p:nvPr/>
        </p:nvCxnSpPr>
        <p:spPr>
          <a:xfrm>
            <a:off x="4438573" y="2337737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60B225-0A3F-105B-CE3C-62A2312ABC52}"/>
              </a:ext>
            </a:extLst>
          </p:cNvPr>
          <p:cNvGrpSpPr/>
          <p:nvPr/>
        </p:nvGrpSpPr>
        <p:grpSpPr>
          <a:xfrm>
            <a:off x="3432353" y="3055435"/>
            <a:ext cx="2478789" cy="3167565"/>
            <a:chOff x="685800" y="4583152"/>
            <a:chExt cx="3718184" cy="4751347"/>
          </a:xfrm>
        </p:grpSpPr>
        <p:grpSp>
          <p:nvGrpSpPr>
            <p:cNvPr id="84" name="Group 3">
              <a:extLst>
                <a:ext uri="{FF2B5EF4-FFF2-40B4-BE49-F238E27FC236}">
                  <a16:creationId xmlns:a16="http://schemas.microsoft.com/office/drawing/2014/main" id="{A4AEB2FE-4144-2479-FC10-50DF679CCCB9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86" name="Freeform 4">
                <a:extLst>
                  <a:ext uri="{FF2B5EF4-FFF2-40B4-BE49-F238E27FC236}">
                    <a16:creationId xmlns:a16="http://schemas.microsoft.com/office/drawing/2014/main" id="{D557D05B-3429-1764-FF0C-02C9A51FA42E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TextBox 16">
              <a:extLst>
                <a:ext uri="{FF2B5EF4-FFF2-40B4-BE49-F238E27FC236}">
                  <a16:creationId xmlns:a16="http://schemas.microsoft.com/office/drawing/2014/main" id="{B2D1B23A-8D7B-A480-B18A-1DD0634EDF5A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triệu năm trăm bảy mươi mốt nghìn hai trăm mười.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TextBox 16">
              <a:extLst>
                <a:ext uri="{FF2B5EF4-FFF2-40B4-BE49-F238E27FC236}">
                  <a16:creationId xmlns:a16="http://schemas.microsoft.com/office/drawing/2014/main" id="{D9E830BF-31FC-628B-4740-9E867ED593B5}"/>
                </a:ext>
              </a:extLst>
            </p:cNvPr>
            <p:cNvSpPr txBox="1"/>
            <p:nvPr/>
          </p:nvSpPr>
          <p:spPr>
            <a:xfrm>
              <a:off x="817232" y="6987905"/>
              <a:ext cx="3581400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chục nghìn, lớp nghìn.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5E36EA4-D022-01BF-30E3-EC5EBE990592}"/>
              </a:ext>
            </a:extLst>
          </p:cNvPr>
          <p:cNvCxnSpPr/>
          <p:nvPr/>
        </p:nvCxnSpPr>
        <p:spPr>
          <a:xfrm>
            <a:off x="7931150" y="2429560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A8531C4-281A-3E58-8612-C203C11B75F0}"/>
              </a:ext>
            </a:extLst>
          </p:cNvPr>
          <p:cNvGrpSpPr/>
          <p:nvPr/>
        </p:nvGrpSpPr>
        <p:grpSpPr>
          <a:xfrm>
            <a:off x="6397346" y="3053311"/>
            <a:ext cx="2478789" cy="3167565"/>
            <a:chOff x="685800" y="4583152"/>
            <a:chExt cx="3718184" cy="4751347"/>
          </a:xfrm>
        </p:grpSpPr>
        <p:grpSp>
          <p:nvGrpSpPr>
            <p:cNvPr id="89" name="Group 3">
              <a:extLst>
                <a:ext uri="{FF2B5EF4-FFF2-40B4-BE49-F238E27FC236}">
                  <a16:creationId xmlns:a16="http://schemas.microsoft.com/office/drawing/2014/main" id="{1BFCD428-D7AD-A343-6F47-D1CF0C3E3BE7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91" name="Freeform 4">
                <a:extLst>
                  <a:ext uri="{FF2B5EF4-FFF2-40B4-BE49-F238E27FC236}">
                    <a16:creationId xmlns:a16="http://schemas.microsoft.com/office/drawing/2014/main" id="{ED2A411C-4888-955C-C37A-C88242464E0D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TextBox 16">
              <a:extLst>
                <a:ext uri="{FF2B5EF4-FFF2-40B4-BE49-F238E27FC236}">
                  <a16:creationId xmlns:a16="http://schemas.microsoft.com/office/drawing/2014/main" id="{44A91D4C-F256-6420-6104-6B4716764AFC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triệu một trăm tám mươi nghìn bảy trăm sáu mươi tư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25391ABC-BFB0-BD3F-3549-D9D7B2D86D0B}"/>
                </a:ext>
              </a:extLst>
            </p:cNvPr>
            <p:cNvSpPr txBox="1"/>
            <p:nvPr/>
          </p:nvSpPr>
          <p:spPr>
            <a:xfrm>
              <a:off x="888669" y="6987905"/>
              <a:ext cx="3431337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trăm, lớp đơn vị.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9E4C972-3ADE-CE10-FE7C-74C07D4E4650}"/>
              </a:ext>
            </a:extLst>
          </p:cNvPr>
          <p:cNvCxnSpPr/>
          <p:nvPr/>
        </p:nvCxnSpPr>
        <p:spPr>
          <a:xfrm>
            <a:off x="9556750" y="2452036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68D0F9-3037-F220-F306-E31B9EB57EEC}"/>
              </a:ext>
            </a:extLst>
          </p:cNvPr>
          <p:cNvGrpSpPr/>
          <p:nvPr/>
        </p:nvGrpSpPr>
        <p:grpSpPr>
          <a:xfrm>
            <a:off x="9362710" y="3053311"/>
            <a:ext cx="2495915" cy="3167565"/>
            <a:chOff x="685800" y="4583152"/>
            <a:chExt cx="3743873" cy="4751347"/>
          </a:xfrm>
        </p:grpSpPr>
        <p:grpSp>
          <p:nvGrpSpPr>
            <p:cNvPr id="94" name="Group 3">
              <a:extLst>
                <a:ext uri="{FF2B5EF4-FFF2-40B4-BE49-F238E27FC236}">
                  <a16:creationId xmlns:a16="http://schemas.microsoft.com/office/drawing/2014/main" id="{EF89AAC3-7E4D-D1E9-0D76-ADE36D959BDE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96" name="Freeform 4">
                <a:extLst>
                  <a:ext uri="{FF2B5EF4-FFF2-40B4-BE49-F238E27FC236}">
                    <a16:creationId xmlns:a16="http://schemas.microsoft.com/office/drawing/2014/main" id="{42543718-F6BF-6913-FDF4-2AB64DEC352A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Box 16">
              <a:extLst>
                <a:ext uri="{FF2B5EF4-FFF2-40B4-BE49-F238E27FC236}">
                  <a16:creationId xmlns:a16="http://schemas.microsoft.com/office/drawing/2014/main" id="{B3D595A4-5B4F-6613-49B0-CFA53CE9F311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Bảy triệu không trăm bốn mươi hai nghìn năm trăm.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3419CE5F-BCE0-9D33-CF3B-3EB94B14FD49}"/>
                </a:ext>
              </a:extLst>
            </p:cNvPr>
            <p:cNvSpPr txBox="1"/>
            <p:nvPr/>
          </p:nvSpPr>
          <p:spPr>
            <a:xfrm>
              <a:off x="917244" y="7087918"/>
              <a:ext cx="3512429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triệu, lớp triệu.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4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70" grpId="0"/>
      <p:bldP spid="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27232" y="403225"/>
            <a:ext cx="1042186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12 631; 1 263 015; 41 263; 6 314 508; 276 310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graphicFrame>
        <p:nvGraphicFramePr>
          <p:cNvPr id="5" name="Group 136">
            <a:extLst>
              <a:ext uri="{FF2B5EF4-FFF2-40B4-BE49-F238E27FC236}">
                <a16:creationId xmlns:a16="http://schemas.microsoft.com/office/drawing/2014/main" id="{62FE0111-9FE2-53DA-8020-97CEFDBB8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481516"/>
              </p:ext>
            </p:extLst>
          </p:nvPr>
        </p:nvGraphicFramePr>
        <p:xfrm>
          <a:off x="345440" y="2336806"/>
          <a:ext cx="11417935" cy="1976643"/>
        </p:xfrm>
        <a:graphic>
          <a:graphicData uri="http://schemas.openxmlformats.org/drawingml/2006/table">
            <a:tbl>
              <a:tblPr/>
              <a:tblGrid>
                <a:gridCol w="183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65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163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170484169"/>
                    </a:ext>
                  </a:extLst>
                </a:gridCol>
              </a:tblGrid>
              <a:tr h="103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3 015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314 508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310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20">
            <a:extLst>
              <a:ext uri="{FF2B5EF4-FFF2-40B4-BE49-F238E27FC236}">
                <a16:creationId xmlns:a16="http://schemas.microsoft.com/office/drawing/2014/main" id="{A40FD4AE-9103-1A01-96C0-A3AACEB6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" y="3519384"/>
            <a:ext cx="168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GIÁ TRỊ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068DC-F014-AF94-2998-4C7D6976AA88}"/>
              </a:ext>
            </a:extLst>
          </p:cNvPr>
          <p:cNvSpPr txBox="1"/>
          <p:nvPr/>
        </p:nvSpPr>
        <p:spPr>
          <a:xfrm>
            <a:off x="2518329" y="3561839"/>
            <a:ext cx="146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05F9C-97DB-6DDA-CDB0-ABE514F1FD04}"/>
              </a:ext>
            </a:extLst>
          </p:cNvPr>
          <p:cNvSpPr txBox="1"/>
          <p:nvPr/>
        </p:nvSpPr>
        <p:spPr>
          <a:xfrm>
            <a:off x="4356654" y="34856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9159F-ACB0-4E32-4371-1554388A23E4}"/>
              </a:ext>
            </a:extLst>
          </p:cNvPr>
          <p:cNvSpPr txBox="1"/>
          <p:nvPr/>
        </p:nvSpPr>
        <p:spPr>
          <a:xfrm>
            <a:off x="6194979" y="34475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E0C99-855D-2A80-84DC-D76CFFCC50B9}"/>
              </a:ext>
            </a:extLst>
          </p:cNvPr>
          <p:cNvSpPr txBox="1"/>
          <p:nvPr/>
        </p:nvSpPr>
        <p:spPr>
          <a:xfrm>
            <a:off x="7909479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47086F-383A-0292-2C38-E61889696EA4}"/>
              </a:ext>
            </a:extLst>
          </p:cNvPr>
          <p:cNvSpPr txBox="1"/>
          <p:nvPr/>
        </p:nvSpPr>
        <p:spPr>
          <a:xfrm>
            <a:off x="10071654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40000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6" grpId="0"/>
      <p:bldP spid="15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5 612; 6 521; 6 251; 5 216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1113895" y="2995058"/>
              <a:ext cx="1776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5 216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5 612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6 251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6 521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0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12 509; 21 025; 9 999: 20 152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965402" y="2988026"/>
              <a:ext cx="23318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21 025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20 152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12 509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9262DC-B67C-1EE5-0398-BCA60ADCB171}"/>
              </a:ext>
            </a:extLst>
          </p:cNvPr>
          <p:cNvSpPr/>
          <p:nvPr/>
        </p:nvSpPr>
        <p:spPr>
          <a:xfrm>
            <a:off x="819150" y="169545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3 675 + 2 918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1D361DA-C805-47BB-154F-3B10036E3AAA}"/>
              </a:ext>
            </a:extLst>
          </p:cNvPr>
          <p:cNvSpPr/>
          <p:nvPr/>
        </p:nvSpPr>
        <p:spPr>
          <a:xfrm>
            <a:off x="828675" y="293370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7 641 – 2 815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78FC0D-8396-6EDC-CD65-14AA4C7926AB}"/>
              </a:ext>
            </a:extLst>
          </p:cNvPr>
          <p:cNvSpPr/>
          <p:nvPr/>
        </p:nvSpPr>
        <p:spPr>
          <a:xfrm>
            <a:off x="6410325" y="1704975"/>
            <a:ext cx="35433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40 613 + 47 519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A83F430-5EA7-F018-B2BD-CD42A63FA05B}"/>
              </a:ext>
            </a:extLst>
          </p:cNvPr>
          <p:cNvSpPr/>
          <p:nvPr/>
        </p:nvSpPr>
        <p:spPr>
          <a:xfrm>
            <a:off x="6419850" y="2943225"/>
            <a:ext cx="35814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62 748 – 35 261</a:t>
            </a:r>
          </a:p>
        </p:txBody>
      </p:sp>
    </p:spTree>
    <p:extLst>
      <p:ext uri="{BB962C8B-B14F-4D97-AF65-F5344CB8AC3E}">
        <p14:creationId xmlns:p14="http://schemas.microsoft.com/office/powerpoint/2010/main" val="16931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3 675 + 2 918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667249" y="1369297"/>
            <a:ext cx="452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3 675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33925" y="2634474"/>
            <a:ext cx="405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2 918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73092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676775" y="4038601"/>
            <a:ext cx="3686176" cy="888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63567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7 641 – 2 815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667249" y="1369297"/>
            <a:ext cx="452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7 641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33925" y="2634474"/>
            <a:ext cx="405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2 815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73092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676775" y="4038601"/>
            <a:ext cx="3686176" cy="888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68670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155</TotalTime>
  <Words>656</Words>
  <Application>Microsoft Office PowerPoint</Application>
  <PresentationFormat>Widescreen</PresentationFormat>
  <Paragraphs>162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Calibri</vt:lpstr>
      <vt:lpstr>Cambria</vt:lpstr>
      <vt:lpstr>Times New Roman</vt:lpstr>
      <vt:lpstr>Tw Cen MT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41</cp:revision>
  <dcterms:created xsi:type="dcterms:W3CDTF">2023-10-17T13:25:03Z</dcterms:created>
  <dcterms:modified xsi:type="dcterms:W3CDTF">2025-01-24T05:34:54Z</dcterms:modified>
  <cp:category>9Slide.vn</cp:category>
</cp:coreProperties>
</file>