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1"/>
  </p:notesMasterIdLst>
  <p:sldIdLst>
    <p:sldId id="257" r:id="rId2"/>
    <p:sldId id="258" r:id="rId3"/>
    <p:sldId id="2007577498" r:id="rId4"/>
    <p:sldId id="2007577499" r:id="rId5"/>
    <p:sldId id="2007577500" r:id="rId6"/>
    <p:sldId id="2007577501" r:id="rId7"/>
    <p:sldId id="340" r:id="rId8"/>
    <p:sldId id="339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421" autoAdjust="0"/>
  </p:normalViewPr>
  <p:slideViewPr>
    <p:cSldViewPr snapToGrid="0">
      <p:cViewPr varScale="1">
        <p:scale>
          <a:sx n="80" d="100"/>
          <a:sy n="80" d="100"/>
        </p:scale>
        <p:origin x="17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93DD2-A283-4F02-8E62-949CB86F52D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96499-54FC-43DD-9859-DC41CFD4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6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44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53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9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10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53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39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D2F9-1C16-726D-4620-697372A21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6C928-EF01-D079-32F0-66B20B500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4A07-2B02-CC78-159A-E2F5ED2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EE218-5415-3284-C7AF-E319F868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13C4E-745F-CB63-C700-AD63B095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5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B6F6-7ADA-11C8-BF23-1685C2FF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AD52C-56E3-9620-7F61-67F91EC42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177B6-DCA6-FB3F-ACB1-589F1BB6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B8D5-61B8-E9B8-2059-1B76DC8A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86729-E618-33D2-8169-B706BF58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195C2-9D11-F706-AE7A-15BEB3771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9078A-F713-ED66-05DE-AB2D96CAD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D571-CCC5-B2F5-A337-98614F09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3D57-AF35-F779-0FAB-8F006C61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9B48-1A40-0ECE-E873-0AD5E5EE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 userDrawn="1">
  <p:cSld name="1_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 userDrawn="1"/>
        </p:nvSpPr>
        <p:spPr>
          <a:xfrm>
            <a:off x="0" y="1"/>
            <a:ext cx="12194349" cy="6843242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0890" y="10887"/>
            <a:ext cx="12181110" cy="186407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02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59BF-3534-662D-061C-EB099095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C4AA-853C-156B-A53B-70D8FCC3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9BF3C-4F8C-266A-D0F5-B14AB487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9E39C-D65C-0A51-C0E2-1596F807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51C6D-F13C-DDBC-75BD-6F9B70EB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B4D9-B735-4025-6C70-DC1F5223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29BB3-E321-5EE4-AADB-1CDCD213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94026-9ADE-4F0A-DA22-AFA14EA2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113C2-ABEA-AE63-A418-1B339A39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6C8-CEEA-DBD4-A65F-CD3AA4EA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B536-8951-2E57-320A-A7521053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088DC-AEBD-9E3B-6DDC-C6B5F2D2A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7A94B-704D-9637-D63D-52FEF1C3C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B2204-A27C-820C-7DF9-9282EA9D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1E86F-AA7C-012B-DDF4-D2437E5E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454FA-11FF-F7BC-7A19-0DE6C3CF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7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59D7-D02A-DF63-0460-4676557F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E3DE2-7FF2-C167-B4AC-C14FE434D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AC0C6-DCCD-973B-C662-71002C0F7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58E8D-C9CF-9C41-F330-EB82FA1FB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05430-9E74-7764-0C6E-B16D744BC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2A351-AD65-5FEF-89C5-0D5962EE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E331F-E4AD-D6AB-64D0-289BF7E9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D2A-08A8-A2F6-6710-C5C474A1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7C67-7DCF-72D9-DEAC-3CB5CC82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6A597-4893-3D8C-BD0F-E2244B6B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BAEE8-D317-7960-816E-8AC7114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373FB-86A9-177C-77DF-7A187C82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BA096-82EB-EEBC-7690-9367D058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47FC6-1BDA-D7A4-B428-1748C664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3F082-8F99-4A29-89EE-6334B0AD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6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5B02-2769-2186-33CE-C9A49CBC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46AA-2E24-B196-8BB3-A6227905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7E493-CD62-4AC6-668B-6E1F86F52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34485-B85A-5066-2C6F-222397AF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86183-A964-3560-A5F8-ADC185B9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CF76E-3A15-9600-3D79-11DB2AE2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E71C1-5F68-1C8A-71BA-1CEF4BE9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95F70-92D6-775E-AAEF-C0412FAA7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9AFD6-9B68-833B-C50E-F410374FF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B24B2-6525-C606-8217-07E54DB6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97F89-D793-3843-5201-2A19C898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3AAB-50CC-5254-EAC2-DAC82242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4940814-3B65-15BF-0FEF-17E8DEA45DB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0F5E7-2F4B-262E-93B3-514ADE40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6479-EBB5-E3C8-F8D8-6CCF9C43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4EFCF-469C-E5B3-276B-B97D09B14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1C49-87DE-4BE2-8995-0C47547B3B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055F0-6402-DA0C-C03E-A1A056606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70FB4-7445-B314-5582-05BF537D1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0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12"/>
          <p:cNvPicPr>
            <a:picLocks noChangeAspect="1"/>
          </p:cNvPicPr>
          <p:nvPr/>
        </p:nvPicPr>
        <p:blipFill>
          <a:blip r:embed="rId5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6"/>
          <a:srcRect l="38702" t="10687" r="13300" b="19544"/>
          <a:stretch>
            <a:fillRect/>
          </a:stretch>
        </p:blipFill>
        <p:spPr>
          <a:xfrm>
            <a:off x="6461760" y="2961640"/>
            <a:ext cx="5730240" cy="396176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1407795" y="-269"/>
            <a:ext cx="13599795" cy="1381760"/>
            <a:chOff x="-50" y="-535"/>
            <a:chExt cx="21417" cy="2176"/>
          </a:xfrm>
        </p:grpSpPr>
        <p:grpSp>
          <p:nvGrpSpPr>
            <p:cNvPr id="15" name="组合 14"/>
            <p:cNvGrpSpPr/>
            <p:nvPr/>
          </p:nvGrpSpPr>
          <p:grpSpPr>
            <a:xfrm>
              <a:off x="308" y="-535"/>
              <a:ext cx="21059" cy="2176"/>
              <a:chOff x="308" y="-535"/>
              <a:chExt cx="21059" cy="217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08" y="-535"/>
                <a:ext cx="21059" cy="2176"/>
                <a:chOff x="308" y="-535"/>
                <a:chExt cx="21059" cy="2176"/>
              </a:xfrm>
            </p:grpSpPr>
            <p:pic>
              <p:nvPicPr>
                <p:cNvPr id="10" name="图片 9" descr="7 (22)"/>
                <p:cNvPicPr>
                  <a:picLocks noChangeAspect="1"/>
                </p:cNvPicPr>
                <p:nvPr/>
              </p:nvPicPr>
              <p:blipFill>
                <a:blip r:embed="rId7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2167" y="-535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1" name="圆角矩形 10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3" name="新月形 12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五角星 13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6B810EC-613D-47C5-A57A-F937FCD2A9B4}"/>
              </a:ext>
            </a:extLst>
          </p:cNvPr>
          <p:cNvSpPr txBox="1"/>
          <p:nvPr/>
        </p:nvSpPr>
        <p:spPr>
          <a:xfrm>
            <a:off x="3866083" y="734087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4C73A1-879C-4C23-9117-3B5B3A6ADE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3675" y="1164285"/>
            <a:ext cx="2810500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5E14D-3A62-DA35-B1B6-C1F887FDBA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6007" y="1791341"/>
            <a:ext cx="7139035" cy="27800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EDC56-777E-11D2-5C77-85AA443ED4F0}"/>
              </a:ext>
            </a:extLst>
          </p:cNvPr>
          <p:cNvSpPr txBox="1"/>
          <p:nvPr/>
        </p:nvSpPr>
        <p:spPr>
          <a:xfrm>
            <a:off x="5248275" y="4219575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83697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493642" y="1588190"/>
            <a:ext cx="6429375" cy="830997"/>
            <a:chOff x="695324" y="1543050"/>
            <a:chExt cx="6429375" cy="8309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a) 1 cm² =          mm²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521351" y="1563342"/>
              <a:ext cx="111069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812291-7656-4649-38C0-184883942BA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6B93D2-C419-5ADA-6099-B6F4BB9038A2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  100 mm² =           cm²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A840301-B736-B11A-BD3F-B9C6E2715082}"/>
                </a:ext>
              </a:extLst>
            </p:cNvPr>
            <p:cNvSpPr/>
            <p:nvPr/>
          </p:nvSpPr>
          <p:spPr>
            <a:xfrm>
              <a:off x="3819526" y="1485900"/>
              <a:ext cx="1112354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C40FFB-CDC3-7B21-E643-6F3F7677941F}"/>
              </a:ext>
            </a:extLst>
          </p:cNvPr>
          <p:cNvGrpSpPr/>
          <p:nvPr/>
        </p:nvGrpSpPr>
        <p:grpSpPr>
          <a:xfrm>
            <a:off x="646042" y="2891045"/>
            <a:ext cx="6429375" cy="871167"/>
            <a:chOff x="971549" y="1445730"/>
            <a:chExt cx="6429375" cy="8711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AC08F0-B830-B2E8-57A5-2D412C1D25AB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1 dm² =           cm²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3C8A01-E23B-FBA4-7E85-984834881285}"/>
                </a:ext>
              </a:extLst>
            </p:cNvPr>
            <p:cNvSpPr/>
            <p:nvPr/>
          </p:nvSpPr>
          <p:spPr>
            <a:xfrm>
              <a:off x="3234773" y="144573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2BFD055-FA1E-AC53-4CC3-0DF84F8077A5}"/>
              </a:ext>
            </a:extLst>
          </p:cNvPr>
          <p:cNvSpPr/>
          <p:nvPr/>
        </p:nvSpPr>
        <p:spPr>
          <a:xfrm>
            <a:off x="3269559" y="1599372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C0650A-08EB-5C28-AF62-F199DAF91538}"/>
              </a:ext>
            </a:extLst>
          </p:cNvPr>
          <p:cNvGrpSpPr/>
          <p:nvPr/>
        </p:nvGrpSpPr>
        <p:grpSpPr>
          <a:xfrm>
            <a:off x="541267" y="4111901"/>
            <a:ext cx="6429375" cy="859986"/>
            <a:chOff x="971549" y="1456911"/>
            <a:chExt cx="6429375" cy="85998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7DCB95-77EC-8474-B631-652158CA2F88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1 m² =          dm²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77A412F-F2CB-EDCE-00AC-416C3E07DB23}"/>
                </a:ext>
              </a:extLst>
            </p:cNvPr>
            <p:cNvSpPr/>
            <p:nvPr/>
          </p:nvSpPr>
          <p:spPr>
            <a:xfrm>
              <a:off x="2895186" y="1456911"/>
              <a:ext cx="106555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BDAE50-0D61-6E1F-FB44-B859CF598594}"/>
              </a:ext>
            </a:extLst>
          </p:cNvPr>
          <p:cNvGrpSpPr/>
          <p:nvPr/>
        </p:nvGrpSpPr>
        <p:grpSpPr>
          <a:xfrm>
            <a:off x="6747012" y="2683151"/>
            <a:ext cx="7353301" cy="809625"/>
            <a:chOff x="695324" y="1447386"/>
            <a:chExt cx="7353301" cy="8096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04FAAA-66F4-4C96-3005-13B67A338A52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100 cm² =           dm²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1083DEE-7B3F-C50B-9128-052A2DA966A7}"/>
                </a:ext>
              </a:extLst>
            </p:cNvPr>
            <p:cNvSpPr/>
            <p:nvPr/>
          </p:nvSpPr>
          <p:spPr>
            <a:xfrm>
              <a:off x="3042616" y="1447386"/>
              <a:ext cx="1033670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AE9FAE-2B43-A59A-62E6-9D97C429D404}"/>
              </a:ext>
            </a:extLst>
          </p:cNvPr>
          <p:cNvGrpSpPr/>
          <p:nvPr/>
        </p:nvGrpSpPr>
        <p:grpSpPr>
          <a:xfrm>
            <a:off x="6818243" y="3925956"/>
            <a:ext cx="7012057" cy="809625"/>
            <a:chOff x="1036568" y="1468506"/>
            <a:chExt cx="7012057" cy="80962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DE671F-6AEE-823C-C75E-52197F64CC50}"/>
                </a:ext>
              </a:extLst>
            </p:cNvPr>
            <p:cNvSpPr txBox="1"/>
            <p:nvPr/>
          </p:nvSpPr>
          <p:spPr>
            <a:xfrm>
              <a:off x="1036568" y="1543050"/>
              <a:ext cx="70120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 m² =            cm²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87D53F7-5167-ABAE-E877-72B9A06C0B38}"/>
                </a:ext>
              </a:extLst>
            </p:cNvPr>
            <p:cNvSpPr/>
            <p:nvPr/>
          </p:nvSpPr>
          <p:spPr>
            <a:xfrm>
              <a:off x="2602811" y="1468506"/>
              <a:ext cx="1117324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D90A104-8D13-7838-CEE9-E06120DC645F}"/>
              </a:ext>
            </a:extLst>
          </p:cNvPr>
          <p:cNvSpPr/>
          <p:nvPr/>
        </p:nvSpPr>
        <p:spPr>
          <a:xfrm>
            <a:off x="2899740" y="2891458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602E946-38FF-F357-8B45-1EA96F8A4B99}"/>
              </a:ext>
            </a:extLst>
          </p:cNvPr>
          <p:cNvSpPr/>
          <p:nvPr/>
        </p:nvSpPr>
        <p:spPr>
          <a:xfrm>
            <a:off x="2409824" y="4123083"/>
            <a:ext cx="1198080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A69243B-DCEA-C897-42BA-F6B088B094EC}"/>
              </a:ext>
            </a:extLst>
          </p:cNvPr>
          <p:cNvSpPr/>
          <p:nvPr/>
        </p:nvSpPr>
        <p:spPr>
          <a:xfrm>
            <a:off x="9373428" y="1543463"/>
            <a:ext cx="110241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53A38A5-2949-404D-46F0-525BAC7A9F33}"/>
              </a:ext>
            </a:extLst>
          </p:cNvPr>
          <p:cNvSpPr/>
          <p:nvPr/>
        </p:nvSpPr>
        <p:spPr>
          <a:xfrm>
            <a:off x="9103002" y="2672383"/>
            <a:ext cx="1054790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4D45E5-AC0D-E816-E41C-6E06F3B0AA64}"/>
              </a:ext>
            </a:extLst>
          </p:cNvPr>
          <p:cNvSpPr/>
          <p:nvPr/>
        </p:nvSpPr>
        <p:spPr>
          <a:xfrm>
            <a:off x="8373718" y="3925957"/>
            <a:ext cx="1257299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1141205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493642" y="1588190"/>
            <a:ext cx="6429375" cy="830997"/>
            <a:chOff x="695324" y="1543050"/>
            <a:chExt cx="6429375" cy="8309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2 cm² =          mm²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521351" y="1563342"/>
              <a:ext cx="111069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812291-7656-4649-38C0-184883942BA7}"/>
              </a:ext>
            </a:extLst>
          </p:cNvPr>
          <p:cNvGrpSpPr/>
          <p:nvPr/>
        </p:nvGrpSpPr>
        <p:grpSpPr>
          <a:xfrm>
            <a:off x="6616975" y="1591917"/>
            <a:ext cx="7353301" cy="784915"/>
            <a:chOff x="695324" y="1466021"/>
            <a:chExt cx="7353301" cy="7849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6B93D2-C419-5ADA-6099-B6F4BB9038A2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5 m² =              cm²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A840301-B736-B11A-BD3F-B9C6E2715082}"/>
                </a:ext>
              </a:extLst>
            </p:cNvPr>
            <p:cNvSpPr/>
            <p:nvPr/>
          </p:nvSpPr>
          <p:spPr>
            <a:xfrm>
              <a:off x="2825614" y="1466021"/>
              <a:ext cx="1380710" cy="78353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C40FFB-CDC3-7B21-E643-6F3F7677941F}"/>
              </a:ext>
            </a:extLst>
          </p:cNvPr>
          <p:cNvGrpSpPr/>
          <p:nvPr/>
        </p:nvGrpSpPr>
        <p:grpSpPr>
          <a:xfrm>
            <a:off x="646042" y="2891045"/>
            <a:ext cx="6429375" cy="871167"/>
            <a:chOff x="971549" y="1445730"/>
            <a:chExt cx="6429375" cy="8711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AC08F0-B830-B2E8-57A5-2D412C1D25AB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dm² =           cm²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3C8A01-E23B-FBA4-7E85-984834881285}"/>
                </a:ext>
              </a:extLst>
            </p:cNvPr>
            <p:cNvSpPr/>
            <p:nvPr/>
          </p:nvSpPr>
          <p:spPr>
            <a:xfrm>
              <a:off x="3234773" y="144573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2BFD055-FA1E-AC53-4CC3-0DF84F8077A5}"/>
              </a:ext>
            </a:extLst>
          </p:cNvPr>
          <p:cNvSpPr/>
          <p:nvPr/>
        </p:nvSpPr>
        <p:spPr>
          <a:xfrm>
            <a:off x="3269559" y="1599372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C0650A-08EB-5C28-AF62-F199DAF91538}"/>
              </a:ext>
            </a:extLst>
          </p:cNvPr>
          <p:cNvGrpSpPr/>
          <p:nvPr/>
        </p:nvGrpSpPr>
        <p:grpSpPr>
          <a:xfrm>
            <a:off x="541267" y="4121841"/>
            <a:ext cx="6429375" cy="726935"/>
            <a:chOff x="971549" y="1466851"/>
            <a:chExt cx="6429375" cy="7269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7DCB95-77EC-8474-B631-652158CA2F88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m² =          dm² =            cm²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77A412F-F2CB-EDCE-00AC-416C3E07DB23}"/>
                </a:ext>
              </a:extLst>
            </p:cNvPr>
            <p:cNvSpPr/>
            <p:nvPr/>
          </p:nvSpPr>
          <p:spPr>
            <a:xfrm>
              <a:off x="2626830" y="1466851"/>
              <a:ext cx="874644" cy="698638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9CDE027-3F33-27B9-993B-4BD23FF555F9}"/>
                </a:ext>
              </a:extLst>
            </p:cNvPr>
            <p:cNvSpPr/>
            <p:nvPr/>
          </p:nvSpPr>
          <p:spPr>
            <a:xfrm>
              <a:off x="4942647" y="1466851"/>
              <a:ext cx="983973" cy="698638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BDAE50-0D61-6E1F-FB44-B859CF598594}"/>
              </a:ext>
            </a:extLst>
          </p:cNvPr>
          <p:cNvGrpSpPr/>
          <p:nvPr/>
        </p:nvGrpSpPr>
        <p:grpSpPr>
          <a:xfrm>
            <a:off x="6539948" y="2663273"/>
            <a:ext cx="7560366" cy="823428"/>
            <a:chOff x="488260" y="1427508"/>
            <a:chExt cx="7560366" cy="82342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04FAAA-66F4-4C96-3005-13B67A338A52}"/>
                </a:ext>
              </a:extLst>
            </p:cNvPr>
            <p:cNvSpPr txBox="1"/>
            <p:nvPr/>
          </p:nvSpPr>
          <p:spPr>
            <a:xfrm>
              <a:off x="488260" y="1543050"/>
              <a:ext cx="7560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=         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1083DEE-7B3F-C50B-9128-052A2DA966A7}"/>
                </a:ext>
              </a:extLst>
            </p:cNvPr>
            <p:cNvSpPr/>
            <p:nvPr/>
          </p:nvSpPr>
          <p:spPr>
            <a:xfrm>
              <a:off x="3668781" y="1427508"/>
              <a:ext cx="1033670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AE9FAE-2B43-A59A-62E6-9D97C429D404}"/>
              </a:ext>
            </a:extLst>
          </p:cNvPr>
          <p:cNvGrpSpPr/>
          <p:nvPr/>
        </p:nvGrpSpPr>
        <p:grpSpPr>
          <a:xfrm>
            <a:off x="6937512" y="4045226"/>
            <a:ext cx="7012057" cy="809625"/>
            <a:chOff x="1036568" y="1438689"/>
            <a:chExt cx="7012057" cy="80962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DE671F-6AEE-823C-C75E-52197F64CC50}"/>
                </a:ext>
              </a:extLst>
            </p:cNvPr>
            <p:cNvSpPr txBox="1"/>
            <p:nvPr/>
          </p:nvSpPr>
          <p:spPr>
            <a:xfrm>
              <a:off x="1036568" y="1543050"/>
              <a:ext cx="7012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m² 5 dm² =            dm²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87D53F7-5167-ABAE-E877-72B9A06C0B38}"/>
                </a:ext>
              </a:extLst>
            </p:cNvPr>
            <p:cNvSpPr/>
            <p:nvPr/>
          </p:nvSpPr>
          <p:spPr>
            <a:xfrm>
              <a:off x="3715994" y="1438689"/>
              <a:ext cx="1077566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D90A104-8D13-7838-CEE9-E06120DC645F}"/>
              </a:ext>
            </a:extLst>
          </p:cNvPr>
          <p:cNvSpPr/>
          <p:nvPr/>
        </p:nvSpPr>
        <p:spPr>
          <a:xfrm>
            <a:off x="2899740" y="2891458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602E946-38FF-F357-8B45-1EA96F8A4B99}"/>
              </a:ext>
            </a:extLst>
          </p:cNvPr>
          <p:cNvSpPr/>
          <p:nvPr/>
        </p:nvSpPr>
        <p:spPr>
          <a:xfrm>
            <a:off x="2131528" y="4053510"/>
            <a:ext cx="101917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A69243B-DCEA-C897-42BA-F6B088B094EC}"/>
              </a:ext>
            </a:extLst>
          </p:cNvPr>
          <p:cNvSpPr/>
          <p:nvPr/>
        </p:nvSpPr>
        <p:spPr>
          <a:xfrm>
            <a:off x="4473436" y="4028245"/>
            <a:ext cx="1291260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53A38A5-2949-404D-46F0-525BAC7A9F33}"/>
              </a:ext>
            </a:extLst>
          </p:cNvPr>
          <p:cNvSpPr/>
          <p:nvPr/>
        </p:nvSpPr>
        <p:spPr>
          <a:xfrm>
            <a:off x="8735252" y="1589018"/>
            <a:ext cx="1432477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4D45E5-AC0D-E816-E41C-6E06F3B0AA64}"/>
              </a:ext>
            </a:extLst>
          </p:cNvPr>
          <p:cNvSpPr/>
          <p:nvPr/>
        </p:nvSpPr>
        <p:spPr>
          <a:xfrm>
            <a:off x="9715501" y="2643811"/>
            <a:ext cx="105851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DB40DA-4494-C79F-9D9B-EEC3B78B0BFC}"/>
              </a:ext>
            </a:extLst>
          </p:cNvPr>
          <p:cNvSpPr/>
          <p:nvPr/>
        </p:nvSpPr>
        <p:spPr>
          <a:xfrm>
            <a:off x="9635988" y="4045228"/>
            <a:ext cx="105851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13959747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533399" y="1608068"/>
            <a:ext cx="6429375" cy="839857"/>
            <a:chOff x="695324" y="1543050"/>
            <a:chExt cx="6429375" cy="8398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1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730072" y="1573282"/>
              <a:ext cx="111069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812291-7656-4649-38C0-184883942BA7}"/>
              </a:ext>
            </a:extLst>
          </p:cNvPr>
          <p:cNvGrpSpPr/>
          <p:nvPr/>
        </p:nvGrpSpPr>
        <p:grpSpPr>
          <a:xfrm>
            <a:off x="6060383" y="1611796"/>
            <a:ext cx="7353301" cy="794853"/>
            <a:chOff x="138732" y="1485900"/>
            <a:chExt cx="7353301" cy="7948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6B93D2-C419-5ADA-6099-B6F4BB9038A2}"/>
                </a:ext>
              </a:extLst>
            </p:cNvPr>
            <p:cNvSpPr txBox="1"/>
            <p:nvPr/>
          </p:nvSpPr>
          <p:spPr>
            <a:xfrm>
              <a:off x="138732" y="1572867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kỉ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A840301-B736-B11A-BD3F-B9C6E2715082}"/>
                </a:ext>
              </a:extLst>
            </p:cNvPr>
            <p:cNvSpPr/>
            <p:nvPr/>
          </p:nvSpPr>
          <p:spPr>
            <a:xfrm>
              <a:off x="2885248" y="1485900"/>
              <a:ext cx="1032839" cy="78353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C40FFB-CDC3-7B21-E643-6F3F7677941F}"/>
              </a:ext>
            </a:extLst>
          </p:cNvPr>
          <p:cNvGrpSpPr/>
          <p:nvPr/>
        </p:nvGrpSpPr>
        <p:grpSpPr>
          <a:xfrm>
            <a:off x="646042" y="2851289"/>
            <a:ext cx="6429375" cy="809625"/>
            <a:chOff x="971549" y="1405974"/>
            <a:chExt cx="6429375" cy="80962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AC08F0-B830-B2E8-57A5-2D412C1D25AB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3C8A01-E23B-FBA4-7E85-984834881285}"/>
                </a:ext>
              </a:extLst>
            </p:cNvPr>
            <p:cNvSpPr/>
            <p:nvPr/>
          </p:nvSpPr>
          <p:spPr>
            <a:xfrm>
              <a:off x="4231585" y="1405974"/>
              <a:ext cx="108336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2BFD055-FA1E-AC53-4CC3-0DF84F8077A5}"/>
              </a:ext>
            </a:extLst>
          </p:cNvPr>
          <p:cNvSpPr/>
          <p:nvPr/>
        </p:nvSpPr>
        <p:spPr>
          <a:xfrm>
            <a:off x="3498158" y="162919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BDAE50-0D61-6E1F-FB44-B859CF598594}"/>
              </a:ext>
            </a:extLst>
          </p:cNvPr>
          <p:cNvGrpSpPr/>
          <p:nvPr/>
        </p:nvGrpSpPr>
        <p:grpSpPr>
          <a:xfrm>
            <a:off x="6539948" y="2732847"/>
            <a:ext cx="7560366" cy="809625"/>
            <a:chOff x="488260" y="1497082"/>
            <a:chExt cx="7560366" cy="8096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04FAAA-66F4-4C96-3005-13B67A338A52}"/>
                </a:ext>
              </a:extLst>
            </p:cNvPr>
            <p:cNvSpPr txBox="1"/>
            <p:nvPr/>
          </p:nvSpPr>
          <p:spPr>
            <a:xfrm>
              <a:off x="488260" y="1543050"/>
              <a:ext cx="7560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 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kỉ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1083DEE-7B3F-C50B-9128-052A2DA966A7}"/>
                </a:ext>
              </a:extLst>
            </p:cNvPr>
            <p:cNvSpPr/>
            <p:nvPr/>
          </p:nvSpPr>
          <p:spPr>
            <a:xfrm>
              <a:off x="3042615" y="1497082"/>
              <a:ext cx="1033670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D90A104-8D13-7838-CEE9-E06120DC645F}"/>
              </a:ext>
            </a:extLst>
          </p:cNvPr>
          <p:cNvSpPr/>
          <p:nvPr/>
        </p:nvSpPr>
        <p:spPr>
          <a:xfrm>
            <a:off x="3853897" y="2841763"/>
            <a:ext cx="115542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53A38A5-2949-404D-46F0-525BAC7A9F33}"/>
              </a:ext>
            </a:extLst>
          </p:cNvPr>
          <p:cNvSpPr/>
          <p:nvPr/>
        </p:nvSpPr>
        <p:spPr>
          <a:xfrm>
            <a:off x="8794888" y="1608897"/>
            <a:ext cx="1094548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4D45E5-AC0D-E816-E41C-6E06F3B0AA64}"/>
              </a:ext>
            </a:extLst>
          </p:cNvPr>
          <p:cNvSpPr/>
          <p:nvPr/>
        </p:nvSpPr>
        <p:spPr>
          <a:xfrm>
            <a:off x="9079397" y="2733264"/>
            <a:ext cx="105851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26517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58418" y="385445"/>
            <a:ext cx="11668540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387627" y="1946000"/>
            <a:ext cx="6495634" cy="584775"/>
            <a:chOff x="-981073" y="1702076"/>
            <a:chExt cx="6495634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20 mm² + 30 mm² =          mm²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163543" y="1712429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A0E906-08B4-2C63-F1FA-942C0C58FF1C}"/>
              </a:ext>
            </a:extLst>
          </p:cNvPr>
          <p:cNvGrpSpPr/>
          <p:nvPr/>
        </p:nvGrpSpPr>
        <p:grpSpPr>
          <a:xfrm>
            <a:off x="6967332" y="1926122"/>
            <a:ext cx="6495634" cy="598418"/>
            <a:chOff x="-573568" y="1692137"/>
            <a:chExt cx="6495634" cy="5984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E45CA2-D9A7-89A5-23F3-CE1A7896F2D1}"/>
                </a:ext>
              </a:extLst>
            </p:cNvPr>
            <p:cNvSpPr txBox="1"/>
            <p:nvPr/>
          </p:nvSpPr>
          <p:spPr>
            <a:xfrm>
              <a:off x="-573568" y="1692137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36 cm²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17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=          cm²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8DE0391-C7AF-A3B5-3171-29636D09747D}"/>
                </a:ext>
              </a:extLst>
            </p:cNvPr>
            <p:cNvSpPr/>
            <p:nvPr/>
          </p:nvSpPr>
          <p:spPr>
            <a:xfrm>
              <a:off x="2706343" y="1732308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2C9963-3BF2-1FF1-1B0A-7FC6E38B6D82}"/>
              </a:ext>
            </a:extLst>
          </p:cNvPr>
          <p:cNvGrpSpPr/>
          <p:nvPr/>
        </p:nvGrpSpPr>
        <p:grpSpPr>
          <a:xfrm>
            <a:off x="357810" y="2949853"/>
            <a:ext cx="6495634" cy="584775"/>
            <a:chOff x="-981073" y="1702076"/>
            <a:chExt cx="6495634" cy="5847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784FDC-6192-8DB2-6DF9-981903BB0FC6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6 m² x 4 =          m²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69C1533-4FD9-F85F-3EA8-B3997F27B340}"/>
                </a:ext>
              </a:extLst>
            </p:cNvPr>
            <p:cNvSpPr/>
            <p:nvPr/>
          </p:nvSpPr>
          <p:spPr>
            <a:xfrm>
              <a:off x="1404317" y="1702490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7A1F1F-6810-C6AD-6663-4413254976A4}"/>
              </a:ext>
            </a:extLst>
          </p:cNvPr>
          <p:cNvGrpSpPr/>
          <p:nvPr/>
        </p:nvGrpSpPr>
        <p:grpSpPr>
          <a:xfrm>
            <a:off x="6867940" y="2910097"/>
            <a:ext cx="6495634" cy="584775"/>
            <a:chOff x="-981073" y="1702076"/>
            <a:chExt cx="6495634" cy="58477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61608E-56BF-2FDD-5DC4-3AA049D64F42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 dm²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dm²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8A0D64F-9752-D936-59F8-D9BE2745C3DB}"/>
                </a:ext>
              </a:extLst>
            </p:cNvPr>
            <p:cNvSpPr/>
            <p:nvPr/>
          </p:nvSpPr>
          <p:spPr>
            <a:xfrm>
              <a:off x="1285048" y="1722368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6716C48-7CE2-3974-30AD-1D1936E13975}"/>
              </a:ext>
            </a:extLst>
          </p:cNvPr>
          <p:cNvSpPr/>
          <p:nvPr/>
        </p:nvSpPr>
        <p:spPr>
          <a:xfrm>
            <a:off x="4516920" y="1896718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8CE89D5-AAD3-2739-6943-C58A789AF566}"/>
              </a:ext>
            </a:extLst>
          </p:cNvPr>
          <p:cNvSpPr/>
          <p:nvPr/>
        </p:nvSpPr>
        <p:spPr>
          <a:xfrm>
            <a:off x="10251798" y="1936474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991F035-C902-48D1-B25F-206156A023CD}"/>
              </a:ext>
            </a:extLst>
          </p:cNvPr>
          <p:cNvSpPr/>
          <p:nvPr/>
        </p:nvSpPr>
        <p:spPr>
          <a:xfrm>
            <a:off x="2707998" y="2920448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C94F361-956C-EF25-3013-057712FD48A9}"/>
              </a:ext>
            </a:extLst>
          </p:cNvPr>
          <p:cNvSpPr/>
          <p:nvPr/>
        </p:nvSpPr>
        <p:spPr>
          <a:xfrm>
            <a:off x="9138615" y="2870752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4781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58418" y="385445"/>
            <a:ext cx="11668540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&gt;; &lt;;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1816377" y="1907900"/>
            <a:ext cx="8175348" cy="707886"/>
            <a:chOff x="-981073" y="1702076"/>
            <a:chExt cx="6495634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2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50 mm²          250 mm²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2081321" y="1769579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BF69A9-790C-8525-1505-8A1E0087B362}"/>
              </a:ext>
            </a:extLst>
          </p:cNvPr>
          <p:cNvGrpSpPr/>
          <p:nvPr/>
        </p:nvGrpSpPr>
        <p:grpSpPr>
          <a:xfrm>
            <a:off x="1814721" y="3266248"/>
            <a:ext cx="8175348" cy="707886"/>
            <a:chOff x="-981073" y="1702076"/>
            <a:chExt cx="6495634" cy="7078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9CEF31-0681-5C4A-AE10-C740E07FFC0E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3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0 cm²          4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F8C1BD0-C851-3D15-89CD-E9681DDB21A4}"/>
                </a:ext>
              </a:extLst>
            </p:cNvPr>
            <p:cNvSpPr/>
            <p:nvPr/>
          </p:nvSpPr>
          <p:spPr>
            <a:xfrm>
              <a:off x="1960233" y="1779104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79FB0D-74A9-F8D0-0FA1-82A30EB4CF46}"/>
              </a:ext>
            </a:extLst>
          </p:cNvPr>
          <p:cNvGrpSpPr/>
          <p:nvPr/>
        </p:nvGrpSpPr>
        <p:grpSpPr>
          <a:xfrm>
            <a:off x="1775792" y="4675947"/>
            <a:ext cx="8175348" cy="707886"/>
            <a:chOff x="-981073" y="1702076"/>
            <a:chExt cx="6495634" cy="707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0D76AC-A41F-7A8B-38BA-9335472AB584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2 m² 5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         250 dm²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BB8BCB9-37EF-8F4D-3611-9D36BBAE0FB1}"/>
                </a:ext>
              </a:extLst>
            </p:cNvPr>
            <p:cNvSpPr/>
            <p:nvPr/>
          </p:nvSpPr>
          <p:spPr>
            <a:xfrm>
              <a:off x="1536426" y="1788629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B0848DA-A211-1A1F-1F17-DF42A2BFCBEE}"/>
              </a:ext>
            </a:extLst>
          </p:cNvPr>
          <p:cNvSpPr txBox="1"/>
          <p:nvPr/>
        </p:nvSpPr>
        <p:spPr>
          <a:xfrm>
            <a:off x="2753139" y="2594113"/>
            <a:ext cx="2335696" cy="65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852745A-AC70-9C4F-39D4-E9914B52DFB0}"/>
              </a:ext>
            </a:extLst>
          </p:cNvPr>
          <p:cNvSpPr/>
          <p:nvPr/>
        </p:nvSpPr>
        <p:spPr>
          <a:xfrm>
            <a:off x="5630102" y="1938130"/>
            <a:ext cx="1019176" cy="63610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BE9577-E379-F76B-B127-2EC6F2A0F221}"/>
              </a:ext>
            </a:extLst>
          </p:cNvPr>
          <p:cNvSpPr/>
          <p:nvPr/>
        </p:nvSpPr>
        <p:spPr>
          <a:xfrm>
            <a:off x="5490954" y="3289852"/>
            <a:ext cx="1019176" cy="63610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3DCD937-6695-B8EB-C992-87DED233666F}"/>
              </a:ext>
            </a:extLst>
          </p:cNvPr>
          <p:cNvSpPr/>
          <p:nvPr/>
        </p:nvSpPr>
        <p:spPr>
          <a:xfrm>
            <a:off x="4894606" y="4711148"/>
            <a:ext cx="1019176" cy="63610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680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538901" y="743605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68A11-36DC-418C-A42F-3284EF876417}"/>
              </a:ext>
            </a:extLst>
          </p:cNvPr>
          <p:cNvSpPr txBox="1"/>
          <p:nvPr/>
        </p:nvSpPr>
        <p:spPr>
          <a:xfrm>
            <a:off x="1371600" y="636709"/>
            <a:ext cx="986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dùng thước đo góc để đo rồi viết số đo các góc đỉnh B; cạnh BA, BM và góc đỉnh M; cạnh MA, MC.</a:t>
            </a:r>
          </a:p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989FF3-5102-5C9B-D989-14289E2D0F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0" y="1804987"/>
            <a:ext cx="4133850" cy="2047875"/>
          </a:xfrm>
          <a:prstGeom prst="rect">
            <a:avLst/>
          </a:prstGeom>
        </p:spPr>
      </p:pic>
      <p:pic>
        <p:nvPicPr>
          <p:cNvPr id="9" name="Picture 8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7B7FE254-46A7-B22A-E48E-7E70EEB1F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83" y="2019184"/>
            <a:ext cx="3286584" cy="16575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AEECA5-28AA-AFFD-C065-A8EB1321E531}"/>
              </a:ext>
            </a:extLst>
          </p:cNvPr>
          <p:cNvSpPr txBox="1"/>
          <p:nvPr/>
        </p:nvSpPr>
        <p:spPr>
          <a:xfrm>
            <a:off x="647700" y="2077606"/>
            <a:ext cx="5334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B;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BA, BM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8559036C-5966-8C3F-0BAE-1E78CDA226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83" y="2000134"/>
            <a:ext cx="3286584" cy="165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075059-C4F7-965B-61D1-ABB221A6AC64}"/>
              </a:ext>
            </a:extLst>
          </p:cNvPr>
          <p:cNvSpPr txBox="1"/>
          <p:nvPr/>
        </p:nvSpPr>
        <p:spPr>
          <a:xfrm>
            <a:off x="704850" y="3754006"/>
            <a:ext cx="5334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M;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MA, MC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28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87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4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1490613" y="607120"/>
            <a:ext cx="101965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Mảnh đất trồng rau hình chữ nhật có chiều dài 15 m, chiều dài hơn chiều rộng 6 m.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Tình diện tích của mảnh đất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769152" y="607175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002C3-8C55-E6E2-E920-0828BDA71EA5}"/>
              </a:ext>
            </a:extLst>
          </p:cNvPr>
          <p:cNvSpPr txBox="1"/>
          <p:nvPr/>
        </p:nvSpPr>
        <p:spPr>
          <a:xfrm>
            <a:off x="1971675" y="2390775"/>
            <a:ext cx="8848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– 6 = 9 (m)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× 9 = 135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135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37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4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8942705" y="2410460"/>
            <a:ext cx="294005" cy="294005"/>
          </a:xfrm>
          <a:prstGeom prst="ellipse">
            <a:avLst/>
          </a:prstGeom>
          <a:solidFill>
            <a:schemeClr val="bg1"/>
          </a:solidFill>
          <a:ln>
            <a:solidFill>
              <a:srgbClr val="32B1C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55925" y="2410460"/>
            <a:ext cx="294005" cy="294005"/>
          </a:xfrm>
          <a:prstGeom prst="ellipse">
            <a:avLst/>
          </a:prstGeom>
          <a:solidFill>
            <a:schemeClr val="bg1"/>
          </a:solidFill>
          <a:ln>
            <a:solidFill>
              <a:srgbClr val="32B1C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7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57" y="862532"/>
            <a:ext cx="879119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843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</TotalTime>
  <Words>354</Words>
  <Application>Microsoft Office PowerPoint</Application>
  <PresentationFormat>Widescreen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31</cp:revision>
  <dcterms:created xsi:type="dcterms:W3CDTF">2023-10-17T11:43:37Z</dcterms:created>
  <dcterms:modified xsi:type="dcterms:W3CDTF">2025-01-24T05:34:28Z</dcterms:modified>
  <cp:category>9Slide.vn</cp:category>
</cp:coreProperties>
</file>