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20" r:id="rId3"/>
    <p:sldId id="258" r:id="rId4"/>
    <p:sldId id="311" r:id="rId5"/>
    <p:sldId id="312" r:id="rId6"/>
    <p:sldId id="350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47" r:id="rId20"/>
    <p:sldId id="348" r:id="rId21"/>
    <p:sldId id="349" r:id="rId22"/>
    <p:sldId id="337" r:id="rId23"/>
    <p:sldId id="351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8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7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94" r:id="rId4"/>
    <p:sldLayoutId id="2147483893" r:id="rId5"/>
    <p:sldLayoutId id="2147483889" r:id="rId6"/>
    <p:sldLayoutId id="2147483883" r:id="rId7"/>
    <p:sldLayoutId id="2147483880" r:id="rId8"/>
    <p:sldLayoutId id="2147483879" r:id="rId9"/>
    <p:sldLayoutId id="2147483878" r:id="rId10"/>
    <p:sldLayoutId id="2147483877" r:id="rId11"/>
    <p:sldLayoutId id="2147483872" r:id="rId12"/>
    <p:sldLayoutId id="2147483869" r:id="rId13"/>
    <p:sldLayoutId id="2147483868" r:id="rId14"/>
    <p:sldLayoutId id="2147483861" r:id="rId15"/>
    <p:sldLayoutId id="2147483860" r:id="rId16"/>
    <p:sldLayoutId id="2147483859" r:id="rId17"/>
    <p:sldLayoutId id="2147483858" r:id="rId18"/>
    <p:sldLayoutId id="2147483857" r:id="rId19"/>
    <p:sldLayoutId id="2147483850" r:id="rId20"/>
    <p:sldLayoutId id="2147483845" r:id="rId21"/>
    <p:sldLayoutId id="2147483842" r:id="rId22"/>
    <p:sldLayoutId id="2147483837" r:id="rId23"/>
    <p:sldLayoutId id="2147483833" r:id="rId24"/>
    <p:sldLayoutId id="2147483832" r:id="rId25"/>
    <p:sldLayoutId id="2147483831" r:id="rId26"/>
    <p:sldLayoutId id="2147483830" r:id="rId27"/>
    <p:sldLayoutId id="2147483826" r:id="rId28"/>
    <p:sldLayoutId id="2147483818" r:id="rId29"/>
    <p:sldLayoutId id="2147483817" r:id="rId30"/>
    <p:sldLayoutId id="2147483816" r:id="rId31"/>
    <p:sldLayoutId id="2147483811" r:id="rId32"/>
    <p:sldLayoutId id="2147483810" r:id="rId33"/>
    <p:sldLayoutId id="2147483806" r:id="rId34"/>
    <p:sldLayoutId id="2147483804" r:id="rId35"/>
    <p:sldLayoutId id="2147483802" r:id="rId36"/>
    <p:sldLayoutId id="2147483798" r:id="rId37"/>
    <p:sldLayoutId id="2147483797" r:id="rId38"/>
    <p:sldLayoutId id="2147483796" r:id="rId39"/>
    <p:sldLayoutId id="2147483795" r:id="rId40"/>
    <p:sldLayoutId id="2147483794" r:id="rId41"/>
    <p:sldLayoutId id="2147483793" r:id="rId42"/>
    <p:sldLayoutId id="2147483792" r:id="rId43"/>
    <p:sldLayoutId id="2147483788" r:id="rId44"/>
    <p:sldLayoutId id="2147483787" r:id="rId45"/>
    <p:sldLayoutId id="2147483783" r:id="rId46"/>
    <p:sldLayoutId id="2147483782" r:id="rId47"/>
    <p:sldLayoutId id="2147483781" r:id="rId48"/>
    <p:sldLayoutId id="2147483780" r:id="rId49"/>
    <p:sldLayoutId id="2147483779" r:id="rId50"/>
    <p:sldLayoutId id="2147483778" r:id="rId51"/>
    <p:sldLayoutId id="2147483775" r:id="rId52"/>
    <p:sldLayoutId id="2147483771" r:id="rId53"/>
    <p:sldLayoutId id="2147483770" r:id="rId54"/>
    <p:sldLayoutId id="2147483768" r:id="rId55"/>
    <p:sldLayoutId id="2147483765" r:id="rId56"/>
    <p:sldLayoutId id="2147483764" r:id="rId57"/>
    <p:sldLayoutId id="2147483759" r:id="rId58"/>
    <p:sldLayoutId id="2147483756" r:id="rId59"/>
    <p:sldLayoutId id="2147483755" r:id="rId60"/>
    <p:sldLayoutId id="2147483752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46" r:id="rId67"/>
    <p:sldLayoutId id="2147483745" r:id="rId68"/>
    <p:sldLayoutId id="2147483744" r:id="rId69"/>
    <p:sldLayoutId id="2147483743" r:id="rId70"/>
    <p:sldLayoutId id="2147483742" r:id="rId71"/>
    <p:sldLayoutId id="2147483740" r:id="rId72"/>
    <p:sldLayoutId id="2147483738" r:id="rId73"/>
    <p:sldLayoutId id="2147483737" r:id="rId74"/>
    <p:sldLayoutId id="2147483736" r:id="rId75"/>
    <p:sldLayoutId id="2147483735" r:id="rId76"/>
    <p:sldLayoutId id="2147483731" r:id="rId77"/>
    <p:sldLayoutId id="2147483719" r:id="rId78"/>
    <p:sldLayoutId id="2147483713" r:id="rId79"/>
    <p:sldLayoutId id="2147483708" r:id="rId80"/>
    <p:sldLayoutId id="2147483707" r:id="rId81"/>
    <p:sldLayoutId id="2147483702" r:id="rId82"/>
    <p:sldLayoutId id="2147483694" r:id="rId83"/>
    <p:sldLayoutId id="2147483691" r:id="rId84"/>
    <p:sldLayoutId id="2147483690" r:id="rId85"/>
    <p:sldLayoutId id="2147483682" r:id="rId86"/>
    <p:sldLayoutId id="2147483681" r:id="rId87"/>
    <p:sldLayoutId id="2147483673" r:id="rId88"/>
    <p:sldLayoutId id="2147483672" r:id="rId89"/>
    <p:sldLayoutId id="2147483662" r:id="rId90"/>
    <p:sldLayoutId id="2147483661" r:id="rId91"/>
    <p:sldLayoutId id="2147483651" r:id="rId92"/>
    <p:sldLayoutId id="2147483652" r:id="rId93"/>
    <p:sldLayoutId id="2147483653" r:id="rId94"/>
    <p:sldLayoutId id="2147483654" r:id="rId95"/>
    <p:sldLayoutId id="2147483655" r:id="rId96"/>
    <p:sldLayoutId id="2147483892" r:id="rId97"/>
    <p:sldLayoutId id="2147483891" r:id="rId98"/>
    <p:sldLayoutId id="2147483890" r:id="rId99"/>
    <p:sldLayoutId id="2147483888" r:id="rId100"/>
    <p:sldLayoutId id="2147483887" r:id="rId101"/>
    <p:sldLayoutId id="2147483886" r:id="rId102"/>
    <p:sldLayoutId id="2147483885" r:id="rId103"/>
    <p:sldLayoutId id="2147483884" r:id="rId104"/>
    <p:sldLayoutId id="2147483882" r:id="rId105"/>
    <p:sldLayoutId id="2147483881" r:id="rId106"/>
    <p:sldLayoutId id="2147483876" r:id="rId107"/>
    <p:sldLayoutId id="2147483875" r:id="rId108"/>
    <p:sldLayoutId id="2147483874" r:id="rId109"/>
    <p:sldLayoutId id="2147483873" r:id="rId110"/>
    <p:sldLayoutId id="2147483871" r:id="rId111"/>
    <p:sldLayoutId id="2147483870" r:id="rId112"/>
    <p:sldLayoutId id="2147483867" r:id="rId113"/>
    <p:sldLayoutId id="2147483866" r:id="rId114"/>
    <p:sldLayoutId id="2147483865" r:id="rId115"/>
    <p:sldLayoutId id="2147483864" r:id="rId116"/>
    <p:sldLayoutId id="2147483863" r:id="rId117"/>
    <p:sldLayoutId id="2147483862" r:id="rId118"/>
    <p:sldLayoutId id="2147483856" r:id="rId119"/>
    <p:sldLayoutId id="2147483855" r:id="rId120"/>
    <p:sldLayoutId id="2147483854" r:id="rId121"/>
    <p:sldLayoutId id="2147483853" r:id="rId122"/>
    <p:sldLayoutId id="2147483852" r:id="rId123"/>
    <p:sldLayoutId id="2147483851" r:id="rId124"/>
    <p:sldLayoutId id="2147483849" r:id="rId125"/>
    <p:sldLayoutId id="2147483848" r:id="rId126"/>
    <p:sldLayoutId id="2147483847" r:id="rId127"/>
    <p:sldLayoutId id="2147483846" r:id="rId128"/>
    <p:sldLayoutId id="2147483844" r:id="rId129"/>
    <p:sldLayoutId id="2147483843" r:id="rId130"/>
    <p:sldLayoutId id="2147483841" r:id="rId131"/>
    <p:sldLayoutId id="2147483840" r:id="rId132"/>
    <p:sldLayoutId id="2147483839" r:id="rId133"/>
    <p:sldLayoutId id="2147483838" r:id="rId134"/>
    <p:sldLayoutId id="2147483836" r:id="rId135"/>
    <p:sldLayoutId id="2147483835" r:id="rId136"/>
    <p:sldLayoutId id="2147483834" r:id="rId137"/>
    <p:sldLayoutId id="2147483829" r:id="rId138"/>
    <p:sldLayoutId id="2147483828" r:id="rId139"/>
    <p:sldLayoutId id="2147483827" r:id="rId140"/>
    <p:sldLayoutId id="2147483825" r:id="rId141"/>
    <p:sldLayoutId id="2147483824" r:id="rId142"/>
    <p:sldLayoutId id="2147483823" r:id="rId143"/>
    <p:sldLayoutId id="2147483822" r:id="rId144"/>
    <p:sldLayoutId id="2147483821" r:id="rId145"/>
    <p:sldLayoutId id="2147483820" r:id="rId146"/>
    <p:sldLayoutId id="2147483819" r:id="rId147"/>
    <p:sldLayoutId id="2147483815" r:id="rId148"/>
    <p:sldLayoutId id="2147483814" r:id="rId149"/>
    <p:sldLayoutId id="2147483813" r:id="rId150"/>
    <p:sldLayoutId id="2147483812" r:id="rId151"/>
    <p:sldLayoutId id="2147483809" r:id="rId152"/>
    <p:sldLayoutId id="2147483808" r:id="rId153"/>
    <p:sldLayoutId id="2147483807" r:id="rId154"/>
    <p:sldLayoutId id="2147483805" r:id="rId155"/>
    <p:sldLayoutId id="2147483803" r:id="rId156"/>
    <p:sldLayoutId id="2147483801" r:id="rId157"/>
    <p:sldLayoutId id="2147483800" r:id="rId158"/>
    <p:sldLayoutId id="2147483799" r:id="rId159"/>
    <p:sldLayoutId id="2147483791" r:id="rId160"/>
    <p:sldLayoutId id="2147483790" r:id="rId161"/>
    <p:sldLayoutId id="2147483789" r:id="rId162"/>
    <p:sldLayoutId id="2147483786" r:id="rId163"/>
    <p:sldLayoutId id="2147483785" r:id="rId164"/>
    <p:sldLayoutId id="2147483784" r:id="rId165"/>
    <p:sldLayoutId id="2147483777" r:id="rId166"/>
    <p:sldLayoutId id="2147483776" r:id="rId167"/>
    <p:sldLayoutId id="2147483774" r:id="rId168"/>
    <p:sldLayoutId id="2147483773" r:id="rId169"/>
    <p:sldLayoutId id="2147483772" r:id="rId170"/>
    <p:sldLayoutId id="2147483769" r:id="rId171"/>
    <p:sldLayoutId id="2147483767" r:id="rId172"/>
    <p:sldLayoutId id="2147483766" r:id="rId173"/>
    <p:sldLayoutId id="2147483763" r:id="rId174"/>
    <p:sldLayoutId id="2147483762" r:id="rId175"/>
    <p:sldLayoutId id="2147483761" r:id="rId176"/>
    <p:sldLayoutId id="2147483760" r:id="rId177"/>
    <p:sldLayoutId id="2147483758" r:id="rId178"/>
    <p:sldLayoutId id="2147483757" r:id="rId179"/>
    <p:sldLayoutId id="2147483754" r:id="rId180"/>
    <p:sldLayoutId id="2147483753" r:id="rId181"/>
    <p:sldLayoutId id="2147483741" r:id="rId182"/>
    <p:sldLayoutId id="2147483739" r:id="rId183"/>
    <p:sldLayoutId id="2147483734" r:id="rId184"/>
    <p:sldLayoutId id="2147483733" r:id="rId185"/>
    <p:sldLayoutId id="2147483732" r:id="rId186"/>
    <p:sldLayoutId id="2147483730" r:id="rId187"/>
    <p:sldLayoutId id="2147483729" r:id="rId188"/>
    <p:sldLayoutId id="2147483728" r:id="rId189"/>
    <p:sldLayoutId id="2147483727" r:id="rId190"/>
    <p:sldLayoutId id="2147483726" r:id="rId191"/>
    <p:sldLayoutId id="2147483725" r:id="rId192"/>
    <p:sldLayoutId id="2147483724" r:id="rId193"/>
    <p:sldLayoutId id="2147483723" r:id="rId194"/>
    <p:sldLayoutId id="2147483722" r:id="rId195"/>
    <p:sldLayoutId id="2147483721" r:id="rId196"/>
    <p:sldLayoutId id="2147483720" r:id="rId197"/>
    <p:sldLayoutId id="2147483718" r:id="rId198"/>
    <p:sldLayoutId id="2147483717" r:id="rId199"/>
    <p:sldLayoutId id="2147483716" r:id="rId200"/>
    <p:sldLayoutId id="2147483715" r:id="rId201"/>
    <p:sldLayoutId id="2147483714" r:id="rId202"/>
    <p:sldLayoutId id="2147483712" r:id="rId203"/>
    <p:sldLayoutId id="2147483711" r:id="rId204"/>
    <p:sldLayoutId id="2147483710" r:id="rId205"/>
    <p:sldLayoutId id="2147483709" r:id="rId206"/>
    <p:sldLayoutId id="2147483706" r:id="rId207"/>
    <p:sldLayoutId id="2147483705" r:id="rId208"/>
    <p:sldLayoutId id="2147483704" r:id="rId209"/>
    <p:sldLayoutId id="2147483703" r:id="rId210"/>
    <p:sldLayoutId id="2147483701" r:id="rId211"/>
    <p:sldLayoutId id="2147483699" r:id="rId212"/>
    <p:sldLayoutId id="2147483698" r:id="rId213"/>
    <p:sldLayoutId id="2147483697" r:id="rId214"/>
    <p:sldLayoutId id="2147483696" r:id="rId215"/>
    <p:sldLayoutId id="2147483695" r:id="rId216"/>
    <p:sldLayoutId id="2147483693" r:id="rId217"/>
    <p:sldLayoutId id="2147483692" r:id="rId218"/>
    <p:sldLayoutId id="2147483689" r:id="rId219"/>
    <p:sldLayoutId id="2147483688" r:id="rId220"/>
    <p:sldLayoutId id="2147483687" r:id="rId221"/>
    <p:sldLayoutId id="2147483686" r:id="rId222"/>
    <p:sldLayoutId id="2147483685" r:id="rId223"/>
    <p:sldLayoutId id="2147483684" r:id="rId224"/>
    <p:sldLayoutId id="2147483683" r:id="rId225"/>
    <p:sldLayoutId id="2147483680" r:id="rId226"/>
    <p:sldLayoutId id="2147483679" r:id="rId227"/>
    <p:sldLayoutId id="2147483678" r:id="rId228"/>
    <p:sldLayoutId id="2147483677" r:id="rId229"/>
    <p:sldLayoutId id="2147483676" r:id="rId230"/>
    <p:sldLayoutId id="2147483675" r:id="rId231"/>
    <p:sldLayoutId id="2147483674" r:id="rId232"/>
    <p:sldLayoutId id="2147483671" r:id="rId233"/>
    <p:sldLayoutId id="2147483670" r:id="rId234"/>
    <p:sldLayoutId id="2147483669" r:id="rId235"/>
    <p:sldLayoutId id="2147483668" r:id="rId236"/>
    <p:sldLayoutId id="2147483664" r:id="rId237"/>
    <p:sldLayoutId id="2147483663" r:id="rId238"/>
    <p:sldLayoutId id="2147483656" r:id="rId239"/>
    <p:sldLayoutId id="2147483657" r:id="rId240"/>
    <p:sldLayoutId id="2147483658" r:id="rId241"/>
    <p:sldLayoutId id="2147483659" r:id="rId242"/>
    <p:sldLayoutId id="2147483660" r:id="rId243"/>
    <p:sldLayoutId id="2147483667" r:id="rId244"/>
    <p:sldLayoutId id="2147483666" r:id="rId245"/>
    <p:sldLayoutId id="2147483665" r:id="rId246"/>
    <p:sldLayoutId id="2147483895" r:id="rId2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ach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uôi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suối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7619" y="5013258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uôi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162973" y="6096000"/>
            <a:ext cx="118042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ranh dán tường dòng suối nhỏ chảy qua đá G01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/>
          <a:stretch/>
        </p:blipFill>
        <p:spPr bwMode="auto">
          <a:xfrm>
            <a:off x="457200" y="1828800"/>
            <a:ext cx="5050713" cy="31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ận Biết: Quả chuối, quả bưởi | Giáo á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97" y="1584425"/>
            <a:ext cx="4484235" cy="37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ươi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4997" y="512427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bưởi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352800" y="6273322"/>
            <a:ext cx="1447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2805" y="5100680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872330"/>
            <a:ext cx="25415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872330"/>
            <a:ext cx="251460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9800" y="1872330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suối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5847" y="5000827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uôi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2" descr="Tranh dán tường dòng suối nhỏ chảy qua đá G01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/>
          <a:stretch/>
        </p:blipFill>
        <p:spPr bwMode="auto">
          <a:xfrm>
            <a:off x="457200" y="1828800"/>
            <a:ext cx="5050713" cy="31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hận Biết: Quả chuối, quả bưởi | Giáo án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2568"/>
            <a:ext cx="4484235" cy="37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583620" y="309987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5142413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bưởi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1600" y="5138675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uôi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58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suối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367" y="3677330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uôi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bưởi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5165" y="3666697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0"/>
            <a:ext cx="8534400" cy="6186462"/>
            <a:chOff x="1905000" y="0"/>
            <a:chExt cx="8534400" cy="61864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033" t="31250" r="22475" b="19792"/>
            <a:stretch/>
          </p:blipFill>
          <p:spPr>
            <a:xfrm>
              <a:off x="1905000" y="0"/>
              <a:ext cx="8001000" cy="3581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375" t="48958" r="17789" b="14583"/>
            <a:stretch/>
          </p:blipFill>
          <p:spPr>
            <a:xfrm>
              <a:off x="2133600" y="3519462"/>
              <a:ext cx="8305800" cy="2667000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>
            <a:off x="3497943" y="3519462"/>
            <a:ext cx="921657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100" y="3486805"/>
            <a:ext cx="8001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05800" y="3505200"/>
            <a:ext cx="60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91600" y="3505200"/>
            <a:ext cx="76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6070094"/>
            <a:ext cx="83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57586" y="6070094"/>
            <a:ext cx="7765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78043" y="6070094"/>
            <a:ext cx="5279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7978" y="5638800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buồng chuối</a:t>
            </a:r>
          </a:p>
        </p:txBody>
      </p:sp>
      <p:pic>
        <p:nvPicPr>
          <p:cNvPr id="5122" name="Picture 2" descr="Chia se ky thuat trong chuoi tieu hong | Nông Nghiệp Tây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01" y="0"/>
            <a:ext cx="50782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uối tiêu xanh, chuối tiêu nải lẻ, chuối tiêu đẹp, bán chuối tiêu xanh,  chuyên cung cấp chuối tiêu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77" y="2866571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ữa xuất tinh sớm bằng bài thuốc từ chuối tiê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0" y="4432300"/>
            <a:ext cx="1828800" cy="1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862" y="5638800"/>
            <a:ext cx="310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 chuối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84931" y="5638800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nải chuối</a:t>
            </a:r>
          </a:p>
        </p:txBody>
      </p:sp>
    </p:spTree>
    <p:extLst>
      <p:ext uri="{BB962C8B-B14F-4D97-AF65-F5344CB8AC3E}">
        <p14:creationId xmlns:p14="http://schemas.microsoft.com/office/powerpoint/2010/main" val="3108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103. uôi - ươi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57713" y="541020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muỗi</a:t>
            </a:r>
          </a:p>
        </p:txBody>
      </p:sp>
      <p:pic>
        <p:nvPicPr>
          <p:cNvPr id="7172" name="Picture 4" descr="Muỗi gây sốt xuất huyết và muỗi thường phân biệt như thế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429"/>
            <a:ext cx="85145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2089" y="5392319"/>
            <a:ext cx="3400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buông lưới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4777248"/>
            <a:ext cx="609600" cy="609600"/>
          </a:xfrm>
          <a:prstGeom prst="rect">
            <a:avLst/>
          </a:prstGeom>
        </p:spPr>
      </p:pic>
      <p:pic>
        <p:nvPicPr>
          <p:cNvPr id="8194" name="Picture 2" descr="Đổi thay ở làng chài Vạn V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8666871" cy="48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6257" y="0"/>
            <a:ext cx="9847943" cy="6629400"/>
            <a:chOff x="457200" y="0"/>
            <a:chExt cx="9847943" cy="6629400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76200"/>
              <a:ext cx="9847943" cy="6553200"/>
              <a:chOff x="457200" y="76200"/>
              <a:chExt cx="9847943" cy="65532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12518" t="36459" r="11933" b="10417"/>
              <a:stretch/>
            </p:blipFill>
            <p:spPr>
              <a:xfrm>
                <a:off x="457200" y="76200"/>
                <a:ext cx="9829800" cy="3886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11347" t="37500" r="13104" b="26042"/>
              <a:stretch/>
            </p:blipFill>
            <p:spPr>
              <a:xfrm>
                <a:off x="475343" y="3962400"/>
                <a:ext cx="9829800" cy="266700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990600" y="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2895600" y="48006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00200" y="29718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48857" y="1066799"/>
            <a:ext cx="123734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6257" y="0"/>
            <a:ext cx="9847943" cy="6629400"/>
            <a:chOff x="457200" y="0"/>
            <a:chExt cx="9847943" cy="6629400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76200"/>
              <a:ext cx="9847943" cy="6553200"/>
              <a:chOff x="457200" y="76200"/>
              <a:chExt cx="9847943" cy="65532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12518" t="36459" r="11933" b="10417"/>
              <a:stretch/>
            </p:blipFill>
            <p:spPr>
              <a:xfrm>
                <a:off x="457200" y="76200"/>
                <a:ext cx="9829800" cy="3886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11347" t="37500" r="13104" b="26042"/>
              <a:stretch/>
            </p:blipFill>
            <p:spPr>
              <a:xfrm>
                <a:off x="475343" y="3962400"/>
                <a:ext cx="9829800" cy="266700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990600" y="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2571" y="533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5609" y="11621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7423" y="19490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5609" y="29335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5609" y="34406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2866" y="43689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7799" y="29335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9066" y="38891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7799" y="48822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6076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0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15582" y="1827214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mùi thơm          khung cửi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Giờ ra chơi, các bạn nô đùa rất vui vẻ.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ưi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ng</a:t>
            </a:r>
            <a:r>
              <a:rPr lang="en-US" sz="2800">
                <a:latin typeface="UTM Avo" panose="02040603050506020204" pitchFamily="18" charset="0"/>
              </a:rPr>
              <a:t>………</a:t>
            </a:r>
            <a:r>
              <a:rPr lang="en-US" sz="5400">
                <a:latin typeface="UTM Avo" panose="02040603050506020204" pitchFamily="18" charset="0"/>
              </a:rPr>
              <a:t>   </a:t>
            </a:r>
            <a:r>
              <a:rPr lang="en-US" sz="8000">
                <a:latin typeface="UTM Avo" panose="02040603050506020204" pitchFamily="18" charset="0"/>
              </a:rPr>
              <a:t>m</a:t>
            </a:r>
            <a:r>
              <a:rPr lang="en-US" sz="2800">
                <a:latin typeface="UTM Avo" panose="02040603050506020204" pitchFamily="18" charset="0"/>
              </a:rPr>
              <a:t>……...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214" y="3827354"/>
            <a:ext cx="101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ưi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9201" y="3844499"/>
            <a:ext cx="101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ui</a:t>
            </a:r>
          </a:p>
        </p:txBody>
      </p:sp>
      <p:sp>
        <p:nvSpPr>
          <p:cNvPr id="10" name="Freeform 9"/>
          <p:cNvSpPr/>
          <p:nvPr/>
        </p:nvSpPr>
        <p:spPr>
          <a:xfrm>
            <a:off x="5346576" y="3911900"/>
            <a:ext cx="216024" cy="216024"/>
          </a:xfrm>
          <a:custGeom>
            <a:avLst/>
            <a:gdLst>
              <a:gd name="connsiteX0" fmla="*/ 0 w 114300"/>
              <a:gd name="connsiteY0" fmla="*/ 30997 h 173410"/>
              <a:gd name="connsiteX1" fmla="*/ 61994 w 114300"/>
              <a:gd name="connsiteY1" fmla="*/ 0 h 173410"/>
              <a:gd name="connsiteX2" fmla="*/ 108489 w 114300"/>
              <a:gd name="connsiteY2" fmla="*/ 30997 h 173410"/>
              <a:gd name="connsiteX3" fmla="*/ 108489 w 114300"/>
              <a:gd name="connsiteY3" fmla="*/ 154983 h 173410"/>
              <a:gd name="connsiteX4" fmla="*/ 61994 w 114300"/>
              <a:gd name="connsiteY4" fmla="*/ 170482 h 173410"/>
              <a:gd name="connsiteX0" fmla="*/ 0 w 108754"/>
              <a:gd name="connsiteY0" fmla="*/ 30997 h 170965"/>
              <a:gd name="connsiteX1" fmla="*/ 61994 w 108754"/>
              <a:gd name="connsiteY1" fmla="*/ 0 h 170965"/>
              <a:gd name="connsiteX2" fmla="*/ 108489 w 108754"/>
              <a:gd name="connsiteY2" fmla="*/ 30997 h 170965"/>
              <a:gd name="connsiteX3" fmla="*/ 80125 w 108754"/>
              <a:gd name="connsiteY3" fmla="*/ 131105 h 170965"/>
              <a:gd name="connsiteX4" fmla="*/ 61994 w 108754"/>
              <a:gd name="connsiteY4" fmla="*/ 170482 h 170965"/>
              <a:gd name="connsiteX0" fmla="*/ 0 w 108788"/>
              <a:gd name="connsiteY0" fmla="*/ 30997 h 175376"/>
              <a:gd name="connsiteX1" fmla="*/ 61994 w 108788"/>
              <a:gd name="connsiteY1" fmla="*/ 0 h 175376"/>
              <a:gd name="connsiteX2" fmla="*/ 108489 w 108788"/>
              <a:gd name="connsiteY2" fmla="*/ 30997 h 175376"/>
              <a:gd name="connsiteX3" fmla="*/ 80125 w 108788"/>
              <a:gd name="connsiteY3" fmla="*/ 131105 h 175376"/>
              <a:gd name="connsiteX4" fmla="*/ 43558 w 108788"/>
              <a:gd name="connsiteY4" fmla="*/ 174959 h 175376"/>
              <a:gd name="connsiteX0" fmla="*/ 0 w 108788"/>
              <a:gd name="connsiteY0" fmla="*/ 30997 h 196107"/>
              <a:gd name="connsiteX1" fmla="*/ 61994 w 108788"/>
              <a:gd name="connsiteY1" fmla="*/ 0 h 196107"/>
              <a:gd name="connsiteX2" fmla="*/ 108489 w 108788"/>
              <a:gd name="connsiteY2" fmla="*/ 30997 h 196107"/>
              <a:gd name="connsiteX3" fmla="*/ 80125 w 108788"/>
              <a:gd name="connsiteY3" fmla="*/ 131105 h 196107"/>
              <a:gd name="connsiteX4" fmla="*/ 43558 w 108788"/>
              <a:gd name="connsiteY4" fmla="*/ 195853 h 196107"/>
              <a:gd name="connsiteX0" fmla="*/ 0 w 109888"/>
              <a:gd name="connsiteY0" fmla="*/ 30997 h 196099"/>
              <a:gd name="connsiteX1" fmla="*/ 61994 w 109888"/>
              <a:gd name="connsiteY1" fmla="*/ 0 h 196099"/>
              <a:gd name="connsiteX2" fmla="*/ 108489 w 109888"/>
              <a:gd name="connsiteY2" fmla="*/ 30997 h 196099"/>
              <a:gd name="connsiteX3" fmla="*/ 92889 w 109888"/>
              <a:gd name="connsiteY3" fmla="*/ 129613 h 196099"/>
              <a:gd name="connsiteX4" fmla="*/ 43558 w 109888"/>
              <a:gd name="connsiteY4" fmla="*/ 195853 h 196099"/>
              <a:gd name="connsiteX0" fmla="*/ 0 w 116579"/>
              <a:gd name="connsiteY0" fmla="*/ 30997 h 196099"/>
              <a:gd name="connsiteX1" fmla="*/ 61994 w 116579"/>
              <a:gd name="connsiteY1" fmla="*/ 0 h 196099"/>
              <a:gd name="connsiteX2" fmla="*/ 115580 w 116579"/>
              <a:gd name="connsiteY2" fmla="*/ 30997 h 196099"/>
              <a:gd name="connsiteX3" fmla="*/ 92889 w 116579"/>
              <a:gd name="connsiteY3" fmla="*/ 129613 h 196099"/>
              <a:gd name="connsiteX4" fmla="*/ 43558 w 116579"/>
              <a:gd name="connsiteY4" fmla="*/ 195853 h 196099"/>
              <a:gd name="connsiteX0" fmla="*/ 0 w 116557"/>
              <a:gd name="connsiteY0" fmla="*/ 30997 h 205019"/>
              <a:gd name="connsiteX1" fmla="*/ 61994 w 116557"/>
              <a:gd name="connsiteY1" fmla="*/ 0 h 205019"/>
              <a:gd name="connsiteX2" fmla="*/ 115580 w 116557"/>
              <a:gd name="connsiteY2" fmla="*/ 30997 h 205019"/>
              <a:gd name="connsiteX3" fmla="*/ 92889 w 116557"/>
              <a:gd name="connsiteY3" fmla="*/ 129613 h 205019"/>
              <a:gd name="connsiteX4" fmla="*/ 46394 w 116557"/>
              <a:gd name="connsiteY4" fmla="*/ 204807 h 205019"/>
              <a:gd name="connsiteX0" fmla="*/ 0 w 117770"/>
              <a:gd name="connsiteY0" fmla="*/ 30997 h 205031"/>
              <a:gd name="connsiteX1" fmla="*/ 61994 w 117770"/>
              <a:gd name="connsiteY1" fmla="*/ 0 h 205031"/>
              <a:gd name="connsiteX2" fmla="*/ 115580 w 117770"/>
              <a:gd name="connsiteY2" fmla="*/ 30997 h 205031"/>
              <a:gd name="connsiteX3" fmla="*/ 101398 w 117770"/>
              <a:gd name="connsiteY3" fmla="*/ 132598 h 205031"/>
              <a:gd name="connsiteX4" fmla="*/ 46394 w 117770"/>
              <a:gd name="connsiteY4" fmla="*/ 204807 h 205031"/>
              <a:gd name="connsiteX0" fmla="*/ 0 w 117770"/>
              <a:gd name="connsiteY0" fmla="*/ 31609 h 205643"/>
              <a:gd name="connsiteX1" fmla="*/ 25527 w 117770"/>
              <a:gd name="connsiteY1" fmla="*/ 12561 h 205643"/>
              <a:gd name="connsiteX2" fmla="*/ 61994 w 117770"/>
              <a:gd name="connsiteY2" fmla="*/ 612 h 205643"/>
              <a:gd name="connsiteX3" fmla="*/ 115580 w 117770"/>
              <a:gd name="connsiteY3" fmla="*/ 31609 h 205643"/>
              <a:gd name="connsiteX4" fmla="*/ 101398 w 117770"/>
              <a:gd name="connsiteY4" fmla="*/ 133210 h 205643"/>
              <a:gd name="connsiteX5" fmla="*/ 46394 w 117770"/>
              <a:gd name="connsiteY5" fmla="*/ 205419 h 205643"/>
              <a:gd name="connsiteX0" fmla="*/ 0 w 115957"/>
              <a:gd name="connsiteY0" fmla="*/ 31006 h 205040"/>
              <a:gd name="connsiteX1" fmla="*/ 25527 w 115957"/>
              <a:gd name="connsiteY1" fmla="*/ 11958 h 205040"/>
              <a:gd name="connsiteX2" fmla="*/ 61994 w 115957"/>
              <a:gd name="connsiteY2" fmla="*/ 9 h 205040"/>
              <a:gd name="connsiteX3" fmla="*/ 90764 w 115957"/>
              <a:gd name="connsiteY3" fmla="*/ 10466 h 205040"/>
              <a:gd name="connsiteX4" fmla="*/ 115580 w 115957"/>
              <a:gd name="connsiteY4" fmla="*/ 31006 h 205040"/>
              <a:gd name="connsiteX5" fmla="*/ 101398 w 115957"/>
              <a:gd name="connsiteY5" fmla="*/ 132607 h 205040"/>
              <a:gd name="connsiteX6" fmla="*/ 46394 w 115957"/>
              <a:gd name="connsiteY6" fmla="*/ 204816 h 205040"/>
              <a:gd name="connsiteX0" fmla="*/ 0 w 115885"/>
              <a:gd name="connsiteY0" fmla="*/ 31258 h 205292"/>
              <a:gd name="connsiteX1" fmla="*/ 25527 w 115885"/>
              <a:gd name="connsiteY1" fmla="*/ 12210 h 205292"/>
              <a:gd name="connsiteX2" fmla="*/ 61994 w 115885"/>
              <a:gd name="connsiteY2" fmla="*/ 261 h 205292"/>
              <a:gd name="connsiteX3" fmla="*/ 92182 w 115885"/>
              <a:gd name="connsiteY3" fmla="*/ 6241 h 205292"/>
              <a:gd name="connsiteX4" fmla="*/ 115580 w 115885"/>
              <a:gd name="connsiteY4" fmla="*/ 31258 h 205292"/>
              <a:gd name="connsiteX5" fmla="*/ 101398 w 115885"/>
              <a:gd name="connsiteY5" fmla="*/ 132859 h 205292"/>
              <a:gd name="connsiteX6" fmla="*/ 46394 w 115885"/>
              <a:gd name="connsiteY6" fmla="*/ 205068 h 205292"/>
              <a:gd name="connsiteX0" fmla="*/ 0 w 117134"/>
              <a:gd name="connsiteY0" fmla="*/ 31258 h 205292"/>
              <a:gd name="connsiteX1" fmla="*/ 25527 w 117134"/>
              <a:gd name="connsiteY1" fmla="*/ 12210 h 205292"/>
              <a:gd name="connsiteX2" fmla="*/ 61994 w 117134"/>
              <a:gd name="connsiteY2" fmla="*/ 261 h 205292"/>
              <a:gd name="connsiteX3" fmla="*/ 92182 w 117134"/>
              <a:gd name="connsiteY3" fmla="*/ 6241 h 205292"/>
              <a:gd name="connsiteX4" fmla="*/ 115580 w 117134"/>
              <a:gd name="connsiteY4" fmla="*/ 31258 h 205292"/>
              <a:gd name="connsiteX5" fmla="*/ 113455 w 117134"/>
              <a:gd name="connsiteY5" fmla="*/ 77876 h 205292"/>
              <a:gd name="connsiteX6" fmla="*/ 101398 w 117134"/>
              <a:gd name="connsiteY6" fmla="*/ 132859 h 205292"/>
              <a:gd name="connsiteX7" fmla="*/ 46394 w 117134"/>
              <a:gd name="connsiteY7" fmla="*/ 205068 h 205292"/>
              <a:gd name="connsiteX0" fmla="*/ 0 w 122685"/>
              <a:gd name="connsiteY0" fmla="*/ 31258 h 205263"/>
              <a:gd name="connsiteX1" fmla="*/ 25527 w 122685"/>
              <a:gd name="connsiteY1" fmla="*/ 12210 h 205263"/>
              <a:gd name="connsiteX2" fmla="*/ 61994 w 122685"/>
              <a:gd name="connsiteY2" fmla="*/ 261 h 205263"/>
              <a:gd name="connsiteX3" fmla="*/ 92182 w 122685"/>
              <a:gd name="connsiteY3" fmla="*/ 6241 h 205263"/>
              <a:gd name="connsiteX4" fmla="*/ 115580 w 122685"/>
              <a:gd name="connsiteY4" fmla="*/ 31258 h 205263"/>
              <a:gd name="connsiteX5" fmla="*/ 121964 w 122685"/>
              <a:gd name="connsiteY5" fmla="*/ 77876 h 205263"/>
              <a:gd name="connsiteX6" fmla="*/ 101398 w 122685"/>
              <a:gd name="connsiteY6" fmla="*/ 132859 h 205263"/>
              <a:gd name="connsiteX7" fmla="*/ 46394 w 122685"/>
              <a:gd name="connsiteY7" fmla="*/ 205068 h 205263"/>
              <a:gd name="connsiteX0" fmla="*/ 0 w 122685"/>
              <a:gd name="connsiteY0" fmla="*/ 31258 h 205068"/>
              <a:gd name="connsiteX1" fmla="*/ 25527 w 122685"/>
              <a:gd name="connsiteY1" fmla="*/ 12210 h 205068"/>
              <a:gd name="connsiteX2" fmla="*/ 61994 w 122685"/>
              <a:gd name="connsiteY2" fmla="*/ 261 h 205068"/>
              <a:gd name="connsiteX3" fmla="*/ 92182 w 122685"/>
              <a:gd name="connsiteY3" fmla="*/ 6241 h 205068"/>
              <a:gd name="connsiteX4" fmla="*/ 115580 w 122685"/>
              <a:gd name="connsiteY4" fmla="*/ 31258 h 205068"/>
              <a:gd name="connsiteX5" fmla="*/ 121964 w 122685"/>
              <a:gd name="connsiteY5" fmla="*/ 77876 h 205068"/>
              <a:gd name="connsiteX6" fmla="*/ 101398 w 122685"/>
              <a:gd name="connsiteY6" fmla="*/ 132859 h 205068"/>
              <a:gd name="connsiteX7" fmla="*/ 83673 w 122685"/>
              <a:gd name="connsiteY7" fmla="*/ 168912 h 205068"/>
              <a:gd name="connsiteX8" fmla="*/ 46394 w 122685"/>
              <a:gd name="connsiteY8" fmla="*/ 205068 h 205068"/>
              <a:gd name="connsiteX0" fmla="*/ 0 w 122685"/>
              <a:gd name="connsiteY0" fmla="*/ 31258 h 205068"/>
              <a:gd name="connsiteX1" fmla="*/ 25527 w 122685"/>
              <a:gd name="connsiteY1" fmla="*/ 12210 h 205068"/>
              <a:gd name="connsiteX2" fmla="*/ 61994 w 122685"/>
              <a:gd name="connsiteY2" fmla="*/ 261 h 205068"/>
              <a:gd name="connsiteX3" fmla="*/ 92182 w 122685"/>
              <a:gd name="connsiteY3" fmla="*/ 6241 h 205068"/>
              <a:gd name="connsiteX4" fmla="*/ 115580 w 122685"/>
              <a:gd name="connsiteY4" fmla="*/ 31258 h 205068"/>
              <a:gd name="connsiteX5" fmla="*/ 121964 w 122685"/>
              <a:gd name="connsiteY5" fmla="*/ 77876 h 205068"/>
              <a:gd name="connsiteX6" fmla="*/ 107071 w 122685"/>
              <a:gd name="connsiteY6" fmla="*/ 134351 h 205068"/>
              <a:gd name="connsiteX7" fmla="*/ 83673 w 122685"/>
              <a:gd name="connsiteY7" fmla="*/ 168912 h 205068"/>
              <a:gd name="connsiteX8" fmla="*/ 46394 w 122685"/>
              <a:gd name="connsiteY8" fmla="*/ 205068 h 2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85" h="205068">
                <a:moveTo>
                  <a:pt x="0" y="31258"/>
                </a:moveTo>
                <a:cubicBezTo>
                  <a:pt x="4254" y="28083"/>
                  <a:pt x="15195" y="17376"/>
                  <a:pt x="25527" y="12210"/>
                </a:cubicBezTo>
                <a:cubicBezTo>
                  <a:pt x="35859" y="7044"/>
                  <a:pt x="50885" y="1256"/>
                  <a:pt x="61994" y="261"/>
                </a:cubicBezTo>
                <a:cubicBezTo>
                  <a:pt x="73103" y="-734"/>
                  <a:pt x="83251" y="1075"/>
                  <a:pt x="92182" y="6241"/>
                </a:cubicBezTo>
                <a:cubicBezTo>
                  <a:pt x="101113" y="11407"/>
                  <a:pt x="110616" y="19319"/>
                  <a:pt x="115580" y="31258"/>
                </a:cubicBezTo>
                <a:cubicBezTo>
                  <a:pt x="120544" y="43197"/>
                  <a:pt x="124328" y="60942"/>
                  <a:pt x="121964" y="77876"/>
                </a:cubicBezTo>
                <a:cubicBezTo>
                  <a:pt x="119600" y="94810"/>
                  <a:pt x="113453" y="119179"/>
                  <a:pt x="107071" y="134351"/>
                </a:cubicBezTo>
                <a:cubicBezTo>
                  <a:pt x="100689" y="149523"/>
                  <a:pt x="92840" y="156877"/>
                  <a:pt x="83673" y="168912"/>
                </a:cubicBezTo>
                <a:cubicBezTo>
                  <a:pt x="74506" y="180947"/>
                  <a:pt x="52607" y="199042"/>
                  <a:pt x="46394" y="205068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50433" y="3934978"/>
            <a:ext cx="326317" cy="1929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13" grpId="0"/>
      <p:bldP spid="13" grpId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ui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103. uôi – ươ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i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61954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177</Words>
  <Application>Microsoft Office PowerPoint</Application>
  <PresentationFormat>Widescreen</PresentationFormat>
  <Paragraphs>69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155</cp:revision>
  <dcterms:created xsi:type="dcterms:W3CDTF">2021-11-07T09:12:58Z</dcterms:created>
  <dcterms:modified xsi:type="dcterms:W3CDTF">2025-01-23T06:08:33Z</dcterms:modified>
</cp:coreProperties>
</file>