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0" r:id="rId2"/>
    <p:sldId id="257" r:id="rId3"/>
    <p:sldId id="320" r:id="rId4"/>
    <p:sldId id="258" r:id="rId5"/>
    <p:sldId id="311" r:id="rId6"/>
    <p:sldId id="312" r:id="rId7"/>
    <p:sldId id="314" r:id="rId8"/>
    <p:sldId id="343" r:id="rId9"/>
    <p:sldId id="261" r:id="rId10"/>
    <p:sldId id="262" r:id="rId11"/>
    <p:sldId id="263" r:id="rId12"/>
    <p:sldId id="264" r:id="rId13"/>
    <p:sldId id="294" r:id="rId14"/>
    <p:sldId id="266" r:id="rId15"/>
    <p:sldId id="267" r:id="rId16"/>
    <p:sldId id="295" r:id="rId17"/>
    <p:sldId id="269" r:id="rId18"/>
    <p:sldId id="272" r:id="rId19"/>
    <p:sldId id="289" r:id="rId20"/>
    <p:sldId id="347" r:id="rId21"/>
    <p:sldId id="348" r:id="rId22"/>
    <p:sldId id="349" r:id="rId23"/>
    <p:sldId id="337" r:id="rId24"/>
    <p:sldId id="333" r:id="rId25"/>
    <p:sldId id="346" r:id="rId26"/>
    <p:sldId id="2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>
        <p:scale>
          <a:sx n="80" d="100"/>
          <a:sy n="80" d="100"/>
        </p:scale>
        <p:origin x="179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591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90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51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6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3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8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3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63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7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3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17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0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66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9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77" r:id="rId2"/>
    <p:sldLayoutId id="2147483875" r:id="rId3"/>
    <p:sldLayoutId id="2147483700" r:id="rId4"/>
    <p:sldLayoutId id="2147483650" r:id="rId5"/>
    <p:sldLayoutId id="2147483880" r:id="rId6"/>
    <p:sldLayoutId id="2147483879" r:id="rId7"/>
    <p:sldLayoutId id="2147483870" r:id="rId8"/>
    <p:sldLayoutId id="2147483869" r:id="rId9"/>
    <p:sldLayoutId id="2147483868" r:id="rId10"/>
    <p:sldLayoutId id="2147483861" r:id="rId11"/>
    <p:sldLayoutId id="2147483860" r:id="rId12"/>
    <p:sldLayoutId id="2147483859" r:id="rId13"/>
    <p:sldLayoutId id="2147483858" r:id="rId14"/>
    <p:sldLayoutId id="2147483857" r:id="rId15"/>
    <p:sldLayoutId id="2147483850" r:id="rId16"/>
    <p:sldLayoutId id="2147483845" r:id="rId17"/>
    <p:sldLayoutId id="2147483842" r:id="rId18"/>
    <p:sldLayoutId id="2147483837" r:id="rId19"/>
    <p:sldLayoutId id="2147483833" r:id="rId20"/>
    <p:sldLayoutId id="2147483832" r:id="rId21"/>
    <p:sldLayoutId id="2147483831" r:id="rId22"/>
    <p:sldLayoutId id="2147483830" r:id="rId23"/>
    <p:sldLayoutId id="2147483826" r:id="rId24"/>
    <p:sldLayoutId id="2147483818" r:id="rId25"/>
    <p:sldLayoutId id="2147483817" r:id="rId26"/>
    <p:sldLayoutId id="2147483816" r:id="rId27"/>
    <p:sldLayoutId id="2147483811" r:id="rId28"/>
    <p:sldLayoutId id="2147483810" r:id="rId29"/>
    <p:sldLayoutId id="2147483806" r:id="rId30"/>
    <p:sldLayoutId id="2147483804" r:id="rId31"/>
    <p:sldLayoutId id="2147483802" r:id="rId32"/>
    <p:sldLayoutId id="2147483798" r:id="rId33"/>
    <p:sldLayoutId id="2147483797" r:id="rId34"/>
    <p:sldLayoutId id="2147483796" r:id="rId35"/>
    <p:sldLayoutId id="2147483795" r:id="rId36"/>
    <p:sldLayoutId id="2147483794" r:id="rId37"/>
    <p:sldLayoutId id="2147483793" r:id="rId38"/>
    <p:sldLayoutId id="2147483792" r:id="rId39"/>
    <p:sldLayoutId id="2147483788" r:id="rId40"/>
    <p:sldLayoutId id="2147483787" r:id="rId41"/>
    <p:sldLayoutId id="2147483783" r:id="rId42"/>
    <p:sldLayoutId id="2147483782" r:id="rId43"/>
    <p:sldLayoutId id="2147483781" r:id="rId44"/>
    <p:sldLayoutId id="2147483780" r:id="rId45"/>
    <p:sldLayoutId id="2147483779" r:id="rId46"/>
    <p:sldLayoutId id="2147483778" r:id="rId47"/>
    <p:sldLayoutId id="2147483775" r:id="rId48"/>
    <p:sldLayoutId id="2147483771" r:id="rId49"/>
    <p:sldLayoutId id="2147483770" r:id="rId50"/>
    <p:sldLayoutId id="2147483768" r:id="rId51"/>
    <p:sldLayoutId id="2147483765" r:id="rId52"/>
    <p:sldLayoutId id="2147483764" r:id="rId53"/>
    <p:sldLayoutId id="2147483759" r:id="rId54"/>
    <p:sldLayoutId id="2147483756" r:id="rId55"/>
    <p:sldLayoutId id="2147483755" r:id="rId56"/>
    <p:sldLayoutId id="2147483752" r:id="rId57"/>
    <p:sldLayoutId id="2147483751" r:id="rId58"/>
    <p:sldLayoutId id="2147483750" r:id="rId59"/>
    <p:sldLayoutId id="2147483749" r:id="rId60"/>
    <p:sldLayoutId id="2147483748" r:id="rId61"/>
    <p:sldLayoutId id="2147483747" r:id="rId62"/>
    <p:sldLayoutId id="2147483746" r:id="rId63"/>
    <p:sldLayoutId id="2147483745" r:id="rId64"/>
    <p:sldLayoutId id="2147483744" r:id="rId65"/>
    <p:sldLayoutId id="2147483743" r:id="rId66"/>
    <p:sldLayoutId id="2147483742" r:id="rId67"/>
    <p:sldLayoutId id="2147483740" r:id="rId68"/>
    <p:sldLayoutId id="2147483738" r:id="rId69"/>
    <p:sldLayoutId id="2147483737" r:id="rId70"/>
    <p:sldLayoutId id="2147483736" r:id="rId71"/>
    <p:sldLayoutId id="2147483735" r:id="rId72"/>
    <p:sldLayoutId id="2147483731" r:id="rId73"/>
    <p:sldLayoutId id="2147483719" r:id="rId74"/>
    <p:sldLayoutId id="2147483713" r:id="rId75"/>
    <p:sldLayoutId id="2147483708" r:id="rId76"/>
    <p:sldLayoutId id="2147483707" r:id="rId77"/>
    <p:sldLayoutId id="2147483702" r:id="rId78"/>
    <p:sldLayoutId id="2147483694" r:id="rId79"/>
    <p:sldLayoutId id="2147483691" r:id="rId80"/>
    <p:sldLayoutId id="2147483690" r:id="rId81"/>
    <p:sldLayoutId id="2147483682" r:id="rId82"/>
    <p:sldLayoutId id="2147483681" r:id="rId83"/>
    <p:sldLayoutId id="2147483673" r:id="rId84"/>
    <p:sldLayoutId id="2147483672" r:id="rId85"/>
    <p:sldLayoutId id="2147483662" r:id="rId86"/>
    <p:sldLayoutId id="2147483661" r:id="rId87"/>
    <p:sldLayoutId id="2147483651" r:id="rId88"/>
    <p:sldLayoutId id="2147483652" r:id="rId89"/>
    <p:sldLayoutId id="2147483653" r:id="rId90"/>
    <p:sldLayoutId id="2147483654" r:id="rId91"/>
    <p:sldLayoutId id="2147483655" r:id="rId92"/>
    <p:sldLayoutId id="2147483878" r:id="rId93"/>
    <p:sldLayoutId id="2147483876" r:id="rId94"/>
    <p:sldLayoutId id="2147483874" r:id="rId95"/>
    <p:sldLayoutId id="2147483873" r:id="rId96"/>
    <p:sldLayoutId id="2147483872" r:id="rId97"/>
    <p:sldLayoutId id="2147483871" r:id="rId98"/>
    <p:sldLayoutId id="2147483867" r:id="rId99"/>
    <p:sldLayoutId id="2147483866" r:id="rId100"/>
    <p:sldLayoutId id="2147483865" r:id="rId101"/>
    <p:sldLayoutId id="2147483864" r:id="rId102"/>
    <p:sldLayoutId id="2147483863" r:id="rId103"/>
    <p:sldLayoutId id="2147483862" r:id="rId104"/>
    <p:sldLayoutId id="2147483856" r:id="rId105"/>
    <p:sldLayoutId id="2147483855" r:id="rId106"/>
    <p:sldLayoutId id="2147483854" r:id="rId107"/>
    <p:sldLayoutId id="2147483853" r:id="rId108"/>
    <p:sldLayoutId id="2147483852" r:id="rId109"/>
    <p:sldLayoutId id="2147483851" r:id="rId110"/>
    <p:sldLayoutId id="2147483849" r:id="rId111"/>
    <p:sldLayoutId id="2147483848" r:id="rId112"/>
    <p:sldLayoutId id="2147483847" r:id="rId113"/>
    <p:sldLayoutId id="2147483846" r:id="rId114"/>
    <p:sldLayoutId id="2147483844" r:id="rId115"/>
    <p:sldLayoutId id="2147483843" r:id="rId116"/>
    <p:sldLayoutId id="2147483841" r:id="rId117"/>
    <p:sldLayoutId id="2147483840" r:id="rId118"/>
    <p:sldLayoutId id="2147483839" r:id="rId119"/>
    <p:sldLayoutId id="2147483838" r:id="rId120"/>
    <p:sldLayoutId id="2147483836" r:id="rId121"/>
    <p:sldLayoutId id="2147483835" r:id="rId122"/>
    <p:sldLayoutId id="2147483834" r:id="rId123"/>
    <p:sldLayoutId id="2147483829" r:id="rId124"/>
    <p:sldLayoutId id="2147483828" r:id="rId125"/>
    <p:sldLayoutId id="2147483827" r:id="rId126"/>
    <p:sldLayoutId id="2147483825" r:id="rId127"/>
    <p:sldLayoutId id="2147483824" r:id="rId128"/>
    <p:sldLayoutId id="2147483823" r:id="rId129"/>
    <p:sldLayoutId id="2147483822" r:id="rId130"/>
    <p:sldLayoutId id="2147483821" r:id="rId131"/>
    <p:sldLayoutId id="2147483820" r:id="rId132"/>
    <p:sldLayoutId id="2147483819" r:id="rId133"/>
    <p:sldLayoutId id="2147483815" r:id="rId134"/>
    <p:sldLayoutId id="2147483814" r:id="rId135"/>
    <p:sldLayoutId id="2147483813" r:id="rId136"/>
    <p:sldLayoutId id="2147483812" r:id="rId137"/>
    <p:sldLayoutId id="2147483809" r:id="rId138"/>
    <p:sldLayoutId id="2147483808" r:id="rId139"/>
    <p:sldLayoutId id="2147483807" r:id="rId140"/>
    <p:sldLayoutId id="2147483805" r:id="rId141"/>
    <p:sldLayoutId id="2147483803" r:id="rId142"/>
    <p:sldLayoutId id="2147483801" r:id="rId143"/>
    <p:sldLayoutId id="2147483800" r:id="rId144"/>
    <p:sldLayoutId id="2147483799" r:id="rId145"/>
    <p:sldLayoutId id="2147483791" r:id="rId146"/>
    <p:sldLayoutId id="2147483790" r:id="rId147"/>
    <p:sldLayoutId id="2147483789" r:id="rId148"/>
    <p:sldLayoutId id="2147483786" r:id="rId149"/>
    <p:sldLayoutId id="2147483785" r:id="rId150"/>
    <p:sldLayoutId id="2147483784" r:id="rId151"/>
    <p:sldLayoutId id="2147483777" r:id="rId152"/>
    <p:sldLayoutId id="2147483776" r:id="rId153"/>
    <p:sldLayoutId id="2147483774" r:id="rId154"/>
    <p:sldLayoutId id="2147483773" r:id="rId155"/>
    <p:sldLayoutId id="2147483772" r:id="rId156"/>
    <p:sldLayoutId id="2147483769" r:id="rId157"/>
    <p:sldLayoutId id="2147483767" r:id="rId158"/>
    <p:sldLayoutId id="2147483766" r:id="rId159"/>
    <p:sldLayoutId id="2147483763" r:id="rId160"/>
    <p:sldLayoutId id="2147483762" r:id="rId161"/>
    <p:sldLayoutId id="2147483761" r:id="rId162"/>
    <p:sldLayoutId id="2147483760" r:id="rId163"/>
    <p:sldLayoutId id="2147483758" r:id="rId164"/>
    <p:sldLayoutId id="2147483757" r:id="rId165"/>
    <p:sldLayoutId id="2147483754" r:id="rId166"/>
    <p:sldLayoutId id="2147483753" r:id="rId167"/>
    <p:sldLayoutId id="2147483741" r:id="rId168"/>
    <p:sldLayoutId id="2147483739" r:id="rId169"/>
    <p:sldLayoutId id="2147483734" r:id="rId170"/>
    <p:sldLayoutId id="2147483733" r:id="rId171"/>
    <p:sldLayoutId id="2147483732" r:id="rId172"/>
    <p:sldLayoutId id="2147483730" r:id="rId173"/>
    <p:sldLayoutId id="2147483729" r:id="rId174"/>
    <p:sldLayoutId id="2147483728" r:id="rId175"/>
    <p:sldLayoutId id="2147483727" r:id="rId176"/>
    <p:sldLayoutId id="2147483726" r:id="rId177"/>
    <p:sldLayoutId id="2147483725" r:id="rId178"/>
    <p:sldLayoutId id="2147483724" r:id="rId179"/>
    <p:sldLayoutId id="2147483723" r:id="rId180"/>
    <p:sldLayoutId id="2147483722" r:id="rId181"/>
    <p:sldLayoutId id="2147483721" r:id="rId182"/>
    <p:sldLayoutId id="2147483720" r:id="rId183"/>
    <p:sldLayoutId id="2147483718" r:id="rId184"/>
    <p:sldLayoutId id="2147483717" r:id="rId185"/>
    <p:sldLayoutId id="2147483716" r:id="rId186"/>
    <p:sldLayoutId id="2147483715" r:id="rId187"/>
    <p:sldLayoutId id="2147483714" r:id="rId188"/>
    <p:sldLayoutId id="2147483712" r:id="rId189"/>
    <p:sldLayoutId id="2147483711" r:id="rId190"/>
    <p:sldLayoutId id="2147483710" r:id="rId191"/>
    <p:sldLayoutId id="2147483709" r:id="rId192"/>
    <p:sldLayoutId id="2147483706" r:id="rId193"/>
    <p:sldLayoutId id="2147483705" r:id="rId194"/>
    <p:sldLayoutId id="2147483704" r:id="rId195"/>
    <p:sldLayoutId id="2147483703" r:id="rId196"/>
    <p:sldLayoutId id="2147483701" r:id="rId197"/>
    <p:sldLayoutId id="2147483699" r:id="rId198"/>
    <p:sldLayoutId id="2147483698" r:id="rId199"/>
    <p:sldLayoutId id="2147483697" r:id="rId200"/>
    <p:sldLayoutId id="2147483696" r:id="rId201"/>
    <p:sldLayoutId id="2147483695" r:id="rId202"/>
    <p:sldLayoutId id="2147483693" r:id="rId203"/>
    <p:sldLayoutId id="2147483692" r:id="rId204"/>
    <p:sldLayoutId id="2147483689" r:id="rId205"/>
    <p:sldLayoutId id="2147483688" r:id="rId206"/>
    <p:sldLayoutId id="2147483687" r:id="rId207"/>
    <p:sldLayoutId id="2147483686" r:id="rId208"/>
    <p:sldLayoutId id="2147483685" r:id="rId209"/>
    <p:sldLayoutId id="2147483684" r:id="rId210"/>
    <p:sldLayoutId id="2147483683" r:id="rId211"/>
    <p:sldLayoutId id="2147483680" r:id="rId212"/>
    <p:sldLayoutId id="2147483679" r:id="rId213"/>
    <p:sldLayoutId id="2147483678" r:id="rId214"/>
    <p:sldLayoutId id="2147483677" r:id="rId215"/>
    <p:sldLayoutId id="2147483676" r:id="rId216"/>
    <p:sldLayoutId id="2147483675" r:id="rId217"/>
    <p:sldLayoutId id="2147483674" r:id="rId218"/>
    <p:sldLayoutId id="2147483671" r:id="rId219"/>
    <p:sldLayoutId id="2147483670" r:id="rId220"/>
    <p:sldLayoutId id="2147483669" r:id="rId221"/>
    <p:sldLayoutId id="2147483668" r:id="rId222"/>
    <p:sldLayoutId id="2147483664" r:id="rId223"/>
    <p:sldLayoutId id="2147483663" r:id="rId224"/>
    <p:sldLayoutId id="2147483656" r:id="rId225"/>
    <p:sldLayoutId id="2147483657" r:id="rId226"/>
    <p:sldLayoutId id="2147483658" r:id="rId227"/>
    <p:sldLayoutId id="2147483659" r:id="rId228"/>
    <p:sldLayoutId id="2147483660" r:id="rId229"/>
    <p:sldLayoutId id="2147483667" r:id="rId230"/>
    <p:sldLayoutId id="2147483666" r:id="rId231"/>
    <p:sldLayoutId id="2147483665" r:id="rId232"/>
    <p:sldLayoutId id="2147483881" r:id="rId2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2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25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6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15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oi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30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voi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8957" y="5009714"/>
            <a:ext cx="11359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227191" y="6096000"/>
            <a:ext cx="73520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033" t="31250" r="25402" b="8334"/>
          <a:stretch/>
        </p:blipFill>
        <p:spPr>
          <a:xfrm>
            <a:off x="731375" y="2091255"/>
            <a:ext cx="486103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ây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0" y="5109021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cây dừa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  <a:endCxn id="15" idx="2"/>
          </p:cNvCxnSpPr>
          <p:nvPr/>
        </p:nvCxnSpPr>
        <p:spPr>
          <a:xfrm flipV="1">
            <a:off x="2133600" y="6295974"/>
            <a:ext cx="649601" cy="13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3999" y="5095653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359" t="29166" r="37116" b="10417"/>
          <a:stretch/>
        </p:blipFill>
        <p:spPr>
          <a:xfrm>
            <a:off x="1964159" y="1726797"/>
            <a:ext cx="27786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872330"/>
            <a:ext cx="1474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1" y="1872330"/>
            <a:ext cx="16002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â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87233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y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6764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y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voi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7828" y="5009714"/>
            <a:ext cx="11359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033" t="31250" r="25402" b="8334"/>
          <a:stretch/>
        </p:blipFill>
        <p:spPr>
          <a:xfrm>
            <a:off x="731375" y="2091255"/>
            <a:ext cx="4861034" cy="28194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456591" y="2664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9974" y="5083621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cây dừa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95534" y="5070237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5359" t="29166" r="37116" b="10417"/>
          <a:stretch/>
        </p:blipFill>
        <p:spPr>
          <a:xfrm>
            <a:off x="7550133" y="1701397"/>
            <a:ext cx="27786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oi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58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voi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039" y="3689362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oi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cây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1728" y="3670514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â</a:t>
            </a:r>
            <a:r>
              <a:rPr lang="en-US" sz="96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46" t="32292" r="25988" b="7292"/>
          <a:stretch/>
        </p:blipFill>
        <p:spPr>
          <a:xfrm>
            <a:off x="457200" y="-1"/>
            <a:ext cx="10668000" cy="62484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67000" y="2971800"/>
            <a:ext cx="921657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2971800"/>
            <a:ext cx="5334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53400" y="2971800"/>
            <a:ext cx="68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77400" y="6139037"/>
            <a:ext cx="76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6172200"/>
            <a:ext cx="609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2143" y="6124523"/>
            <a:ext cx="77651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oi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i niệm nhà ba gian là gì cho người muốn hướng về cội nguồn | Siêu thị nhà  mẫ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5410200" cy="35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00" y="5310414"/>
            <a:ext cx="274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nhà ngói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5467279"/>
            <a:ext cx="609600" cy="609600"/>
          </a:xfrm>
          <a:prstGeom prst="rect">
            <a:avLst/>
          </a:prstGeom>
        </p:spPr>
      </p:pic>
      <p:pic>
        <p:nvPicPr>
          <p:cNvPr id="1028" name="Picture 4" descr="Ngói vảy cá và ứng dụng của ngói vảy cá trong xây dự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514"/>
            <a:ext cx="6705600" cy="49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 lý do Mái ngói đỏ lợp nhà được nhiều gia đình lựa chọ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1" r="3112"/>
          <a:stretch/>
        </p:blipFill>
        <p:spPr bwMode="auto">
          <a:xfrm>
            <a:off x="-10886" y="3733800"/>
            <a:ext cx="542108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9400" y="5467279"/>
            <a:ext cx="609600" cy="609600"/>
          </a:xfrm>
          <a:prstGeom prst="rect">
            <a:avLst/>
          </a:prstGeom>
        </p:spPr>
      </p:pic>
      <p:pic>
        <p:nvPicPr>
          <p:cNvPr id="2050" name="Picture 2" descr="1001 thắc mắc: Tại sao chó sói - sát thủ rừng xanh hay hú vào ban đêm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76200"/>
            <a:ext cx="540861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ặc điểm, cách phân biệt giữa loài cáo và sói - Oh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0"/>
            <a:ext cx="64198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khám phá thú vị về Chó Sói mà không phải ai cũng biết - Thegioidongvat.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56511"/>
            <a:ext cx="5407025" cy="35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3888" y="5310414"/>
            <a:ext cx="227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chó sói</a:t>
            </a:r>
          </a:p>
        </p:txBody>
      </p:sp>
    </p:spTree>
    <p:extLst>
      <p:ext uri="{BB962C8B-B14F-4D97-AF65-F5344CB8AC3E}">
        <p14:creationId xmlns:p14="http://schemas.microsoft.com/office/powerpoint/2010/main" val="1140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3772" y="5060071"/>
            <a:ext cx="609600" cy="609600"/>
          </a:xfrm>
          <a:prstGeom prst="rect">
            <a:avLst/>
          </a:prstGeom>
        </p:spPr>
      </p:pic>
      <p:pic>
        <p:nvPicPr>
          <p:cNvPr id="3074" name="Picture 2" descr="Khắc phục diện tích lúa sau gieo cấy gặp mưa b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7848600" cy="55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5658785"/>
            <a:ext cx="2249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cấy lúa</a:t>
            </a:r>
          </a:p>
        </p:txBody>
      </p:sp>
    </p:spTree>
    <p:extLst>
      <p:ext uri="{BB962C8B-B14F-4D97-AF65-F5344CB8AC3E}">
        <p14:creationId xmlns:p14="http://schemas.microsoft.com/office/powerpoint/2010/main" val="40630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5400" y="228600"/>
            <a:ext cx="8686800" cy="6485906"/>
            <a:chOff x="1295400" y="228600"/>
            <a:chExt cx="8686800" cy="64859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0132" t="33333" r="34773" b="6250"/>
            <a:stretch/>
          </p:blipFill>
          <p:spPr>
            <a:xfrm>
              <a:off x="1295400" y="228600"/>
              <a:ext cx="8610600" cy="648590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648200" y="228600"/>
              <a:ext cx="53340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9" t="30209" r="14861" b="8333"/>
          <a:stretch/>
        </p:blipFill>
        <p:spPr>
          <a:xfrm>
            <a:off x="-15496" y="381000"/>
            <a:ext cx="12207496" cy="57149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86200" y="2819400"/>
            <a:ext cx="2362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474606" y="2209800"/>
            <a:ext cx="1905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448800" y="4114800"/>
            <a:ext cx="21426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39000" y="5486399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811328" y="5486399"/>
            <a:ext cx="847272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991600" y="5486398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5766" y="5791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19" t="30209" r="14861" b="8333"/>
          <a:stretch/>
        </p:blipFill>
        <p:spPr>
          <a:xfrm>
            <a:off x="-15496" y="381000"/>
            <a:ext cx="12207496" cy="5714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447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133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8188" y="27454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429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4326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038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80814" y="1908870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600">
                <a:solidFill>
                  <a:srgbClr val="FF0000"/>
                </a:solidFill>
                <a:latin typeface="UTM Avo" panose="02040603050506020204" pitchFamily="18" charset="0"/>
              </a:rPr>
              <a:t>Bài 100. oi - ây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3849" y="3627856"/>
            <a:ext cx="8563239" cy="12489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xích đu        nghịch ngợm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UTM Avo" panose="02040603050506020204" pitchFamily="18" charset="0"/>
              </a:rPr>
              <a:t>Chú gà trống gáy vang làm nhà nhà tỉnh giấc.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ai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ia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48100" y="3770099"/>
            <a:ext cx="4495800" cy="1295400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UTM Avo" panose="02040603050506020204" pitchFamily="18" charset="0"/>
              </a:rPr>
              <a:t>l</a:t>
            </a:r>
            <a:r>
              <a:rPr lang="en-US" sz="2800">
                <a:latin typeface="UTM Avo" panose="02040603050506020204" pitchFamily="18" charset="0"/>
              </a:rPr>
              <a:t>………</a:t>
            </a:r>
            <a:r>
              <a:rPr lang="en-US" sz="5400">
                <a:latin typeface="UTM Avo" panose="02040603050506020204" pitchFamily="18" charset="0"/>
              </a:rPr>
              <a:t> xe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334000" y="4018749"/>
            <a:ext cx="152400" cy="1018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88694" y="3930666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UTM Avo" panose="02040603050506020204" pitchFamily="18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anh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100. oi – ây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215524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166</Words>
  <Application>Microsoft Office PowerPoint</Application>
  <PresentationFormat>Widescreen</PresentationFormat>
  <Paragraphs>62</Paragraphs>
  <Slides>26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.VnArial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145</cp:revision>
  <dcterms:created xsi:type="dcterms:W3CDTF">2021-11-07T09:12:58Z</dcterms:created>
  <dcterms:modified xsi:type="dcterms:W3CDTF">2025-01-23T05:58:52Z</dcterms:modified>
</cp:coreProperties>
</file>