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57" r:id="rId3"/>
    <p:sldId id="258" r:id="rId4"/>
    <p:sldId id="282" r:id="rId5"/>
    <p:sldId id="283" r:id="rId6"/>
    <p:sldId id="284" r:id="rId7"/>
    <p:sldId id="285" r:id="rId8"/>
    <p:sldId id="267" r:id="rId9"/>
    <p:sldId id="269" r:id="rId10"/>
    <p:sldId id="271" r:id="rId11"/>
    <p:sldId id="280" r:id="rId12"/>
    <p:sldId id="278" r:id="rId13"/>
    <p:sldId id="273" r:id="rId14"/>
    <p:sldId id="274" r:id="rId15"/>
    <p:sldId id="279" r:id="rId16"/>
    <p:sldId id="275" r:id="rId17"/>
    <p:sldId id="277" r:id="rId18"/>
    <p:sldId id="28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76F8-8E94-40F4-8515-2457FCA055E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02FA-2C38-402F-8E5D-D968A23B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7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4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3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0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1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6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6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4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5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388A-C45C-4039-AFC1-03A95CB4C58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5" r:id="rId4"/>
    <p:sldLayoutId id="2147483674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0" r:id="rId16"/>
    <p:sldLayoutId id="2147483673" r:id="rId17"/>
    <p:sldLayoutId id="2147483672" r:id="rId18"/>
    <p:sldLayoutId id="214748366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71" r:id="rId25"/>
    <p:sldLayoutId id="2147483656" r:id="rId26"/>
    <p:sldLayoutId id="2147483657" r:id="rId27"/>
    <p:sldLayoutId id="2147483658" r:id="rId28"/>
    <p:sldLayoutId id="2147483659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slide" Target="slide16.xml"/><Relationship Id="rId3" Type="http://schemas.openxmlformats.org/officeDocument/2006/relationships/slide" Target="slide15.xml"/><Relationship Id="rId21" Type="http://schemas.openxmlformats.org/officeDocument/2006/relationships/image" Target="../media/image24.gif"/><Relationship Id="rId7" Type="http://schemas.openxmlformats.org/officeDocument/2006/relationships/slide" Target="slide14.xml"/><Relationship Id="rId12" Type="http://schemas.openxmlformats.org/officeDocument/2006/relationships/slide" Target="slide13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slide" Target="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slide" Target="slide9.xml"/><Relationship Id="rId15" Type="http://schemas.openxmlformats.org/officeDocument/2006/relationships/image" Target="../media/image20.png"/><Relationship Id="rId10" Type="http://schemas.openxmlformats.org/officeDocument/2006/relationships/image" Target="../media/image17.jpeg"/><Relationship Id="rId19" Type="http://schemas.openxmlformats.org/officeDocument/2006/relationships/image" Target="../media/image23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slide" Target="slide17.xml"/><Relationship Id="rId22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3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Relationship Id="rId22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7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9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ach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0" y="0"/>
            <a:ext cx="99908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72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5" y="156755"/>
            <a:ext cx="11455717" cy="6632166"/>
          </a:xfrm>
        </p:spPr>
      </p:pic>
    </p:spTree>
    <p:extLst>
      <p:ext uri="{BB962C8B-B14F-4D97-AF65-F5344CB8AC3E}">
        <p14:creationId xmlns:p14="http://schemas.microsoft.com/office/powerpoint/2010/main" val="260262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3352" y="2060287"/>
            <a:ext cx="8284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sắc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7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7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18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noProof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c……..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360" b="1" noProof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ua</a:t>
            </a:r>
            <a:r>
              <a:rPr lang="en-US" sz="3360" b="1" noProof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354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anh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ach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lang="en-US" sz="3000" kern="10" dirty="0">
                <a:solidFill>
                  <a:srgbClr val="FFFF00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2</a:t>
            </a:r>
            <a:endParaRPr kumimoji="0" lang="en-US" sz="3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2496356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.a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251460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anh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27047" y="906253"/>
            <a:ext cx="8329177" cy="17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vần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b……. </a:t>
            </a:r>
            <a:r>
              <a:rPr lang="en-US" sz="3600" b="1" noProof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7" y="3360232"/>
            <a:ext cx="4119614" cy="3089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746" y="4340731"/>
            <a:ext cx="405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bách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hay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huệ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005653" y="1499924"/>
            <a:ext cx="108379" cy="748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3115618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ạch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3202191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đẹp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12746" y="1088798"/>
            <a:ext cx="8329177" cy="22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……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……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lang="en-US" sz="3000" kern="10" dirty="0">
                <a:solidFill>
                  <a:srgbClr val="FFFF00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4</a:t>
            </a:r>
            <a:endParaRPr kumimoji="0" lang="en-US" sz="3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27020" y="1165902"/>
            <a:ext cx="8229600" cy="16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Sắp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câu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36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36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đùm</a:t>
            </a:r>
            <a:r>
              <a:rPr lang="en-US" sz="336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336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336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36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lá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537451" y="4575524"/>
            <a:ext cx="6930252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lvl="0"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đùm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537451" y="3260779"/>
            <a:ext cx="6930252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đùm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9481" y="2471057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3814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94. anh - ach (tiết 2)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2092" y="2852057"/>
            <a:ext cx="6821099" cy="212053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9600" b="1" i="0" u="none" strike="noStrike" kern="1200" cap="none" spc="0" normalizeH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90" t="29166" r="11347" b="15625"/>
          <a:stretch/>
        </p:blipFill>
        <p:spPr>
          <a:xfrm>
            <a:off x="0" y="76200"/>
            <a:ext cx="12130894" cy="544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295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981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662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2662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017" y="411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411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0253332" y="1380464"/>
            <a:ext cx="1524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90" t="29166" r="11347" b="15625"/>
          <a:stretch/>
        </p:blipFill>
        <p:spPr>
          <a:xfrm>
            <a:off x="0" y="76200"/>
            <a:ext cx="12130894" cy="544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447800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6164" y="4267200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516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90" t="29166" r="11347" b="15625"/>
          <a:stretch/>
        </p:blipFill>
        <p:spPr>
          <a:xfrm>
            <a:off x="0" y="76200"/>
            <a:ext cx="12130894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50" t="40000" r="8750" b="14445"/>
          <a:stretch/>
        </p:blipFill>
        <p:spPr>
          <a:xfrm>
            <a:off x="304800" y="1447800"/>
            <a:ext cx="11627005" cy="3505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7400" y="2819400"/>
            <a:ext cx="685800" cy="12954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867400" y="2819400"/>
            <a:ext cx="685800" cy="12192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" y="1845518"/>
            <a:ext cx="12009581" cy="2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377"/>
            <a:ext cx="9753599" cy="664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2326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12313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249</Words>
  <Application>Microsoft Office PowerPoint</Application>
  <PresentationFormat>Widescreen</PresentationFormat>
  <Paragraphs>52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</cp:revision>
  <dcterms:created xsi:type="dcterms:W3CDTF">2022-01-16T07:15:16Z</dcterms:created>
  <dcterms:modified xsi:type="dcterms:W3CDTF">2025-01-21T06:10:12Z</dcterms:modified>
</cp:coreProperties>
</file>