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14" r:id="rId7"/>
    <p:sldId id="343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37" r:id="rId20"/>
    <p:sldId id="333" r:id="rId21"/>
    <p:sldId id="348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2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0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09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3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4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0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20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08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64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69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1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70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66" r:id="rId2"/>
    <p:sldLayoutId id="2147483700" r:id="rId3"/>
    <p:sldLayoutId id="2147483650" r:id="rId4"/>
    <p:sldLayoutId id="2147483860" r:id="rId5"/>
    <p:sldLayoutId id="2147483857" r:id="rId6"/>
    <p:sldLayoutId id="2147483856" r:id="rId7"/>
    <p:sldLayoutId id="2147483855" r:id="rId8"/>
    <p:sldLayoutId id="2147483854" r:id="rId9"/>
    <p:sldLayoutId id="2147483850" r:id="rId10"/>
    <p:sldLayoutId id="2147483845" r:id="rId11"/>
    <p:sldLayoutId id="2147483842" r:id="rId12"/>
    <p:sldLayoutId id="2147483837" r:id="rId13"/>
    <p:sldLayoutId id="2147483833" r:id="rId14"/>
    <p:sldLayoutId id="2147483832" r:id="rId15"/>
    <p:sldLayoutId id="2147483831" r:id="rId16"/>
    <p:sldLayoutId id="2147483830" r:id="rId17"/>
    <p:sldLayoutId id="2147483826" r:id="rId18"/>
    <p:sldLayoutId id="2147483818" r:id="rId19"/>
    <p:sldLayoutId id="2147483817" r:id="rId20"/>
    <p:sldLayoutId id="2147483816" r:id="rId21"/>
    <p:sldLayoutId id="2147483811" r:id="rId22"/>
    <p:sldLayoutId id="2147483810" r:id="rId23"/>
    <p:sldLayoutId id="2147483806" r:id="rId24"/>
    <p:sldLayoutId id="2147483804" r:id="rId25"/>
    <p:sldLayoutId id="2147483802" r:id="rId26"/>
    <p:sldLayoutId id="2147483798" r:id="rId27"/>
    <p:sldLayoutId id="2147483797" r:id="rId28"/>
    <p:sldLayoutId id="2147483796" r:id="rId29"/>
    <p:sldLayoutId id="2147483795" r:id="rId30"/>
    <p:sldLayoutId id="2147483794" r:id="rId31"/>
    <p:sldLayoutId id="2147483793" r:id="rId32"/>
    <p:sldLayoutId id="2147483792" r:id="rId33"/>
    <p:sldLayoutId id="2147483788" r:id="rId34"/>
    <p:sldLayoutId id="2147483787" r:id="rId35"/>
    <p:sldLayoutId id="2147483783" r:id="rId36"/>
    <p:sldLayoutId id="2147483782" r:id="rId37"/>
    <p:sldLayoutId id="2147483781" r:id="rId38"/>
    <p:sldLayoutId id="2147483780" r:id="rId39"/>
    <p:sldLayoutId id="2147483779" r:id="rId40"/>
    <p:sldLayoutId id="2147483778" r:id="rId41"/>
    <p:sldLayoutId id="2147483775" r:id="rId42"/>
    <p:sldLayoutId id="2147483771" r:id="rId43"/>
    <p:sldLayoutId id="2147483770" r:id="rId44"/>
    <p:sldLayoutId id="2147483768" r:id="rId45"/>
    <p:sldLayoutId id="2147483765" r:id="rId46"/>
    <p:sldLayoutId id="2147483764" r:id="rId47"/>
    <p:sldLayoutId id="2147483759" r:id="rId48"/>
    <p:sldLayoutId id="2147483756" r:id="rId49"/>
    <p:sldLayoutId id="2147483755" r:id="rId50"/>
    <p:sldLayoutId id="2147483752" r:id="rId51"/>
    <p:sldLayoutId id="2147483751" r:id="rId52"/>
    <p:sldLayoutId id="2147483750" r:id="rId53"/>
    <p:sldLayoutId id="2147483749" r:id="rId54"/>
    <p:sldLayoutId id="2147483748" r:id="rId55"/>
    <p:sldLayoutId id="2147483747" r:id="rId56"/>
    <p:sldLayoutId id="2147483746" r:id="rId57"/>
    <p:sldLayoutId id="2147483745" r:id="rId58"/>
    <p:sldLayoutId id="2147483744" r:id="rId59"/>
    <p:sldLayoutId id="2147483743" r:id="rId60"/>
    <p:sldLayoutId id="2147483742" r:id="rId61"/>
    <p:sldLayoutId id="2147483740" r:id="rId62"/>
    <p:sldLayoutId id="2147483738" r:id="rId63"/>
    <p:sldLayoutId id="2147483737" r:id="rId64"/>
    <p:sldLayoutId id="2147483736" r:id="rId65"/>
    <p:sldLayoutId id="2147483735" r:id="rId66"/>
    <p:sldLayoutId id="2147483731" r:id="rId67"/>
    <p:sldLayoutId id="2147483719" r:id="rId68"/>
    <p:sldLayoutId id="2147483713" r:id="rId69"/>
    <p:sldLayoutId id="2147483708" r:id="rId70"/>
    <p:sldLayoutId id="2147483707" r:id="rId71"/>
    <p:sldLayoutId id="2147483702" r:id="rId72"/>
    <p:sldLayoutId id="2147483694" r:id="rId73"/>
    <p:sldLayoutId id="2147483691" r:id="rId74"/>
    <p:sldLayoutId id="2147483690" r:id="rId75"/>
    <p:sldLayoutId id="2147483682" r:id="rId76"/>
    <p:sldLayoutId id="2147483681" r:id="rId77"/>
    <p:sldLayoutId id="2147483673" r:id="rId78"/>
    <p:sldLayoutId id="2147483672" r:id="rId79"/>
    <p:sldLayoutId id="2147483662" r:id="rId80"/>
    <p:sldLayoutId id="2147483661" r:id="rId81"/>
    <p:sldLayoutId id="2147483651" r:id="rId82"/>
    <p:sldLayoutId id="2147483652" r:id="rId83"/>
    <p:sldLayoutId id="2147483653" r:id="rId84"/>
    <p:sldLayoutId id="2147483654" r:id="rId85"/>
    <p:sldLayoutId id="2147483655" r:id="rId86"/>
    <p:sldLayoutId id="2147483865" r:id="rId87"/>
    <p:sldLayoutId id="2147483864" r:id="rId88"/>
    <p:sldLayoutId id="2147483863" r:id="rId89"/>
    <p:sldLayoutId id="2147483862" r:id="rId90"/>
    <p:sldLayoutId id="2147483861" r:id="rId91"/>
    <p:sldLayoutId id="2147483859" r:id="rId92"/>
    <p:sldLayoutId id="2147483858" r:id="rId93"/>
    <p:sldLayoutId id="2147483853" r:id="rId94"/>
    <p:sldLayoutId id="2147483852" r:id="rId95"/>
    <p:sldLayoutId id="2147483851" r:id="rId96"/>
    <p:sldLayoutId id="2147483849" r:id="rId97"/>
    <p:sldLayoutId id="2147483848" r:id="rId98"/>
    <p:sldLayoutId id="2147483847" r:id="rId99"/>
    <p:sldLayoutId id="2147483846" r:id="rId100"/>
    <p:sldLayoutId id="2147483844" r:id="rId101"/>
    <p:sldLayoutId id="2147483843" r:id="rId102"/>
    <p:sldLayoutId id="2147483841" r:id="rId103"/>
    <p:sldLayoutId id="2147483840" r:id="rId104"/>
    <p:sldLayoutId id="2147483839" r:id="rId105"/>
    <p:sldLayoutId id="2147483838" r:id="rId106"/>
    <p:sldLayoutId id="2147483836" r:id="rId107"/>
    <p:sldLayoutId id="2147483835" r:id="rId108"/>
    <p:sldLayoutId id="2147483834" r:id="rId109"/>
    <p:sldLayoutId id="2147483829" r:id="rId110"/>
    <p:sldLayoutId id="2147483828" r:id="rId111"/>
    <p:sldLayoutId id="2147483827" r:id="rId112"/>
    <p:sldLayoutId id="2147483825" r:id="rId113"/>
    <p:sldLayoutId id="2147483824" r:id="rId114"/>
    <p:sldLayoutId id="2147483823" r:id="rId115"/>
    <p:sldLayoutId id="2147483822" r:id="rId116"/>
    <p:sldLayoutId id="2147483821" r:id="rId117"/>
    <p:sldLayoutId id="2147483820" r:id="rId118"/>
    <p:sldLayoutId id="2147483819" r:id="rId119"/>
    <p:sldLayoutId id="2147483815" r:id="rId120"/>
    <p:sldLayoutId id="2147483814" r:id="rId121"/>
    <p:sldLayoutId id="2147483813" r:id="rId122"/>
    <p:sldLayoutId id="2147483812" r:id="rId123"/>
    <p:sldLayoutId id="2147483809" r:id="rId124"/>
    <p:sldLayoutId id="2147483808" r:id="rId125"/>
    <p:sldLayoutId id="2147483807" r:id="rId126"/>
    <p:sldLayoutId id="2147483805" r:id="rId127"/>
    <p:sldLayoutId id="2147483803" r:id="rId128"/>
    <p:sldLayoutId id="2147483801" r:id="rId129"/>
    <p:sldLayoutId id="2147483800" r:id="rId130"/>
    <p:sldLayoutId id="2147483799" r:id="rId131"/>
    <p:sldLayoutId id="2147483791" r:id="rId132"/>
    <p:sldLayoutId id="2147483790" r:id="rId133"/>
    <p:sldLayoutId id="2147483789" r:id="rId134"/>
    <p:sldLayoutId id="2147483786" r:id="rId135"/>
    <p:sldLayoutId id="2147483785" r:id="rId136"/>
    <p:sldLayoutId id="2147483784" r:id="rId137"/>
    <p:sldLayoutId id="2147483777" r:id="rId138"/>
    <p:sldLayoutId id="2147483776" r:id="rId139"/>
    <p:sldLayoutId id="2147483774" r:id="rId140"/>
    <p:sldLayoutId id="2147483773" r:id="rId141"/>
    <p:sldLayoutId id="2147483772" r:id="rId142"/>
    <p:sldLayoutId id="2147483769" r:id="rId143"/>
    <p:sldLayoutId id="2147483767" r:id="rId144"/>
    <p:sldLayoutId id="2147483766" r:id="rId145"/>
    <p:sldLayoutId id="2147483763" r:id="rId146"/>
    <p:sldLayoutId id="2147483762" r:id="rId147"/>
    <p:sldLayoutId id="2147483761" r:id="rId148"/>
    <p:sldLayoutId id="2147483760" r:id="rId149"/>
    <p:sldLayoutId id="2147483758" r:id="rId150"/>
    <p:sldLayoutId id="2147483757" r:id="rId151"/>
    <p:sldLayoutId id="2147483754" r:id="rId152"/>
    <p:sldLayoutId id="2147483753" r:id="rId153"/>
    <p:sldLayoutId id="2147483741" r:id="rId154"/>
    <p:sldLayoutId id="2147483739" r:id="rId155"/>
    <p:sldLayoutId id="2147483734" r:id="rId156"/>
    <p:sldLayoutId id="2147483733" r:id="rId157"/>
    <p:sldLayoutId id="2147483732" r:id="rId158"/>
    <p:sldLayoutId id="2147483730" r:id="rId159"/>
    <p:sldLayoutId id="2147483729" r:id="rId160"/>
    <p:sldLayoutId id="2147483728" r:id="rId161"/>
    <p:sldLayoutId id="2147483727" r:id="rId162"/>
    <p:sldLayoutId id="2147483726" r:id="rId163"/>
    <p:sldLayoutId id="2147483725" r:id="rId164"/>
    <p:sldLayoutId id="2147483724" r:id="rId165"/>
    <p:sldLayoutId id="2147483723" r:id="rId166"/>
    <p:sldLayoutId id="2147483722" r:id="rId167"/>
    <p:sldLayoutId id="2147483721" r:id="rId168"/>
    <p:sldLayoutId id="2147483720" r:id="rId169"/>
    <p:sldLayoutId id="2147483718" r:id="rId170"/>
    <p:sldLayoutId id="2147483717" r:id="rId171"/>
    <p:sldLayoutId id="2147483716" r:id="rId172"/>
    <p:sldLayoutId id="2147483715" r:id="rId173"/>
    <p:sldLayoutId id="2147483714" r:id="rId174"/>
    <p:sldLayoutId id="2147483712" r:id="rId175"/>
    <p:sldLayoutId id="2147483711" r:id="rId176"/>
    <p:sldLayoutId id="2147483710" r:id="rId177"/>
    <p:sldLayoutId id="2147483709" r:id="rId178"/>
    <p:sldLayoutId id="2147483706" r:id="rId179"/>
    <p:sldLayoutId id="2147483705" r:id="rId180"/>
    <p:sldLayoutId id="2147483704" r:id="rId181"/>
    <p:sldLayoutId id="2147483703" r:id="rId182"/>
    <p:sldLayoutId id="2147483701" r:id="rId183"/>
    <p:sldLayoutId id="2147483699" r:id="rId184"/>
    <p:sldLayoutId id="2147483698" r:id="rId185"/>
    <p:sldLayoutId id="2147483697" r:id="rId186"/>
    <p:sldLayoutId id="2147483696" r:id="rId187"/>
    <p:sldLayoutId id="2147483695" r:id="rId188"/>
    <p:sldLayoutId id="2147483693" r:id="rId189"/>
    <p:sldLayoutId id="2147483692" r:id="rId190"/>
    <p:sldLayoutId id="2147483689" r:id="rId191"/>
    <p:sldLayoutId id="2147483688" r:id="rId192"/>
    <p:sldLayoutId id="2147483687" r:id="rId193"/>
    <p:sldLayoutId id="2147483686" r:id="rId194"/>
    <p:sldLayoutId id="2147483685" r:id="rId195"/>
    <p:sldLayoutId id="2147483684" r:id="rId196"/>
    <p:sldLayoutId id="2147483683" r:id="rId197"/>
    <p:sldLayoutId id="2147483680" r:id="rId198"/>
    <p:sldLayoutId id="2147483679" r:id="rId199"/>
    <p:sldLayoutId id="2147483678" r:id="rId200"/>
    <p:sldLayoutId id="2147483677" r:id="rId201"/>
    <p:sldLayoutId id="2147483676" r:id="rId202"/>
    <p:sldLayoutId id="2147483675" r:id="rId203"/>
    <p:sldLayoutId id="2147483674" r:id="rId204"/>
    <p:sldLayoutId id="2147483671" r:id="rId205"/>
    <p:sldLayoutId id="2147483670" r:id="rId206"/>
    <p:sldLayoutId id="2147483669" r:id="rId207"/>
    <p:sldLayoutId id="2147483668" r:id="rId208"/>
    <p:sldLayoutId id="2147483664" r:id="rId209"/>
    <p:sldLayoutId id="2147483663" r:id="rId210"/>
    <p:sldLayoutId id="2147483656" r:id="rId211"/>
    <p:sldLayoutId id="2147483657" r:id="rId212"/>
    <p:sldLayoutId id="2147483658" r:id="rId213"/>
    <p:sldLayoutId id="2147483659" r:id="rId214"/>
    <p:sldLayoutId id="2147483660" r:id="rId215"/>
    <p:sldLayoutId id="2147483667" r:id="rId216"/>
    <p:sldLayoutId id="2147483666" r:id="rId217"/>
    <p:sldLayoutId id="2147483665" r:id="rId218"/>
    <p:sldLayoutId id="2147483867" r:id="rId2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ma"/><Relationship Id="rId7" Type="http://schemas.openxmlformats.org/officeDocument/2006/relationships/image" Target="../media/image1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86.xml"/><Relationship Id="rId4" Type="http://schemas.openxmlformats.org/officeDocument/2006/relationships/audio" Target="../media/media2.wma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ach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anh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500970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quả chanh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5739" y="5009714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anh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Thuốc quý từ quả c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1873659"/>
            <a:ext cx="3163693" cy="29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>
            <a:off x="3200400" y="6155290"/>
            <a:ext cx="146337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ach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6800" y="5109441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cuốn sách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6574" y="5109441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116" t="31250" r="40044" b="14584"/>
          <a:stretch/>
        </p:blipFill>
        <p:spPr>
          <a:xfrm>
            <a:off x="2183588" y="1777288"/>
            <a:ext cx="2407054" cy="3209405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3683536" y="6172200"/>
            <a:ext cx="12200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872330"/>
            <a:ext cx="1474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1" y="1872330"/>
            <a:ext cx="16002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0600" y="1872330"/>
            <a:ext cx="2590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09600" y="500970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quả chanh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5592" y="5009714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anh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5" name="Picture 2" descr="Thuốc quý từ quả ch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1873659"/>
            <a:ext cx="3163693" cy="29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610226" y="224758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6409" y="5042355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cuốn sách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38844" y="5040121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7116" t="31250" r="40044" b="14584"/>
          <a:stretch/>
        </p:blipFill>
        <p:spPr>
          <a:xfrm>
            <a:off x="7923197" y="1710202"/>
            <a:ext cx="2407054" cy="320940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333499" y="278878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anh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ach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86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chanh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1380" y="3679988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anh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sách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59006" y="3677330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ach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5446" t="31250" r="14275" b="26042"/>
          <a:stretch/>
        </p:blipFill>
        <p:spPr>
          <a:xfrm>
            <a:off x="279400" y="-1"/>
            <a:ext cx="10464800" cy="3575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7789" t="39583" r="16032" b="18750"/>
          <a:stretch/>
        </p:blipFill>
        <p:spPr>
          <a:xfrm>
            <a:off x="1790700" y="3376133"/>
            <a:ext cx="8610600" cy="304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696200" y="3376133"/>
            <a:ext cx="990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6334980"/>
            <a:ext cx="990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09800" y="3429000"/>
            <a:ext cx="1066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8200" y="3376133"/>
            <a:ext cx="990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85743" y="6349494"/>
            <a:ext cx="12772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91700" y="5832676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6795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0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61" t="31250" r="20132" b="13542"/>
          <a:stretch/>
        </p:blipFill>
        <p:spPr>
          <a:xfrm>
            <a:off x="685800" y="914400"/>
            <a:ext cx="10765766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7200" y="452735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Thanh</a:t>
            </a:r>
          </a:p>
        </p:txBody>
      </p:sp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600">
                <a:solidFill>
                  <a:srgbClr val="FF0000"/>
                </a:solidFill>
                <a:latin typeface="UTM Avo" panose="02040603050506020204" pitchFamily="18" charset="0"/>
              </a:rPr>
              <a:t>Bài 94. anh - ach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90" t="29166" r="11347" b="15625"/>
          <a:stretch/>
        </p:blipFill>
        <p:spPr>
          <a:xfrm>
            <a:off x="0" y="76200"/>
            <a:ext cx="12130894" cy="54483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336591" y="5491843"/>
            <a:ext cx="116860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62400" y="1240974"/>
            <a:ext cx="4495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200" y="2743199"/>
            <a:ext cx="1905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58000" y="3429000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29000" y="2725056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99" t="33333" r="8751" b="33333"/>
          <a:stretch/>
        </p:blipFill>
        <p:spPr>
          <a:xfrm>
            <a:off x="762000" y="1600200"/>
            <a:ext cx="1021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17922" y="1908870"/>
            <a:ext cx="43556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trường học          nước biển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UTM Avo" panose="02040603050506020204" pitchFamily="18" charset="0"/>
              </a:rPr>
              <a:t>Nắng lên xua tan màn sương còn đọng trên lá.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Tìm 2 từ có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ương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ươ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94. anh – ach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301276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152</Words>
  <Application>Microsoft Office PowerPoint</Application>
  <PresentationFormat>Widescreen</PresentationFormat>
  <Paragraphs>52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137</cp:revision>
  <dcterms:created xsi:type="dcterms:W3CDTF">2021-11-07T09:12:58Z</dcterms:created>
  <dcterms:modified xsi:type="dcterms:W3CDTF">2025-01-21T06:02:49Z</dcterms:modified>
</cp:coreProperties>
</file>