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60" r:id="rId4"/>
    <p:sldId id="262" r:id="rId5"/>
    <p:sldId id="279" r:id="rId6"/>
    <p:sldId id="282" r:id="rId7"/>
    <p:sldId id="283" r:id="rId8"/>
    <p:sldId id="284" r:id="rId9"/>
    <p:sldId id="285" r:id="rId10"/>
    <p:sldId id="286" r:id="rId11"/>
    <p:sldId id="289" r:id="rId12"/>
    <p:sldId id="290" r:id="rId13"/>
    <p:sldId id="291" r:id="rId14"/>
    <p:sldId id="292" r:id="rId15"/>
    <p:sldId id="277"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394" autoAdjust="0"/>
  </p:normalViewPr>
  <p:slideViewPr>
    <p:cSldViewPr snapToGrid="0">
      <p:cViewPr varScale="1">
        <p:scale>
          <a:sx n="61" d="100"/>
          <a:sy n="61" d="100"/>
        </p:scale>
        <p:origin x="4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722</TotalTime>
  <Words>660</Words>
  <Application>Microsoft Office PowerPoint</Application>
  <PresentationFormat>Widescreen</PresentationFormat>
  <Paragraphs>81</Paragraphs>
  <Slides>15</Slides>
  <Notes>1</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#9Slide03 Nokia</vt:lpstr>
      <vt:lpstr>#9Slide03 SFU Futura_05</vt:lpstr>
      <vt:lpstr>#9Slide05 Dear Saturday</vt: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MyPC</cp:lastModifiedBy>
  <cp:revision>19</cp:revision>
  <dcterms:created xsi:type="dcterms:W3CDTF">2023-12-26T14:46:41Z</dcterms:created>
  <dcterms:modified xsi:type="dcterms:W3CDTF">2025-01-23T06:17:44Z</dcterms:modified>
  <cp:category>9Slide.vn</cp:category>
</cp:coreProperties>
</file>