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20" r:id="rId3"/>
    <p:sldId id="258" r:id="rId4"/>
    <p:sldId id="311" r:id="rId5"/>
    <p:sldId id="312" r:id="rId6"/>
    <p:sldId id="314" r:id="rId7"/>
    <p:sldId id="343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37" r:id="rId20"/>
    <p:sldId id="333" r:id="rId21"/>
    <p:sldId id="346" r:id="rId22"/>
    <p:sldId id="347" r:id="rId23"/>
    <p:sldId id="345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2" autoAdjust="0"/>
  </p:normalViewPr>
  <p:slideViewPr>
    <p:cSldViewPr>
      <p:cViewPr>
        <p:scale>
          <a:sx n="90" d="100"/>
          <a:sy n="90" d="100"/>
        </p:scale>
        <p:origin x="139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2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1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1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ênh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êch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ênh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ênh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500970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dòng kênh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7240" y="5016091"/>
            <a:ext cx="27432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ênh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141212" y="6096000"/>
            <a:ext cx="143078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160" t="31250" r="31845" b="11459"/>
          <a:stretch/>
        </p:blipFill>
        <p:spPr>
          <a:xfrm>
            <a:off x="1017813" y="1836513"/>
            <a:ext cx="4038600" cy="31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êch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êch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52600" y="51094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ếch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0738" y="5109433"/>
            <a:ext cx="248771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387115" y="6096000"/>
            <a:ext cx="152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16" t="35416" r="34773" b="25000"/>
          <a:stretch/>
        </p:blipFill>
        <p:spPr>
          <a:xfrm>
            <a:off x="1524000" y="2213833"/>
            <a:ext cx="4191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2278" y="2279817"/>
            <a:ext cx="1474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ê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1" y="2279817"/>
            <a:ext cx="16002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ê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279817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0600" y="2279817"/>
            <a:ext cx="2590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ênh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00970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dòng kênh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2991" y="5016091"/>
            <a:ext cx="27432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ênh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7160" t="31250" r="31845" b="11459"/>
          <a:stretch/>
        </p:blipFill>
        <p:spPr>
          <a:xfrm>
            <a:off x="1017813" y="1836513"/>
            <a:ext cx="4038600" cy="317318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460430" y="270073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êch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2413" y="497187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ếch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0553" y="4983820"/>
            <a:ext cx="248771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êch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3016" t="35416" r="34773" b="25000"/>
          <a:stretch/>
        </p:blipFill>
        <p:spPr>
          <a:xfrm>
            <a:off x="7113813" y="2076263"/>
            <a:ext cx="4191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ênh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êch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6854" y="3679984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kênh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0008" y="3677330"/>
            <a:ext cx="2971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ênh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67998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ếch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3677330"/>
            <a:ext cx="273485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</a:rPr>
              <a:t>êch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81200" y="0"/>
            <a:ext cx="7860632" cy="6246238"/>
            <a:chOff x="2552700" y="0"/>
            <a:chExt cx="7860632" cy="62462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17789" t="31250" r="15446" b="16667"/>
            <a:stretch/>
          </p:blipFill>
          <p:spPr>
            <a:xfrm>
              <a:off x="2592614" y="0"/>
              <a:ext cx="7467600" cy="32752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14275" t="35416" r="15446" b="18750"/>
            <a:stretch/>
          </p:blipFill>
          <p:spPr>
            <a:xfrm>
              <a:off x="2552700" y="3364006"/>
              <a:ext cx="7860632" cy="2882232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77100" y="3200400"/>
            <a:ext cx="10287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24300" y="6144227"/>
            <a:ext cx="9906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58200" y="3198333"/>
            <a:ext cx="76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00500" y="3194704"/>
            <a:ext cx="914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01000" y="6142160"/>
            <a:ext cx="9906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6482" y="2710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474" t="36459" r="27746" b="12500"/>
          <a:stretch/>
        </p:blipFill>
        <p:spPr>
          <a:xfrm>
            <a:off x="762000" y="457200"/>
            <a:ext cx="10591800" cy="61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600">
                <a:solidFill>
                  <a:srgbClr val="FF0000"/>
                </a:solidFill>
                <a:latin typeface="UTM Avo" panose="02040603050506020204" pitchFamily="18" charset="0"/>
              </a:rPr>
              <a:t>Bài 95. ênh - êch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590" t="47917" r="10762" b="8334"/>
          <a:stretch/>
        </p:blipFill>
        <p:spPr>
          <a:xfrm>
            <a:off x="95360" y="1273058"/>
            <a:ext cx="12096640" cy="450317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336591" y="5486401"/>
            <a:ext cx="1930609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37521" y="2200651"/>
            <a:ext cx="254467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96200" y="3047999"/>
            <a:ext cx="2057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19600" y="3810001"/>
            <a:ext cx="7905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14400" y="3048001"/>
            <a:ext cx="1422191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76800" y="362354"/>
            <a:ext cx="174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Mưa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358340" y="3810001"/>
            <a:ext cx="7905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2066" y="4760040"/>
            <a:ext cx="2747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bọ dừa</a:t>
            </a:r>
          </a:p>
        </p:txBody>
      </p:sp>
      <p:pic>
        <p:nvPicPr>
          <p:cNvPr id="1026" name="Picture 2" descr="7 thuốc trị Bọ Dừa nhanh nhất cho người trồng d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17" y="380999"/>
            <a:ext cx="5442857" cy="380999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7200" y="4916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5800" y="5181600"/>
            <a:ext cx="3538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ễnh ương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052" name="Picture 4" descr="Welcome to Viet Nam Creatures Webs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45" y="381000"/>
            <a:ext cx="6913713" cy="456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5338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590" t="47917" r="10762" b="8334"/>
          <a:stretch/>
        </p:blipFill>
        <p:spPr>
          <a:xfrm>
            <a:off x="95360" y="1273058"/>
            <a:ext cx="12096640" cy="45031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6800" y="362354"/>
            <a:ext cx="174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Mưa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447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14197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3585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22815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30629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0" y="30629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3886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47" y="4724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19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80814" y="1710755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bánh ngọt          ngõ ngách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1110297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99"/>
                </a:solidFill>
                <a:latin typeface="UTM Avo" panose="02040603050506020204" pitchFamily="18" charset="0"/>
              </a:rPr>
              <a:t>Mẹ thường đọc sách cho bé nghe.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712488" y="381000"/>
            <a:ext cx="10767024" cy="127867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Nhìn hình, nói từ thích hợp: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26" name="Picture 2" descr="1 viên gạch nặng bao nhiêu kg? Cách tính chuẩn xác nhất - cungok.com |  cungok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8"/>
          <a:stretch/>
        </p:blipFill>
        <p:spPr bwMode="auto">
          <a:xfrm>
            <a:off x="3197361" y="2188368"/>
            <a:ext cx="5715000" cy="356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15786" y="5647133"/>
            <a:ext cx="2960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viên gạch</a:t>
            </a: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1 câu có tiếng chứa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ach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95. ênh – êch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519481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165</Words>
  <Application>Microsoft Office PowerPoint</Application>
  <PresentationFormat>Widescreen</PresentationFormat>
  <Paragraphs>64</Paragraphs>
  <Slides>24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144</cp:revision>
  <dcterms:created xsi:type="dcterms:W3CDTF">2021-11-07T09:12:58Z</dcterms:created>
  <dcterms:modified xsi:type="dcterms:W3CDTF">2025-01-21T06:12:26Z</dcterms:modified>
</cp:coreProperties>
</file>