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342" r:id="rId2"/>
    <p:sldId id="256" r:id="rId3"/>
    <p:sldId id="263" r:id="rId4"/>
    <p:sldId id="308" r:id="rId5"/>
    <p:sldId id="317" r:id="rId6"/>
    <p:sldId id="345" r:id="rId7"/>
    <p:sldId id="330" r:id="rId8"/>
    <p:sldId id="343" r:id="rId9"/>
    <p:sldId id="346" r:id="rId10"/>
    <p:sldId id="344" r:id="rId11"/>
    <p:sldId id="259" r:id="rId12"/>
    <p:sldId id="264" r:id="rId13"/>
  </p:sldIdLst>
  <p:sldSz cx="12161838" cy="6858000"/>
  <p:notesSz cx="6858000" cy="9144000"/>
  <p:embeddedFontLst>
    <p:embeddedFont>
      <p:font typeface="Chewy" panose="020B0604020202020204" charset="0"/>
      <p:regular r:id="rId15"/>
    </p:embeddedFont>
    <p:embeddedFont>
      <p:font typeface="Inconsolata" pitchFamily="2" charset="0"/>
      <p:regular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Nunito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101" d="100"/>
          <a:sy n="101" d="100"/>
        </p:scale>
        <p:origin x="9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37669-7F4A-43CE-A91F-A34414CD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87838" l="7649" r="94051">
                        <a14:foregroundMark x1="11615" y1="36486" x2="13598" y2="50000"/>
                        <a14:foregroundMark x1="9632" y1="44595" x2="13598" y2="60811"/>
                        <a14:foregroundMark x1="9065" y1="39189" x2="13881" y2="33784"/>
                        <a14:foregroundMark x1="9065" y1="59459" x2="12465" y2="59459"/>
                        <a14:foregroundMark x1="7649" y1="40541" x2="7649" y2="58108"/>
                        <a14:foregroundMark x1="8782" y1="33784" x2="11898" y2="31081"/>
                        <a14:foregroundMark x1="92918" y1="31081" x2="94051" y2="72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575" y="1648778"/>
            <a:ext cx="9008688" cy="18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79674" y="1382674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đoạn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tranh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C08582-A279-41B2-955D-F9E5392BB6DD}"/>
              </a:ext>
            </a:extLst>
          </p:cNvPr>
          <p:cNvSpPr/>
          <p:nvPr/>
        </p:nvSpPr>
        <p:spPr>
          <a:xfrm>
            <a:off x="799673" y="2101517"/>
            <a:ext cx="10234862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Nói về hoạt động ngoài trời mà em được tham gia.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E236D-6215-4DD1-8BD4-2332B12FABCD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Luyện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389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8" y="113312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324137"/>
            <a:ext cx="9542645" cy="55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1862599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bổ</a:t>
            </a:r>
            <a:r>
              <a:rPr lang="en-US" sz="3600" dirty="0"/>
              <a:t> sung ý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304801" y="0"/>
            <a:ext cx="12115801" cy="3444240"/>
          </a:xfrm>
        </p:spPr>
        <p:txBody>
          <a:bodyPr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" y="3318570"/>
            <a:ext cx="1149096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   </a:t>
            </a:r>
            <a:r>
              <a:rPr lang="vi-VN" sz="2900" dirty="0">
                <a:latin typeface="+mj-lt"/>
              </a:rPr>
              <a:t>Hôm qua, tôi và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latin typeface="+mj-lt"/>
              </a:rPr>
              <a:t>đã tham gia "Ngày hội trồng cây" và trải nghiệm việc trồng cây xanh. Đầu tiên, chúng tôi đã đào một chiếc hố nhỏ để đặt cây. Tôi và bạn </a:t>
            </a:r>
            <a:r>
              <a:rPr lang="en-US" sz="2900" dirty="0">
                <a:latin typeface="+mj-lt"/>
              </a:rPr>
              <a:t>….</a:t>
            </a:r>
            <a:r>
              <a:rPr lang="vi-VN" sz="2900" dirty="0">
                <a:latin typeface="+mj-lt"/>
              </a:rPr>
              <a:t> cầm cây, đặt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vi-VN" sz="2900" dirty="0">
                <a:latin typeface="+mj-lt"/>
              </a:rPr>
              <a:t>. Chúng tôi dùng xẻng để lấy đất và lấp lại xung quanh cây. Sau đó,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latin typeface="+mj-lt"/>
              </a:rPr>
              <a:t>đi lấy nước từ chỗ gần nhất và tưới cho cây. Chúng tôi mong rằng cây sẽ phát triển tươi tốt . Việc tham gia trồng cây không chỉ giúp tôi và bạn bè của mình có thể góp phần bảo vệ môi trường mà còn giúp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4630"/>
      </p:ext>
    </p:extLst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351</Words>
  <Application>Microsoft Office PowerPoint</Application>
  <PresentationFormat>Custom</PresentationFormat>
  <Paragraphs>16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Nunito</vt:lpstr>
      <vt:lpstr>Inconsolata</vt:lpstr>
      <vt:lpstr>Montserrat</vt:lpstr>
      <vt:lpstr>Times New Roman</vt:lpstr>
      <vt:lpstr>Arial</vt:lpstr>
      <vt:lpstr>Chewy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MyPC</cp:lastModifiedBy>
  <cp:revision>57</cp:revision>
  <dcterms:modified xsi:type="dcterms:W3CDTF">2025-01-09T05:04:05Z</dcterms:modified>
</cp:coreProperties>
</file>