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2"/>
  </p:notesMasterIdLst>
  <p:sldIdLst>
    <p:sldId id="342" r:id="rId2"/>
    <p:sldId id="256" r:id="rId3"/>
    <p:sldId id="263" r:id="rId4"/>
    <p:sldId id="308" r:id="rId5"/>
    <p:sldId id="317" r:id="rId6"/>
    <p:sldId id="330" r:id="rId7"/>
    <p:sldId id="343" r:id="rId8"/>
    <p:sldId id="344" r:id="rId9"/>
    <p:sldId id="259" r:id="rId10"/>
    <p:sldId id="264" r:id="rId11"/>
  </p:sldIdLst>
  <p:sldSz cx="12161838" cy="6858000"/>
  <p:notesSz cx="6858000" cy="9144000"/>
  <p:embeddedFontLst>
    <p:embeddedFont>
      <p:font typeface="Chewy" panose="020B0604020202020204" charset="0"/>
      <p:regular r:id="rId13"/>
    </p:embeddedFont>
    <p:embeddedFont>
      <p:font typeface="Inconsolata" pitchFamily="2" charset="0"/>
      <p:regular r:id="rId14"/>
    </p:embeddedFont>
    <p:embeddedFont>
      <p:font typeface="Montserrat" panose="00000500000000000000" pitchFamily="2" charset="0"/>
      <p:regular r:id="rId15"/>
      <p:bold r:id="rId16"/>
      <p:italic r:id="rId17"/>
      <p:boldItalic r:id="rId18"/>
    </p:embeddedFont>
    <p:embeddedFont>
      <p:font typeface="Nunito" pitchFamily="2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D"/>
    <a:srgbClr val="FFE285"/>
    <a:srgbClr val="FFE9A3"/>
    <a:srgbClr val="FFFBE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66" autoAdjust="0"/>
  </p:normalViewPr>
  <p:slideViewPr>
    <p:cSldViewPr snapToGrid="0">
      <p:cViewPr varScale="1">
        <p:scale>
          <a:sx n="101" d="100"/>
          <a:sy n="101" d="100"/>
        </p:scale>
        <p:origin x="9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2216698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1266878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9" r:id="rId5"/>
    <p:sldLayoutId id="2147483660" r:id="rId6"/>
    <p:sldLayoutId id="2147483665" r:id="rId7"/>
    <p:sldLayoutId id="214748367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66472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70C0"/>
                </a:solidFill>
              </a:rPr>
              <a:t>CHUẨN BỊ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DC4430-C204-EB9E-AB95-4244F22B43D0}"/>
              </a:ext>
            </a:extLst>
          </p:cNvPr>
          <p:cNvGrpSpPr/>
          <p:nvPr/>
        </p:nvGrpSpPr>
        <p:grpSpPr>
          <a:xfrm>
            <a:off x="6991828" y="2365490"/>
            <a:ext cx="2321804" cy="2581534"/>
            <a:chOff x="3709663" y="4021929"/>
            <a:chExt cx="2697848" cy="2999643"/>
          </a:xfrm>
        </p:grpSpPr>
        <p:pic>
          <p:nvPicPr>
            <p:cNvPr id="9" name="Picture 6" descr="Combo 50 cái Thước kẻ mica 30cm |">
              <a:extLst>
                <a:ext uri="{FF2B5EF4-FFF2-40B4-BE49-F238E27FC236}">
                  <a16:creationId xmlns:a16="http://schemas.microsoft.com/office/drawing/2014/main" id="{E93224C9-20FF-7F2A-1ABE-4B6122064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9269">
              <a:off x="3709663" y="4641512"/>
              <a:ext cx="2380059" cy="238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2DDEB0-260A-04EA-809B-6A125711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812">
              <a:off x="4710194" y="4021929"/>
              <a:ext cx="682112" cy="21315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91FF40-8928-E35C-4DA0-35357988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2241" y="4543865"/>
              <a:ext cx="2125270" cy="2125270"/>
            </a:xfrm>
            <a:prstGeom prst="rect">
              <a:avLst/>
            </a:prstGeom>
          </p:spPr>
        </p:pic>
      </p:grpSp>
      <p:pic>
        <p:nvPicPr>
          <p:cNvPr id="6" name="Picture 2" descr="Bút chì đen HB/SK-PCHB003 (12 cây/hộp) - BITEXSHOP">
            <a:extLst>
              <a:ext uri="{FF2B5EF4-FFF2-40B4-BE49-F238E27FC236}">
                <a16:creationId xmlns:a16="http://schemas.microsoft.com/office/drawing/2014/main" id="{38B5F008-2348-0173-E7CA-B6C80B46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7527" y="2748884"/>
            <a:ext cx="2673091" cy="20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36" y="1284233"/>
            <a:ext cx="3595529" cy="48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+mj-lt"/>
              </a:rPr>
              <a:t>TIẾNG VIỆT 3</a:t>
            </a:r>
            <a:endParaRPr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:a16="http://schemas.microsoft.com/office/drawing/2014/main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  <p:sp>
        <p:nvSpPr>
          <p:cNvPr id="67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344880" y="1109966"/>
            <a:ext cx="8979805" cy="263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:</a:t>
            </a:r>
            <a:br>
              <a:rPr lang="en-US" sz="4400" b="1" dirty="0">
                <a:latin typeface="+mj-lt"/>
              </a:rPr>
            </a:b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Từ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ngữ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có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nghĩa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giống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nhau</a:t>
            </a:r>
            <a:endParaRPr lang="en-US" sz="4400" b="1" dirty="0">
              <a:solidFill>
                <a:srgbClr val="0070C0"/>
              </a:solidFill>
              <a:latin typeface="+mj-lt"/>
            </a:endParaRPr>
          </a:p>
          <a:p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Đặt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hỏi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Khi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+mj-lt"/>
              </a:rPr>
              <a:t>nào</a:t>
            </a:r>
            <a:r>
              <a:rPr lang="en-US" sz="4400" b="1" dirty="0">
                <a:solidFill>
                  <a:srgbClr val="0070C0"/>
                </a:solidFill>
                <a:latin typeface="+mj-lt"/>
              </a:rPr>
              <a:t>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96A1DD-9A7F-4891-9207-1A22163C03C1}"/>
              </a:ext>
            </a:extLst>
          </p:cNvPr>
          <p:cNvSpPr/>
          <p:nvPr/>
        </p:nvSpPr>
        <p:spPr>
          <a:xfrm>
            <a:off x="54522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799673" y="614504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7898FC-CD92-D17D-CFC1-0A567C524C40}"/>
              </a:ext>
            </a:extLst>
          </p:cNvPr>
          <p:cNvSpPr txBox="1"/>
          <p:nvPr/>
        </p:nvSpPr>
        <p:spPr>
          <a:xfrm>
            <a:off x="2191201" y="1001514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Gọi</a:t>
            </a:r>
            <a:r>
              <a:rPr lang="en-US" sz="2000" dirty="0"/>
              <a:t>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loại</a:t>
            </a:r>
            <a:r>
              <a:rPr lang="en-US" sz="2000" dirty="0"/>
              <a:t> m</a:t>
            </a:r>
            <a:r>
              <a:rPr lang="vi-VN" sz="2000" dirty="0"/>
              <a:t>ư</a:t>
            </a:r>
            <a:r>
              <a:rPr lang="en-US" sz="2000" dirty="0"/>
              <a:t>a </a:t>
            </a:r>
            <a:r>
              <a:rPr lang="en-US" sz="2000" dirty="0" err="1"/>
              <a:t>gió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?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440BEFD9-4CC3-4A20-B335-8BEA5A30D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936" y="1512862"/>
            <a:ext cx="7682580" cy="452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25F5DB-AC87-4519-814C-8413C3233A27}"/>
              </a:ext>
            </a:extLst>
          </p:cNvPr>
          <p:cNvSpPr/>
          <p:nvPr/>
        </p:nvSpPr>
        <p:spPr>
          <a:xfrm>
            <a:off x="5452269" y="6235700"/>
            <a:ext cx="5321300" cy="622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4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656347" y="530407"/>
            <a:ext cx="10328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1</a:t>
            </a:r>
            <a:r>
              <a:rPr lang="en-US" sz="3600" dirty="0"/>
              <a:t>. </a:t>
            </a:r>
            <a:r>
              <a:rPr lang="en-US" sz="3600" dirty="0" err="1"/>
              <a:t>Tìm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d</a:t>
            </a:r>
            <a:r>
              <a:rPr lang="vi-VN" sz="3600" dirty="0"/>
              <a:t>ư</a:t>
            </a:r>
            <a:r>
              <a:rPr lang="en-US" sz="3600" dirty="0" err="1"/>
              <a:t>ới</a:t>
            </a:r>
            <a:r>
              <a:rPr lang="en-US" sz="3600" dirty="0"/>
              <a:t> </a:t>
            </a:r>
            <a:r>
              <a:rPr lang="en-US" sz="3600" dirty="0" err="1"/>
              <a:t>đây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nghĩa</a:t>
            </a:r>
            <a:r>
              <a:rPr lang="en-US" sz="3600" dirty="0"/>
              <a:t> </a:t>
            </a:r>
            <a:r>
              <a:rPr lang="en-US" sz="3600" dirty="0" err="1"/>
              <a:t>giống</a:t>
            </a:r>
            <a:r>
              <a:rPr lang="en-US" sz="3600" dirty="0"/>
              <a:t> </a:t>
            </a:r>
            <a:r>
              <a:rPr lang="en-US" sz="3600" dirty="0" err="1"/>
              <a:t>nhau</a:t>
            </a:r>
            <a:r>
              <a:rPr lang="en-US" sz="3600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1033C1-7BAC-4CB8-A45F-93EDBF727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757" y="1933365"/>
            <a:ext cx="9183756" cy="492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629843" y="1365294"/>
            <a:ext cx="1099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en-US" sz="3600" dirty="0" err="1"/>
              <a:t>Tìm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nghĩa</a:t>
            </a:r>
            <a:r>
              <a:rPr lang="en-US" sz="3600" dirty="0"/>
              <a:t> </a:t>
            </a:r>
            <a:r>
              <a:rPr lang="en-US" sz="3600" dirty="0" err="1"/>
              <a:t>giống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in </a:t>
            </a:r>
            <a:r>
              <a:rPr lang="en-US" sz="3600" dirty="0" err="1"/>
              <a:t>đậm</a:t>
            </a:r>
            <a:r>
              <a:rPr lang="en-US" sz="3600" dirty="0"/>
              <a:t> d</a:t>
            </a:r>
            <a:r>
              <a:rPr lang="vi-VN" sz="3600" dirty="0"/>
              <a:t>ư</a:t>
            </a:r>
            <a:r>
              <a:rPr lang="en-US" sz="3600" dirty="0" err="1"/>
              <a:t>ới</a:t>
            </a:r>
            <a:r>
              <a:rPr lang="en-US" sz="3600" dirty="0"/>
              <a:t> </a:t>
            </a:r>
            <a:r>
              <a:rPr lang="en-US" sz="3600" dirty="0" err="1"/>
              <a:t>đây</a:t>
            </a:r>
            <a:r>
              <a:rPr lang="en-US" sz="36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9EE933-0484-4C44-8EEE-F4036E978C42}"/>
              </a:ext>
            </a:extLst>
          </p:cNvPr>
          <p:cNvSpPr txBox="1"/>
          <p:nvPr/>
        </p:nvSpPr>
        <p:spPr>
          <a:xfrm>
            <a:off x="320844" y="2249065"/>
            <a:ext cx="10992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a. </a:t>
            </a:r>
            <a:r>
              <a:rPr lang="en-US" sz="3600" dirty="0" err="1"/>
              <a:t>Trên</a:t>
            </a:r>
            <a:r>
              <a:rPr lang="en-US" sz="3600" dirty="0"/>
              <a:t> </a:t>
            </a:r>
            <a:r>
              <a:rPr lang="en-US" sz="3600" dirty="0" err="1"/>
              <a:t>bãi</a:t>
            </a:r>
            <a:r>
              <a:rPr lang="en-US" sz="3600" dirty="0"/>
              <a:t> </a:t>
            </a:r>
            <a:r>
              <a:rPr lang="en-US" sz="3600" dirty="0" err="1"/>
              <a:t>cỏ</a:t>
            </a:r>
            <a:r>
              <a:rPr lang="en-US" sz="3600" dirty="0"/>
              <a:t> </a:t>
            </a:r>
            <a:r>
              <a:rPr lang="en-US" sz="3600" b="1" dirty="0" err="1"/>
              <a:t>xanh</a:t>
            </a:r>
            <a:r>
              <a:rPr lang="en-US" sz="3600" b="1" dirty="0"/>
              <a:t> m</a:t>
            </a:r>
            <a:r>
              <a:rPr lang="vi-VN" sz="3600" b="1" dirty="0"/>
              <a:t>ư</a:t>
            </a:r>
            <a:r>
              <a:rPr lang="en-US" sz="3600" b="1" dirty="0" err="1"/>
              <a:t>ớt</a:t>
            </a:r>
            <a:r>
              <a:rPr lang="en-US" sz="3600" b="1" dirty="0"/>
              <a:t> </a:t>
            </a:r>
            <a:r>
              <a:rPr lang="en-US" sz="3600" dirty="0" err="1"/>
              <a:t>mọc</a:t>
            </a:r>
            <a:r>
              <a:rPr lang="en-US" sz="3600" dirty="0"/>
              <a:t> </a:t>
            </a:r>
            <a:r>
              <a:rPr lang="en-US" sz="3600" dirty="0" err="1"/>
              <a:t>lên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nấm</a:t>
            </a:r>
            <a:r>
              <a:rPr lang="en-US" sz="3600" dirty="0"/>
              <a:t> </a:t>
            </a:r>
            <a:r>
              <a:rPr lang="en-US" sz="3600" dirty="0" err="1"/>
              <a:t>mập</a:t>
            </a:r>
            <a:r>
              <a:rPr lang="en-US" sz="3600" dirty="0"/>
              <a:t> </a:t>
            </a:r>
            <a:r>
              <a:rPr lang="en-US" sz="3600" dirty="0" err="1"/>
              <a:t>mạp</a:t>
            </a:r>
            <a:r>
              <a:rPr lang="en-US" sz="36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C909CD-3215-4D33-BDDF-FB9D92BBDC86}"/>
              </a:ext>
            </a:extLst>
          </p:cNvPr>
          <p:cNvSpPr txBox="1"/>
          <p:nvPr/>
        </p:nvSpPr>
        <p:spPr>
          <a:xfrm>
            <a:off x="320844" y="3686834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b. </a:t>
            </a:r>
            <a:r>
              <a:rPr lang="en-US" sz="3600" dirty="0" err="1"/>
              <a:t>Chiếc</a:t>
            </a:r>
            <a:r>
              <a:rPr lang="en-US" sz="3600" dirty="0"/>
              <a:t> </a:t>
            </a:r>
            <a:r>
              <a:rPr lang="en-US" sz="3600" dirty="0" err="1"/>
              <a:t>bàn</a:t>
            </a:r>
            <a:r>
              <a:rPr lang="en-US" sz="3600" dirty="0"/>
              <a:t> </a:t>
            </a:r>
            <a:r>
              <a:rPr lang="en-US" sz="3600" b="1" dirty="0" err="1"/>
              <a:t>xinh</a:t>
            </a:r>
            <a:r>
              <a:rPr lang="en-US" sz="3600" b="1" dirty="0"/>
              <a:t> </a:t>
            </a:r>
            <a:r>
              <a:rPr lang="en-US" sz="3600" b="1" dirty="0" err="1"/>
              <a:t>xắn</a:t>
            </a:r>
            <a:r>
              <a:rPr lang="en-US" sz="3600" b="1" dirty="0"/>
              <a:t> </a:t>
            </a:r>
            <a:r>
              <a:rPr lang="vi-VN" sz="3600" dirty="0"/>
              <a:t>ơ</a:t>
            </a:r>
            <a:r>
              <a:rPr lang="en-US" sz="3600" dirty="0" err="1"/>
              <a:t>i</a:t>
            </a:r>
            <a:r>
              <a:rPr lang="en-US" sz="3600" dirty="0"/>
              <a:t>, </a:t>
            </a:r>
            <a:r>
              <a:rPr lang="en-US" sz="3600" dirty="0" err="1"/>
              <a:t>thức</a:t>
            </a:r>
            <a:r>
              <a:rPr lang="en-US" sz="3600" dirty="0"/>
              <a:t> </a:t>
            </a:r>
            <a:r>
              <a:rPr lang="en-US" sz="3600" dirty="0" err="1"/>
              <a:t>uống</a:t>
            </a:r>
            <a:r>
              <a:rPr lang="en-US" sz="3600" dirty="0"/>
              <a:t> ở </a:t>
            </a:r>
            <a:r>
              <a:rPr lang="en-US" sz="3600" dirty="0" err="1"/>
              <a:t>đây</a:t>
            </a:r>
            <a:r>
              <a:rPr lang="en-US" sz="3600" dirty="0"/>
              <a:t> </a:t>
            </a:r>
            <a:r>
              <a:rPr lang="en-US" sz="3600" dirty="0" err="1"/>
              <a:t>thật</a:t>
            </a:r>
            <a:r>
              <a:rPr lang="en-US" sz="3600" dirty="0"/>
              <a:t> </a:t>
            </a:r>
            <a:r>
              <a:rPr lang="en-US" sz="3600" dirty="0" err="1"/>
              <a:t>ngon</a:t>
            </a:r>
            <a:r>
              <a:rPr lang="en-US" sz="36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21F3C-EF4C-4B84-9BE2-C94479266C6F}"/>
              </a:ext>
            </a:extLst>
          </p:cNvPr>
          <p:cNvSpPr txBox="1"/>
          <p:nvPr/>
        </p:nvSpPr>
        <p:spPr>
          <a:xfrm>
            <a:off x="320844" y="4570605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c. Hai </a:t>
            </a:r>
            <a:r>
              <a:rPr lang="en-US" sz="3600" dirty="0" err="1"/>
              <a:t>chú</a:t>
            </a:r>
            <a:r>
              <a:rPr lang="en-US" sz="3600" dirty="0"/>
              <a:t> b</a:t>
            </a:r>
            <a:r>
              <a:rPr lang="vi-VN" sz="3600" dirty="0"/>
              <a:t>ư</a:t>
            </a:r>
            <a:r>
              <a:rPr lang="en-US" sz="3600" dirty="0" err="1"/>
              <a:t>ớm</a:t>
            </a:r>
            <a:r>
              <a:rPr lang="en-US" sz="3600" dirty="0"/>
              <a:t> </a:t>
            </a:r>
            <a:r>
              <a:rPr lang="en-US" sz="3600" dirty="0" err="1"/>
              <a:t>gọi</a:t>
            </a:r>
            <a:r>
              <a:rPr lang="en-US" sz="3600" dirty="0"/>
              <a:t> </a:t>
            </a:r>
            <a:r>
              <a:rPr lang="en-US" sz="3600" dirty="0" err="1"/>
              <a:t>nấm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chiếc</a:t>
            </a:r>
            <a:r>
              <a:rPr lang="en-US" sz="3600" dirty="0"/>
              <a:t> </a:t>
            </a:r>
            <a:r>
              <a:rPr lang="en-US" sz="3600" dirty="0" err="1"/>
              <a:t>mũ</a:t>
            </a:r>
            <a:r>
              <a:rPr lang="en-US" sz="3600" dirty="0"/>
              <a:t> </a:t>
            </a:r>
            <a:r>
              <a:rPr lang="en-US" sz="3600" b="1" dirty="0" err="1"/>
              <a:t>kì</a:t>
            </a:r>
            <a:r>
              <a:rPr lang="en-US" sz="3600" b="1" dirty="0"/>
              <a:t> </a:t>
            </a:r>
            <a:r>
              <a:rPr lang="en-US" sz="3600" b="1" dirty="0" err="1"/>
              <a:t>lạ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2848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584762" y="930016"/>
            <a:ext cx="10992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3</a:t>
            </a:r>
            <a:r>
              <a:rPr lang="en-US" sz="3600" dirty="0"/>
              <a:t>. </a:t>
            </a:r>
            <a:r>
              <a:rPr lang="en-US" sz="3600" dirty="0" err="1"/>
              <a:t>Dựa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r>
              <a:rPr lang="en-US" sz="3600" dirty="0"/>
              <a:t> </a:t>
            </a:r>
            <a:r>
              <a:rPr lang="en-US" sz="3600" i="1" dirty="0" err="1"/>
              <a:t>Những</a:t>
            </a:r>
            <a:r>
              <a:rPr lang="en-US" sz="3600" i="1" dirty="0"/>
              <a:t> </a:t>
            </a:r>
            <a:r>
              <a:rPr lang="en-US" sz="3600" i="1" dirty="0" err="1"/>
              <a:t>cái</a:t>
            </a:r>
            <a:r>
              <a:rPr lang="en-US" sz="3600" i="1" dirty="0"/>
              <a:t> </a:t>
            </a:r>
            <a:r>
              <a:rPr lang="en-US" sz="3600" i="1" dirty="0" err="1"/>
              <a:t>tên</a:t>
            </a:r>
            <a:r>
              <a:rPr lang="en-US" sz="3600" i="1" dirty="0"/>
              <a:t> </a:t>
            </a:r>
            <a:r>
              <a:rPr lang="en-US" sz="3600" i="1" dirty="0" err="1"/>
              <a:t>đáng</a:t>
            </a:r>
            <a:r>
              <a:rPr lang="en-US" sz="3600" i="1" dirty="0"/>
              <a:t> </a:t>
            </a:r>
            <a:r>
              <a:rPr lang="en-US" sz="3600" i="1" dirty="0" err="1"/>
              <a:t>yêu</a:t>
            </a:r>
            <a:r>
              <a:rPr lang="en-US" sz="3600" i="1" dirty="0"/>
              <a:t>, </a:t>
            </a:r>
            <a:r>
              <a:rPr lang="en-US" sz="3600" dirty="0" err="1"/>
              <a:t>hỏi</a:t>
            </a:r>
            <a:r>
              <a:rPr lang="en-US" sz="3600" dirty="0"/>
              <a:t> </a:t>
            </a:r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gian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con </a:t>
            </a:r>
            <a:r>
              <a:rPr lang="en-US" sz="3600" dirty="0" err="1"/>
              <a:t>vật</a:t>
            </a:r>
            <a:r>
              <a:rPr lang="en-US" sz="3600" dirty="0"/>
              <a:t> </a:t>
            </a:r>
            <a:r>
              <a:rPr lang="en-US" sz="3600" dirty="0" err="1"/>
              <a:t>xuất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nấm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9EE933-0484-4C44-8EEE-F4036E978C42}"/>
              </a:ext>
            </a:extLst>
          </p:cNvPr>
          <p:cNvSpPr txBox="1"/>
          <p:nvPr/>
        </p:nvSpPr>
        <p:spPr>
          <a:xfrm>
            <a:off x="320844" y="2524835"/>
            <a:ext cx="1099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M: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C909CD-3215-4D33-BDDF-FB9D92BBDC86}"/>
              </a:ext>
            </a:extLst>
          </p:cNvPr>
          <p:cNvSpPr txBox="1"/>
          <p:nvPr/>
        </p:nvSpPr>
        <p:spPr>
          <a:xfrm>
            <a:off x="320844" y="3178663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- </a:t>
            </a:r>
            <a:r>
              <a:rPr lang="en-US" sz="3600" b="1" dirty="0" err="1"/>
              <a:t>Khi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giun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bò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nấm</a:t>
            </a:r>
            <a:r>
              <a:rPr lang="en-US" sz="3600" dirty="0"/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21F3C-EF4C-4B84-9BE2-C94479266C6F}"/>
              </a:ext>
            </a:extLst>
          </p:cNvPr>
          <p:cNvSpPr txBox="1"/>
          <p:nvPr/>
        </p:nvSpPr>
        <p:spPr>
          <a:xfrm>
            <a:off x="320845" y="4062434"/>
            <a:ext cx="1203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- </a:t>
            </a:r>
            <a:r>
              <a:rPr lang="en-US" sz="3600" b="1" dirty="0" err="1"/>
              <a:t>Buổi</a:t>
            </a:r>
            <a:r>
              <a:rPr lang="en-US" sz="3600" b="1" dirty="0"/>
              <a:t> </a:t>
            </a:r>
            <a:r>
              <a:rPr lang="en-US" sz="3600" b="1" dirty="0" err="1"/>
              <a:t>sáng</a:t>
            </a:r>
            <a:r>
              <a:rPr lang="en-US" sz="3600" dirty="0"/>
              <a:t>, </a:t>
            </a:r>
            <a:r>
              <a:rPr lang="en-US" sz="3600" dirty="0" err="1"/>
              <a:t>giun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bò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nấm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6928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8" name="Google Shape;7958;p35"/>
          <p:cNvGrpSpPr/>
          <p:nvPr/>
        </p:nvGrpSpPr>
        <p:grpSpPr>
          <a:xfrm>
            <a:off x="-1074948" y="-267706"/>
            <a:ext cx="7180610" cy="7197154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5870127" y="2405160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EM CẦN NHỚ NHỮNG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184" y="4159072"/>
            <a:ext cx="3156270" cy="268282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206</Words>
  <Application>Microsoft Office PowerPoint</Application>
  <PresentationFormat>Custom</PresentationFormat>
  <Paragraphs>20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Chewy</vt:lpstr>
      <vt:lpstr>Nunito</vt:lpstr>
      <vt:lpstr>Inconsolata</vt:lpstr>
      <vt:lpstr>Montserrat</vt:lpstr>
      <vt:lpstr>Reforestation Project Proposal  by Slidesgo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MyPC</cp:lastModifiedBy>
  <cp:revision>52</cp:revision>
  <dcterms:modified xsi:type="dcterms:W3CDTF">2025-01-09T04:54:39Z</dcterms:modified>
</cp:coreProperties>
</file>