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9"/>
  </p:notesMasterIdLst>
  <p:sldIdLst>
    <p:sldId id="256" r:id="rId2"/>
    <p:sldId id="263" r:id="rId3"/>
    <p:sldId id="317" r:id="rId4"/>
    <p:sldId id="318" r:id="rId5"/>
    <p:sldId id="330" r:id="rId6"/>
    <p:sldId id="307" r:id="rId7"/>
    <p:sldId id="264" r:id="rId8"/>
  </p:sldIdLst>
  <p:sldSz cx="12161838" cy="6858000"/>
  <p:notesSz cx="6858000" cy="9144000"/>
  <p:embeddedFontLst>
    <p:embeddedFont>
      <p:font typeface="Chewy" panose="020B0604020202020204" charset="0"/>
      <p:regular r:id="rId10"/>
    </p:embeddedFont>
    <p:embeddedFont>
      <p:font typeface="Inconsolata" pitchFamily="2" charset="0"/>
      <p:regular r:id="rId11"/>
    </p:embeddedFont>
    <p:embeddedFont>
      <p:font typeface="Nunito" pitchFamily="2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75" d="100"/>
          <a:sy n="75" d="100"/>
        </p:scale>
        <p:origin x="95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0900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  <p:extLst>
      <p:ext uri="{BB962C8B-B14F-4D97-AF65-F5344CB8AC3E}">
        <p14:creationId xmlns:p14="http://schemas.microsoft.com/office/powerpoint/2010/main" val="2558470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3312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01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9" r:id="rId4"/>
    <p:sldLayoutId id="2147483660" r:id="rId5"/>
    <p:sldLayoutId id="2147483665" r:id="rId6"/>
    <p:sldLayoutId id="214748367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420660" y="118379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EBD430-BD2D-47B3-B9F8-B37634B177D4}"/>
              </a:ext>
            </a:extLst>
          </p:cNvPr>
          <p:cNvSpPr txBox="1"/>
          <p:nvPr/>
        </p:nvSpPr>
        <p:spPr>
          <a:xfrm>
            <a:off x="916808" y="905654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Nghe – </a:t>
            </a:r>
            <a:r>
              <a:rPr lang="en-US" sz="3600" dirty="0" err="1"/>
              <a:t>viết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A6C5A7-55C2-49AB-9A76-20F8884EF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1985"/>
            <a:ext cx="11921116" cy="395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AE5075-A7CD-421B-9BC6-D0D3794D84E9}"/>
              </a:ext>
            </a:extLst>
          </p:cNvPr>
          <p:cNvSpPr txBox="1"/>
          <p:nvPr/>
        </p:nvSpPr>
        <p:spPr>
          <a:xfrm>
            <a:off x="916808" y="1356612"/>
            <a:ext cx="1032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a </a:t>
            </a:r>
            <a:r>
              <a:rPr lang="en-US" sz="3600" dirty="0" err="1"/>
              <a:t>hoặc</a:t>
            </a:r>
            <a:r>
              <a:rPr lang="en-US" sz="3600" dirty="0"/>
              <a:t> 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96B1B8-0483-4036-A07C-EFEE40FD4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09" y="2169318"/>
            <a:ext cx="9914020" cy="375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108220" y="1932348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3</a:t>
            </a:r>
            <a:r>
              <a:rPr lang="en-US" sz="3600" dirty="0"/>
              <a:t>. </a:t>
            </a:r>
            <a:r>
              <a:rPr lang="en-US" sz="3600" dirty="0" err="1"/>
              <a:t>Đặt</a:t>
            </a:r>
            <a:r>
              <a:rPr lang="en-US" sz="3600" dirty="0"/>
              <a:t> 2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r>
              <a:rPr lang="en-US" sz="3600" dirty="0"/>
              <a:t> </a:t>
            </a:r>
            <a:r>
              <a:rPr lang="en-US" sz="3600" dirty="0" err="1"/>
              <a:t>tìm</a:t>
            </a:r>
            <a:r>
              <a:rPr lang="en-US" sz="3600" dirty="0"/>
              <a:t> đ</a:t>
            </a:r>
            <a:r>
              <a:rPr lang="vi-VN" sz="3600" dirty="0"/>
              <a:t>ư</a:t>
            </a:r>
            <a:r>
              <a:rPr lang="en-US" sz="3600" dirty="0" err="1"/>
              <a:t>ợc</a:t>
            </a:r>
            <a:r>
              <a:rPr lang="en-US" sz="3600" dirty="0"/>
              <a:t> ở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5F70B4-B1D1-4342-8506-3B502DE66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7" b="88889" l="8289" r="89771">
                        <a14:foregroundMark x1="13757" y1="37037" x2="13757" y2="37037"/>
                        <a14:foregroundMark x1="8642" y1="37037" x2="8642" y2="37037"/>
                        <a14:foregroundMark x1="10053" y1="32099" x2="13051" y2="39506"/>
                        <a14:foregroundMark x1="13933" y1="24691" x2="10229" y2="41975"/>
                        <a14:foregroundMark x1="8466" y1="32099" x2="8995" y2="44444"/>
                        <a14:foregroundMark x1="9347" y1="50617" x2="8642" y2="50617"/>
                        <a14:foregroundMark x1="8466" y1="22222" x2="8466" y2="22222"/>
                        <a14:foregroundMark x1="10758" y1="24691" x2="12346" y2="23457"/>
                        <a14:foregroundMark x1="8466" y1="24691" x2="9524" y2="23457"/>
                        <a14:foregroundMark x1="10758" y1="22222" x2="11640" y2="22222"/>
                        <a14:foregroundMark x1="9524" y1="23457" x2="11287" y2="22222"/>
                        <a14:foregroundMark x1="9524" y1="23457" x2="9524" y2="20988"/>
                        <a14:foregroundMark x1="8642" y1="37037" x2="8289" y2="40741"/>
                        <a14:backgroundMark x1="33686" y1="11111" x2="33686" y2="11111"/>
                        <a14:backgroundMark x1="34392" y1="2469" x2="22928" y2="8642"/>
                        <a14:backgroundMark x1="10406" y1="3704" x2="11287" y2="1235"/>
                        <a14:backgroundMark x1="14462" y1="2469" x2="15697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548" y="1441963"/>
            <a:ext cx="11684291" cy="166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626</Words>
  <Application>Microsoft Office PowerPoint</Application>
  <PresentationFormat>Custom</PresentationFormat>
  <Paragraphs>50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Times New Roman</vt:lpstr>
      <vt:lpstr>Chewy</vt:lpstr>
      <vt:lpstr>Nunito</vt:lpstr>
      <vt:lpstr>Inconsolata</vt:lpstr>
      <vt:lpstr>Reforestation Project Proposal  by Slidesgo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MyPC</cp:lastModifiedBy>
  <cp:revision>51</cp:revision>
  <dcterms:modified xsi:type="dcterms:W3CDTF">2025-01-21T10:08:26Z</dcterms:modified>
</cp:coreProperties>
</file>