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8"/>
  </p:notesMasterIdLst>
  <p:sldIdLst>
    <p:sldId id="256" r:id="rId2"/>
    <p:sldId id="501" r:id="rId3"/>
    <p:sldId id="291" r:id="rId4"/>
    <p:sldId id="281" r:id="rId5"/>
    <p:sldId id="11088449" r:id="rId6"/>
    <p:sldId id="271" r:id="rId7"/>
  </p:sldIdLst>
  <p:sldSz cx="12634913" cy="9475788"/>
  <p:notesSz cx="6858000" cy="9144000"/>
  <p:custDataLst>
    <p:tags r:id="rId9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  <p:extLst>
    <p:ext uri="{EFAFB233-063F-42B5-8137-9DF3F51BA10A}">
      <p15:sldGuideLst xmlns:p15="http://schemas.microsoft.com/office/powerpoint/2012/main">
        <p15:guide id="1" orient="horz" pos="2985" userDrawn="1">
          <p15:clr>
            <a:srgbClr val="A4A3A4"/>
          </p15:clr>
        </p15:guide>
        <p15:guide id="2" pos="39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B71"/>
    <a:srgbClr val="3399FF"/>
    <a:srgbClr val="663300"/>
    <a:srgbClr val="FF0066"/>
    <a:srgbClr val="FFFF00"/>
    <a:srgbClr val="FFEFAB"/>
    <a:srgbClr val="FF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2" autoAdjust="0"/>
    <p:restoredTop sz="95025"/>
  </p:normalViewPr>
  <p:slideViewPr>
    <p:cSldViewPr showGuides="1">
      <p:cViewPr varScale="1">
        <p:scale>
          <a:sx n="59" d="100"/>
          <a:sy n="59" d="100"/>
        </p:scale>
        <p:origin x="1675" y="67"/>
      </p:cViewPr>
      <p:guideLst>
        <p:guide orient="horz" pos="2985"/>
        <p:guide pos="39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页眉占位符 1638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endParaRPr lang="zh-CN" sz="1200" dirty="0"/>
          </a:p>
        </p:txBody>
      </p:sp>
      <p:sp>
        <p:nvSpPr>
          <p:cNvPr id="16387" name="日期占位符 16386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/>
            <a:endParaRPr lang="zh-CN" altLang="en-US" sz="1200" dirty="0"/>
          </a:p>
        </p:txBody>
      </p:sp>
      <p:sp>
        <p:nvSpPr>
          <p:cNvPr id="16388" name="幻灯片图像占位符 16387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6389" name="文本占位符 16388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6390" name="页脚占位符 16389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/>
            <a:endParaRPr lang="zh-CN" sz="1200" dirty="0"/>
          </a:p>
        </p:txBody>
      </p:sp>
      <p:sp>
        <p:nvSpPr>
          <p:cNvPr id="16391" name="灯片编号占位符 16390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en-US" altLang="zh-CN" sz="1200" dirty="0"/>
              <a:t>‹#›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1424535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7409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1" name="文本占位符 1741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493712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2541938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幻灯片图像占位符 84993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4995" name="文本占位符 8499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3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1660202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幻灯片图像占位符 6144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1443" name="文本占位符 6144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4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1362211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幻灯片图像占位符 6144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1443" name="文本占位符 6144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5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271766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619" y="1550784"/>
            <a:ext cx="10739676" cy="3298978"/>
          </a:xfrm>
        </p:spPr>
        <p:txBody>
          <a:bodyPr anchor="b"/>
          <a:lstStyle>
            <a:lvl1pPr algn="ctr">
              <a:defRPr sz="82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364" y="4976983"/>
            <a:ext cx="9476185" cy="2287788"/>
          </a:xfrm>
        </p:spPr>
        <p:txBody>
          <a:bodyPr/>
          <a:lstStyle>
            <a:lvl1pPr marL="0" indent="0" algn="ctr">
              <a:buNone/>
              <a:defRPr sz="3316"/>
            </a:lvl1pPr>
            <a:lvl2pPr marL="631713" indent="0" algn="ctr">
              <a:buNone/>
              <a:defRPr sz="2763"/>
            </a:lvl2pPr>
            <a:lvl3pPr marL="1263426" indent="0" algn="ctr">
              <a:buNone/>
              <a:defRPr sz="2487"/>
            </a:lvl3pPr>
            <a:lvl4pPr marL="1895140" indent="0" algn="ctr">
              <a:buNone/>
              <a:defRPr sz="2211"/>
            </a:lvl4pPr>
            <a:lvl5pPr marL="2526853" indent="0" algn="ctr">
              <a:buNone/>
              <a:defRPr sz="2211"/>
            </a:lvl5pPr>
            <a:lvl6pPr marL="3158566" indent="0" algn="ctr">
              <a:buNone/>
              <a:defRPr sz="2211"/>
            </a:lvl6pPr>
            <a:lvl7pPr marL="3790279" indent="0" algn="ctr">
              <a:buNone/>
              <a:defRPr sz="2211"/>
            </a:lvl7pPr>
            <a:lvl8pPr marL="4421993" indent="0" algn="ctr">
              <a:buNone/>
              <a:defRPr sz="2211"/>
            </a:lvl8pPr>
            <a:lvl9pPr marL="5053706" indent="0" algn="ctr">
              <a:buNone/>
              <a:defRPr sz="22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98399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980682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864952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832224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329771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11549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95502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622005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343536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61726"/>
      </p:ext>
    </p:extLst>
  </p:cSld>
  <p:clrMapOvr>
    <a:masterClrMapping/>
  </p:clrMapOvr>
  <p:hf sldNum="0"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1308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619" y="1550784"/>
            <a:ext cx="10739676" cy="3298978"/>
          </a:xfrm>
        </p:spPr>
        <p:txBody>
          <a:bodyPr anchor="b"/>
          <a:lstStyle>
            <a:lvl1pPr algn="ctr">
              <a:defRPr sz="82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364" y="4976983"/>
            <a:ext cx="9476185" cy="2287788"/>
          </a:xfrm>
        </p:spPr>
        <p:txBody>
          <a:bodyPr/>
          <a:lstStyle>
            <a:lvl1pPr marL="0" indent="0" algn="ctr">
              <a:buNone/>
              <a:defRPr sz="3316"/>
            </a:lvl1pPr>
            <a:lvl2pPr marL="631713" indent="0" algn="ctr">
              <a:buNone/>
              <a:defRPr sz="2763"/>
            </a:lvl2pPr>
            <a:lvl3pPr marL="1263426" indent="0" algn="ctr">
              <a:buNone/>
              <a:defRPr sz="2487"/>
            </a:lvl3pPr>
            <a:lvl4pPr marL="1895140" indent="0" algn="ctr">
              <a:buNone/>
              <a:defRPr sz="2211"/>
            </a:lvl4pPr>
            <a:lvl5pPr marL="2526853" indent="0" algn="ctr">
              <a:buNone/>
              <a:defRPr sz="2211"/>
            </a:lvl5pPr>
            <a:lvl6pPr marL="3158566" indent="0" algn="ctr">
              <a:buNone/>
              <a:defRPr sz="2211"/>
            </a:lvl6pPr>
            <a:lvl7pPr marL="3790279" indent="0" algn="ctr">
              <a:buNone/>
              <a:defRPr sz="2211"/>
            </a:lvl7pPr>
            <a:lvl8pPr marL="4421993" indent="0" algn="ctr">
              <a:buNone/>
              <a:defRPr sz="2211"/>
            </a:lvl8pPr>
            <a:lvl9pPr marL="5053706" indent="0" algn="ctr">
              <a:buNone/>
              <a:defRPr sz="22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612709"/>
      </p:ext>
    </p:extLst>
  </p:cSld>
  <p:clrMapOvr>
    <a:masterClrMapping/>
  </p:clrMapOvr>
  <p:hf sldNum="0"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825379"/>
      </p:ext>
    </p:extLst>
  </p:cSld>
  <p:clrMapOvr>
    <a:masterClrMapping/>
  </p:clrMapOvr>
  <p:hf sldNum="0"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071" y="2362369"/>
            <a:ext cx="10897612" cy="3941664"/>
          </a:xfrm>
        </p:spPr>
        <p:txBody>
          <a:bodyPr anchor="b"/>
          <a:lstStyle>
            <a:lvl1pPr>
              <a:defRPr sz="82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2071" y="6341323"/>
            <a:ext cx="10897612" cy="2072828"/>
          </a:xfrm>
        </p:spPr>
        <p:txBody>
          <a:bodyPr/>
          <a:lstStyle>
            <a:lvl1pPr marL="0" indent="0">
              <a:buNone/>
              <a:defRPr sz="3316">
                <a:solidFill>
                  <a:schemeClr val="tx1"/>
                </a:solidFill>
              </a:defRPr>
            </a:lvl1pPr>
            <a:lvl2pPr marL="631713" indent="0">
              <a:buNone/>
              <a:defRPr sz="2763">
                <a:solidFill>
                  <a:schemeClr val="tx1">
                    <a:tint val="75000"/>
                  </a:schemeClr>
                </a:solidFill>
              </a:defRPr>
            </a:lvl2pPr>
            <a:lvl3pPr marL="1263426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3pPr>
            <a:lvl4pPr marL="1895140" indent="0">
              <a:buNone/>
              <a:defRPr sz="2211">
                <a:solidFill>
                  <a:schemeClr val="tx1">
                    <a:tint val="75000"/>
                  </a:schemeClr>
                </a:solidFill>
              </a:defRPr>
            </a:lvl4pPr>
            <a:lvl5pPr marL="2526853" indent="0">
              <a:buNone/>
              <a:defRPr sz="2211">
                <a:solidFill>
                  <a:schemeClr val="tx1">
                    <a:tint val="75000"/>
                  </a:schemeClr>
                </a:solidFill>
              </a:defRPr>
            </a:lvl5pPr>
            <a:lvl6pPr marL="3158566" indent="0">
              <a:buNone/>
              <a:defRPr sz="2211">
                <a:solidFill>
                  <a:schemeClr val="tx1">
                    <a:tint val="75000"/>
                  </a:schemeClr>
                </a:solidFill>
              </a:defRPr>
            </a:lvl6pPr>
            <a:lvl7pPr marL="3790279" indent="0">
              <a:buNone/>
              <a:defRPr sz="2211">
                <a:solidFill>
                  <a:schemeClr val="tx1">
                    <a:tint val="75000"/>
                  </a:schemeClr>
                </a:solidFill>
              </a:defRPr>
            </a:lvl7pPr>
            <a:lvl8pPr marL="4421993" indent="0">
              <a:buNone/>
              <a:defRPr sz="2211">
                <a:solidFill>
                  <a:schemeClr val="tx1">
                    <a:tint val="75000"/>
                  </a:schemeClr>
                </a:solidFill>
              </a:defRPr>
            </a:lvl8pPr>
            <a:lvl9pPr marL="5053706" indent="0">
              <a:buNone/>
              <a:defRPr sz="22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123693"/>
      </p:ext>
    </p:extLst>
  </p:cSld>
  <p:clrMapOvr>
    <a:masterClrMapping/>
  </p:clrMapOvr>
  <p:hf sldNum="0"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8650" y="2522490"/>
            <a:ext cx="5369838" cy="6012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6425" y="2522490"/>
            <a:ext cx="5369838" cy="6012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819406"/>
      </p:ext>
    </p:extLst>
  </p:cSld>
  <p:clrMapOvr>
    <a:masterClrMapping/>
  </p:clrMapOvr>
  <p:hf sldNum="0"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296" y="504500"/>
            <a:ext cx="10897612" cy="1831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0297" y="2322885"/>
            <a:ext cx="5345160" cy="1138410"/>
          </a:xfrm>
        </p:spPr>
        <p:txBody>
          <a:bodyPr anchor="b"/>
          <a:lstStyle>
            <a:lvl1pPr marL="0" indent="0">
              <a:buNone/>
              <a:defRPr sz="3316" b="1"/>
            </a:lvl1pPr>
            <a:lvl2pPr marL="631713" indent="0">
              <a:buNone/>
              <a:defRPr sz="2763" b="1"/>
            </a:lvl2pPr>
            <a:lvl3pPr marL="1263426" indent="0">
              <a:buNone/>
              <a:defRPr sz="2487" b="1"/>
            </a:lvl3pPr>
            <a:lvl4pPr marL="1895140" indent="0">
              <a:buNone/>
              <a:defRPr sz="2211" b="1"/>
            </a:lvl4pPr>
            <a:lvl5pPr marL="2526853" indent="0">
              <a:buNone/>
              <a:defRPr sz="2211" b="1"/>
            </a:lvl5pPr>
            <a:lvl6pPr marL="3158566" indent="0">
              <a:buNone/>
              <a:defRPr sz="2211" b="1"/>
            </a:lvl6pPr>
            <a:lvl7pPr marL="3790279" indent="0">
              <a:buNone/>
              <a:defRPr sz="2211" b="1"/>
            </a:lvl7pPr>
            <a:lvl8pPr marL="4421993" indent="0">
              <a:buNone/>
              <a:defRPr sz="2211" b="1"/>
            </a:lvl8pPr>
            <a:lvl9pPr marL="5053706" indent="0">
              <a:buNone/>
              <a:defRPr sz="22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0297" y="3461295"/>
            <a:ext cx="5345160" cy="50910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5" y="2322885"/>
            <a:ext cx="5371484" cy="1138410"/>
          </a:xfrm>
        </p:spPr>
        <p:txBody>
          <a:bodyPr anchor="b"/>
          <a:lstStyle>
            <a:lvl1pPr marL="0" indent="0">
              <a:buNone/>
              <a:defRPr sz="3316" b="1"/>
            </a:lvl1pPr>
            <a:lvl2pPr marL="631713" indent="0">
              <a:buNone/>
              <a:defRPr sz="2763" b="1"/>
            </a:lvl2pPr>
            <a:lvl3pPr marL="1263426" indent="0">
              <a:buNone/>
              <a:defRPr sz="2487" b="1"/>
            </a:lvl3pPr>
            <a:lvl4pPr marL="1895140" indent="0">
              <a:buNone/>
              <a:defRPr sz="2211" b="1"/>
            </a:lvl4pPr>
            <a:lvl5pPr marL="2526853" indent="0">
              <a:buNone/>
              <a:defRPr sz="2211" b="1"/>
            </a:lvl5pPr>
            <a:lvl6pPr marL="3158566" indent="0">
              <a:buNone/>
              <a:defRPr sz="2211" b="1"/>
            </a:lvl6pPr>
            <a:lvl7pPr marL="3790279" indent="0">
              <a:buNone/>
              <a:defRPr sz="2211" b="1"/>
            </a:lvl7pPr>
            <a:lvl8pPr marL="4421993" indent="0">
              <a:buNone/>
              <a:defRPr sz="2211" b="1"/>
            </a:lvl8pPr>
            <a:lvl9pPr marL="5053706" indent="0">
              <a:buNone/>
              <a:defRPr sz="22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6425" y="3461295"/>
            <a:ext cx="5371484" cy="50910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11570"/>
      </p:ext>
    </p:extLst>
  </p:cSld>
  <p:clrMapOvr>
    <a:masterClrMapping/>
  </p:clrMapOvr>
  <p:hf sldNum="0"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33982"/>
      </p:ext>
    </p:extLst>
  </p:cSld>
  <p:clrMapOvr>
    <a:masterClrMapping/>
  </p:clrMapOvr>
  <p:hf sldNum="0"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16230"/>
      </p:ext>
    </p:extLst>
  </p:cSld>
  <p:clrMapOvr>
    <a:masterClrMapping/>
  </p:clrMapOvr>
  <p:hf sldNum="0"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254458"/>
      </p:ext>
    </p:extLst>
  </p:cSld>
  <p:clrMapOvr>
    <a:masterClrMapping/>
  </p:clrMapOvr>
  <p:hf sldNum="0"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296" y="631719"/>
            <a:ext cx="4075088" cy="2211017"/>
          </a:xfrm>
        </p:spPr>
        <p:txBody>
          <a:bodyPr anchor="b"/>
          <a:lstStyle>
            <a:lvl1pPr>
              <a:defRPr sz="44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1484" y="1364340"/>
            <a:ext cx="6396425" cy="6733951"/>
          </a:xfrm>
        </p:spPr>
        <p:txBody>
          <a:bodyPr/>
          <a:lstStyle>
            <a:lvl1pPr>
              <a:defRPr sz="4421"/>
            </a:lvl1pPr>
            <a:lvl2pPr>
              <a:defRPr sz="3869"/>
            </a:lvl2pPr>
            <a:lvl3pPr>
              <a:defRPr sz="3316"/>
            </a:lvl3pPr>
            <a:lvl4pPr>
              <a:defRPr sz="2763"/>
            </a:lvl4pPr>
            <a:lvl5pPr>
              <a:defRPr sz="2763"/>
            </a:lvl5pPr>
            <a:lvl6pPr>
              <a:defRPr sz="2763"/>
            </a:lvl6pPr>
            <a:lvl7pPr>
              <a:defRPr sz="2763"/>
            </a:lvl7pPr>
            <a:lvl8pPr>
              <a:defRPr sz="2763"/>
            </a:lvl8pPr>
            <a:lvl9pPr>
              <a:defRPr sz="27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0296" y="2842736"/>
            <a:ext cx="4075088" cy="5266521"/>
          </a:xfrm>
        </p:spPr>
        <p:txBody>
          <a:bodyPr/>
          <a:lstStyle>
            <a:lvl1pPr marL="0" indent="0">
              <a:buNone/>
              <a:defRPr sz="2211"/>
            </a:lvl1pPr>
            <a:lvl2pPr marL="631713" indent="0">
              <a:buNone/>
              <a:defRPr sz="1934"/>
            </a:lvl2pPr>
            <a:lvl3pPr marL="1263426" indent="0">
              <a:buNone/>
              <a:defRPr sz="1658"/>
            </a:lvl3pPr>
            <a:lvl4pPr marL="1895140" indent="0">
              <a:buNone/>
              <a:defRPr sz="1382"/>
            </a:lvl4pPr>
            <a:lvl5pPr marL="2526853" indent="0">
              <a:buNone/>
              <a:defRPr sz="1382"/>
            </a:lvl5pPr>
            <a:lvl6pPr marL="3158566" indent="0">
              <a:buNone/>
              <a:defRPr sz="1382"/>
            </a:lvl6pPr>
            <a:lvl7pPr marL="3790279" indent="0">
              <a:buNone/>
              <a:defRPr sz="1382"/>
            </a:lvl7pPr>
            <a:lvl8pPr marL="4421993" indent="0">
              <a:buNone/>
              <a:defRPr sz="1382"/>
            </a:lvl8pPr>
            <a:lvl9pPr marL="5053706" indent="0">
              <a:buNone/>
              <a:defRPr sz="13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153329"/>
      </p:ext>
    </p:extLst>
  </p:cSld>
  <p:clrMapOvr>
    <a:masterClrMapping/>
  </p:clrMapOvr>
  <p:hf sldNum="0"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296" y="631719"/>
            <a:ext cx="4075088" cy="2211017"/>
          </a:xfrm>
        </p:spPr>
        <p:txBody>
          <a:bodyPr anchor="b"/>
          <a:lstStyle>
            <a:lvl1pPr>
              <a:defRPr sz="44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71484" y="1364340"/>
            <a:ext cx="6396425" cy="6733951"/>
          </a:xfrm>
        </p:spPr>
        <p:txBody>
          <a:bodyPr anchor="t"/>
          <a:lstStyle>
            <a:lvl1pPr marL="0" indent="0">
              <a:buNone/>
              <a:defRPr sz="4421"/>
            </a:lvl1pPr>
            <a:lvl2pPr marL="631713" indent="0">
              <a:buNone/>
              <a:defRPr sz="3869"/>
            </a:lvl2pPr>
            <a:lvl3pPr marL="1263426" indent="0">
              <a:buNone/>
              <a:defRPr sz="3316"/>
            </a:lvl3pPr>
            <a:lvl4pPr marL="1895140" indent="0">
              <a:buNone/>
              <a:defRPr sz="2763"/>
            </a:lvl4pPr>
            <a:lvl5pPr marL="2526853" indent="0">
              <a:buNone/>
              <a:defRPr sz="2763"/>
            </a:lvl5pPr>
            <a:lvl6pPr marL="3158566" indent="0">
              <a:buNone/>
              <a:defRPr sz="2763"/>
            </a:lvl6pPr>
            <a:lvl7pPr marL="3790279" indent="0">
              <a:buNone/>
              <a:defRPr sz="2763"/>
            </a:lvl7pPr>
            <a:lvl8pPr marL="4421993" indent="0">
              <a:buNone/>
              <a:defRPr sz="2763"/>
            </a:lvl8pPr>
            <a:lvl9pPr marL="5053706" indent="0">
              <a:buNone/>
              <a:defRPr sz="276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0296" y="2842736"/>
            <a:ext cx="4075088" cy="5266521"/>
          </a:xfrm>
        </p:spPr>
        <p:txBody>
          <a:bodyPr/>
          <a:lstStyle>
            <a:lvl1pPr marL="0" indent="0">
              <a:buNone/>
              <a:defRPr sz="2211"/>
            </a:lvl1pPr>
            <a:lvl2pPr marL="631713" indent="0">
              <a:buNone/>
              <a:defRPr sz="1934"/>
            </a:lvl2pPr>
            <a:lvl3pPr marL="1263426" indent="0">
              <a:buNone/>
              <a:defRPr sz="1658"/>
            </a:lvl3pPr>
            <a:lvl4pPr marL="1895140" indent="0">
              <a:buNone/>
              <a:defRPr sz="1382"/>
            </a:lvl4pPr>
            <a:lvl5pPr marL="2526853" indent="0">
              <a:buNone/>
              <a:defRPr sz="1382"/>
            </a:lvl5pPr>
            <a:lvl6pPr marL="3158566" indent="0">
              <a:buNone/>
              <a:defRPr sz="1382"/>
            </a:lvl6pPr>
            <a:lvl7pPr marL="3790279" indent="0">
              <a:buNone/>
              <a:defRPr sz="1382"/>
            </a:lvl7pPr>
            <a:lvl8pPr marL="4421993" indent="0">
              <a:buNone/>
              <a:defRPr sz="1382"/>
            </a:lvl8pPr>
            <a:lvl9pPr marL="5053706" indent="0">
              <a:buNone/>
              <a:defRPr sz="13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341804"/>
      </p:ext>
    </p:extLst>
  </p:cSld>
  <p:clrMapOvr>
    <a:masterClrMapping/>
  </p:clrMapOvr>
  <p:hf sldNum="0" hdr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6631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619" y="1550784"/>
            <a:ext cx="10739676" cy="3298978"/>
          </a:xfrm>
        </p:spPr>
        <p:txBody>
          <a:bodyPr anchor="b"/>
          <a:lstStyle>
            <a:lvl1pPr algn="ctr">
              <a:defRPr sz="82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364" y="4976983"/>
            <a:ext cx="9476185" cy="2287788"/>
          </a:xfrm>
        </p:spPr>
        <p:txBody>
          <a:bodyPr/>
          <a:lstStyle>
            <a:lvl1pPr marL="0" indent="0" algn="ctr">
              <a:buNone/>
              <a:defRPr sz="3316"/>
            </a:lvl1pPr>
            <a:lvl2pPr marL="631713" indent="0" algn="ctr">
              <a:buNone/>
              <a:defRPr sz="2763"/>
            </a:lvl2pPr>
            <a:lvl3pPr marL="1263426" indent="0" algn="ctr">
              <a:buNone/>
              <a:defRPr sz="2487"/>
            </a:lvl3pPr>
            <a:lvl4pPr marL="1895140" indent="0" algn="ctr">
              <a:buNone/>
              <a:defRPr sz="2211"/>
            </a:lvl4pPr>
            <a:lvl5pPr marL="2526853" indent="0" algn="ctr">
              <a:buNone/>
              <a:defRPr sz="2211"/>
            </a:lvl5pPr>
            <a:lvl6pPr marL="3158566" indent="0" algn="ctr">
              <a:buNone/>
              <a:defRPr sz="2211"/>
            </a:lvl6pPr>
            <a:lvl7pPr marL="3790279" indent="0" algn="ctr">
              <a:buNone/>
              <a:defRPr sz="2211"/>
            </a:lvl7pPr>
            <a:lvl8pPr marL="4421993" indent="0" algn="ctr">
              <a:buNone/>
              <a:defRPr sz="2211"/>
            </a:lvl8pPr>
            <a:lvl9pPr marL="5053706" indent="0" algn="ctr">
              <a:buNone/>
              <a:defRPr sz="22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1693"/>
      </p:ext>
    </p:extLst>
  </p:cSld>
  <p:clrMapOvr>
    <a:masterClrMapping/>
  </p:clrMapOvr>
  <p:hf sldNum="0"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1860" y="504498"/>
            <a:ext cx="2724403" cy="80302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8651" y="504498"/>
            <a:ext cx="8015273" cy="80302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984546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619" y="1550784"/>
            <a:ext cx="10739676" cy="3298978"/>
          </a:xfrm>
        </p:spPr>
        <p:txBody>
          <a:bodyPr anchor="b"/>
          <a:lstStyle>
            <a:lvl1pPr algn="ctr">
              <a:defRPr sz="82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364" y="4976983"/>
            <a:ext cx="9476185" cy="2287788"/>
          </a:xfrm>
        </p:spPr>
        <p:txBody>
          <a:bodyPr/>
          <a:lstStyle>
            <a:lvl1pPr marL="0" indent="0" algn="ctr">
              <a:buNone/>
              <a:defRPr sz="3316"/>
            </a:lvl1pPr>
            <a:lvl2pPr marL="631713" indent="0" algn="ctr">
              <a:buNone/>
              <a:defRPr sz="2763"/>
            </a:lvl2pPr>
            <a:lvl3pPr marL="1263426" indent="0" algn="ctr">
              <a:buNone/>
              <a:defRPr sz="2487"/>
            </a:lvl3pPr>
            <a:lvl4pPr marL="1895140" indent="0" algn="ctr">
              <a:buNone/>
              <a:defRPr sz="2211"/>
            </a:lvl4pPr>
            <a:lvl5pPr marL="2526853" indent="0" algn="ctr">
              <a:buNone/>
              <a:defRPr sz="2211"/>
            </a:lvl5pPr>
            <a:lvl6pPr marL="3158566" indent="0" algn="ctr">
              <a:buNone/>
              <a:defRPr sz="2211"/>
            </a:lvl6pPr>
            <a:lvl7pPr marL="3790279" indent="0" algn="ctr">
              <a:buNone/>
              <a:defRPr sz="2211"/>
            </a:lvl7pPr>
            <a:lvl8pPr marL="4421993" indent="0" algn="ctr">
              <a:buNone/>
              <a:defRPr sz="2211"/>
            </a:lvl8pPr>
            <a:lvl9pPr marL="5053706" indent="0" algn="ctr">
              <a:buNone/>
              <a:defRPr sz="22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072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150512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564413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68677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371591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702469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8651" y="504500"/>
            <a:ext cx="10897612" cy="18315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651" y="2522490"/>
            <a:ext cx="10897612" cy="6012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8650" y="8782654"/>
            <a:ext cx="2842855" cy="504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85315" y="8782654"/>
            <a:ext cx="4264283" cy="504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23408" y="8782654"/>
            <a:ext cx="2842855" cy="504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图片 1033" descr="PPT素材-02"/>
          <p:cNvPicPr>
            <a:picLocks noChangeAspect="1"/>
          </p:cNvPicPr>
          <p:nvPr userDrawn="1"/>
        </p:nvPicPr>
        <p:blipFill>
          <a:blip r:embed="rId32"/>
          <a:stretch>
            <a:fillRect/>
          </a:stretch>
        </p:blipFill>
        <p:spPr>
          <a:xfrm>
            <a:off x="1196" y="1588"/>
            <a:ext cx="12632521" cy="947261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70744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86" r:id="rId2"/>
    <p:sldLayoutId id="2147483685" r:id="rId3"/>
    <p:sldLayoutId id="2147483682" r:id="rId4"/>
    <p:sldLayoutId id="2147483663" r:id="rId5"/>
    <p:sldLayoutId id="2147483690" r:id="rId6"/>
    <p:sldLayoutId id="2147483689" r:id="rId7"/>
    <p:sldLayoutId id="2147483688" r:id="rId8"/>
    <p:sldLayoutId id="2147483687" r:id="rId9"/>
    <p:sldLayoutId id="2147483684" r:id="rId10"/>
    <p:sldLayoutId id="2147483683" r:id="rId11"/>
    <p:sldLayoutId id="2147483681" r:id="rId12"/>
    <p:sldLayoutId id="2147483680" r:id="rId13"/>
    <p:sldLayoutId id="2147483679" r:id="rId14"/>
    <p:sldLayoutId id="2147483678" r:id="rId15"/>
    <p:sldLayoutId id="2147483677" r:id="rId16"/>
    <p:sldLayoutId id="2147483676" r:id="rId17"/>
    <p:sldLayoutId id="2147483675" r:id="rId18"/>
    <p:sldLayoutId id="2147483674" r:id="rId19"/>
    <p:sldLayoutId id="2147483673" r:id="rId20"/>
    <p:sldLayoutId id="2147483664" r:id="rId21"/>
    <p:sldLayoutId id="2147483665" r:id="rId22"/>
    <p:sldLayoutId id="2147483666" r:id="rId23"/>
    <p:sldLayoutId id="2147483667" r:id="rId24"/>
    <p:sldLayoutId id="2147483668" r:id="rId25"/>
    <p:sldLayoutId id="2147483691" r:id="rId26"/>
    <p:sldLayoutId id="2147483669" r:id="rId27"/>
    <p:sldLayoutId id="2147483670" r:id="rId28"/>
    <p:sldLayoutId id="2147483671" r:id="rId29"/>
    <p:sldLayoutId id="2147483672" r:id="rId30"/>
  </p:sldLayoutIdLst>
  <p:transition>
    <p:random/>
  </p:transition>
  <p:hf sldNum="0" hdr="0"/>
  <p:txStyles>
    <p:titleStyle>
      <a:lvl1pPr algn="l" defTabSz="1263426" rtl="0" eaLnBrk="1" latinLnBrk="0" hangingPunct="1">
        <a:lnSpc>
          <a:spcPct val="90000"/>
        </a:lnSpc>
        <a:spcBef>
          <a:spcPct val="0"/>
        </a:spcBef>
        <a:buNone/>
        <a:defRPr sz="6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5857" indent="-315857" algn="l" defTabSz="1263426" rtl="0" eaLnBrk="1" latinLnBrk="0" hangingPunct="1">
        <a:lnSpc>
          <a:spcPct val="90000"/>
        </a:lnSpc>
        <a:spcBef>
          <a:spcPts val="1382"/>
        </a:spcBef>
        <a:buFont typeface="Arial" panose="020B0604020202020204" pitchFamily="34" charset="0"/>
        <a:buChar char="•"/>
        <a:defRPr sz="3869" kern="1200">
          <a:solidFill>
            <a:schemeClr val="tx1"/>
          </a:solidFill>
          <a:latin typeface="+mn-lt"/>
          <a:ea typeface="+mn-ea"/>
          <a:cs typeface="+mn-cs"/>
        </a:defRPr>
      </a:lvl1pPr>
      <a:lvl2pPr marL="947570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3316" kern="1200">
          <a:solidFill>
            <a:schemeClr val="tx1"/>
          </a:solidFill>
          <a:latin typeface="+mn-lt"/>
          <a:ea typeface="+mn-ea"/>
          <a:cs typeface="+mn-cs"/>
        </a:defRPr>
      </a:lvl2pPr>
      <a:lvl3pPr marL="1579283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2763" kern="1200">
          <a:solidFill>
            <a:schemeClr val="tx1"/>
          </a:solidFill>
          <a:latin typeface="+mn-lt"/>
          <a:ea typeface="+mn-ea"/>
          <a:cs typeface="+mn-cs"/>
        </a:defRPr>
      </a:lvl3pPr>
      <a:lvl4pPr marL="2210996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2487" kern="1200">
          <a:solidFill>
            <a:schemeClr val="tx1"/>
          </a:solidFill>
          <a:latin typeface="+mn-lt"/>
          <a:ea typeface="+mn-ea"/>
          <a:cs typeface="+mn-cs"/>
        </a:defRPr>
      </a:lvl4pPr>
      <a:lvl5pPr marL="2842710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2487" kern="1200">
          <a:solidFill>
            <a:schemeClr val="tx1"/>
          </a:solidFill>
          <a:latin typeface="+mn-lt"/>
          <a:ea typeface="+mn-ea"/>
          <a:cs typeface="+mn-cs"/>
        </a:defRPr>
      </a:lvl5pPr>
      <a:lvl6pPr marL="3474423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2487" kern="1200">
          <a:solidFill>
            <a:schemeClr val="tx1"/>
          </a:solidFill>
          <a:latin typeface="+mn-lt"/>
          <a:ea typeface="+mn-ea"/>
          <a:cs typeface="+mn-cs"/>
        </a:defRPr>
      </a:lvl6pPr>
      <a:lvl7pPr marL="4106136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2487" kern="1200">
          <a:solidFill>
            <a:schemeClr val="tx1"/>
          </a:solidFill>
          <a:latin typeface="+mn-lt"/>
          <a:ea typeface="+mn-ea"/>
          <a:cs typeface="+mn-cs"/>
        </a:defRPr>
      </a:lvl7pPr>
      <a:lvl8pPr marL="4737849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2487" kern="1200">
          <a:solidFill>
            <a:schemeClr val="tx1"/>
          </a:solidFill>
          <a:latin typeface="+mn-lt"/>
          <a:ea typeface="+mn-ea"/>
          <a:cs typeface="+mn-cs"/>
        </a:defRPr>
      </a:lvl8pPr>
      <a:lvl9pPr marL="5369563" indent="-315857" algn="l" defTabSz="1263426" rtl="0" eaLnBrk="1" latinLnBrk="0" hangingPunct="1">
        <a:lnSpc>
          <a:spcPct val="90000"/>
        </a:lnSpc>
        <a:spcBef>
          <a:spcPts val="691"/>
        </a:spcBef>
        <a:buFont typeface="Arial" panose="020B0604020202020204" pitchFamily="34" charset="0"/>
        <a:buChar char="•"/>
        <a:defRPr sz="24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1pPr>
      <a:lvl2pPr marL="631713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2pPr>
      <a:lvl3pPr marL="1263426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3pPr>
      <a:lvl4pPr marL="1895140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4pPr>
      <a:lvl5pPr marL="2526853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5pPr>
      <a:lvl6pPr marL="3158566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6pPr>
      <a:lvl7pPr marL="3790279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7pPr>
      <a:lvl8pPr marL="4421993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8pPr>
      <a:lvl9pPr marL="5053706" algn="l" defTabSz="1263426" rtl="0" eaLnBrk="1" latinLnBrk="0" hangingPunct="1">
        <a:defRPr sz="24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5" name="图片 2084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58988" y="6350"/>
            <a:ext cx="16751300" cy="9461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4" name="图片 2083" descr="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251496" y="0"/>
            <a:ext cx="17351227" cy="161271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78" name="图片 2077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243013" y="488951"/>
            <a:ext cx="3086100" cy="1031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46086" descr="1-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824" y="2115267"/>
            <a:ext cx="12946285" cy="74078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5" name="文本框 2054"/>
          <p:cNvSpPr txBox="1"/>
          <p:nvPr/>
        </p:nvSpPr>
        <p:spPr>
          <a:xfrm>
            <a:off x="3190541" y="2848917"/>
            <a:ext cx="9444372" cy="322395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defTabSz="1500505">
              <a:spcBef>
                <a:spcPct val="50000"/>
              </a:spcBef>
            </a:pPr>
            <a:r>
              <a:rPr lang="en-US" altLang="zh-CN" sz="4900" b="1" dirty="0">
                <a:ln w="28575"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ea typeface="黑体" panose="02010609060101010101" pitchFamily="2" charset="-122"/>
              </a:rPr>
              <a:t>                     </a:t>
            </a:r>
            <a:r>
              <a:rPr lang="en-US" altLang="zh-CN" sz="4900" b="1" dirty="0">
                <a:ln w="28575">
                  <a:solidFill>
                    <a:schemeClr val="bg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CHỦ ĐỀ</a:t>
            </a:r>
          </a:p>
          <a:p>
            <a:pPr defTabSz="1500505">
              <a:spcBef>
                <a:spcPct val="50000"/>
              </a:spcBef>
            </a:pPr>
            <a:r>
              <a:rPr lang="en-US" sz="5400" b="1" spc="50" dirty="0" err="1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spc="50" dirty="0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5400" b="1" spc="50" dirty="0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5400" b="1" spc="50" dirty="0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5400" b="1" spc="50" dirty="0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9525" cmpd="sng">
                  <a:solidFill>
                    <a:srgbClr val="FFBF53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FFBF53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5400" b="1" spc="50" dirty="0">
              <a:ln w="9525" cmpd="sng">
                <a:solidFill>
                  <a:srgbClr val="FFBF53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rgbClr val="FFBF53"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500505">
              <a:spcBef>
                <a:spcPct val="50000"/>
              </a:spcBef>
            </a:pPr>
            <a:endParaRPr lang="zh-CN" altLang="en-US" sz="4900" b="1" dirty="0">
              <a:ln w="28575"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vo" panose="02040603050506020204" pitchFamily="18" charset="0"/>
              <a:ea typeface="黑体" panose="02010609060101010101" pitchFamily="2" charset="-122"/>
            </a:endParaRPr>
          </a:p>
        </p:txBody>
      </p:sp>
      <p:sp>
        <p:nvSpPr>
          <p:cNvPr id="8" name="文本框 2055"/>
          <p:cNvSpPr txBox="1"/>
          <p:nvPr/>
        </p:nvSpPr>
        <p:spPr>
          <a:xfrm>
            <a:off x="829693" y="5288057"/>
            <a:ext cx="12745416" cy="424731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nl-NL" sz="36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endParaRPr lang="en-US" sz="36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36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 VỀ CÁC HIỆN TƯỢNG TỰ NHIÊN</a:t>
            </a:r>
            <a:endParaRPr lang="en-US" sz="36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36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CẢM, CÂU KHIẾN</a:t>
            </a:r>
            <a:endParaRPr lang="en-US" sz="36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500505">
              <a:spcBef>
                <a:spcPct val="50000"/>
              </a:spcBef>
            </a:pPr>
            <a:endParaRPr lang="en-US" altLang="zh-CN" sz="5400" b="1" dirty="0">
              <a:ln w="28575">
                <a:solidFill>
                  <a:schemeClr val="bg1"/>
                </a:solidFill>
              </a:ln>
              <a:solidFill>
                <a:srgbClr val="FF0000"/>
              </a:solidFill>
              <a:latin typeface="UTM Avo" panose="02040603050506020204" pitchFamily="18" charset="0"/>
              <a:ea typeface="黑体" panose="02010609060101010101" pitchFamily="2" charset="-122"/>
            </a:endParaRPr>
          </a:p>
          <a:p>
            <a:pPr defTabSz="1500505">
              <a:spcBef>
                <a:spcPct val="50000"/>
              </a:spcBef>
            </a:pPr>
            <a:endParaRPr lang="en-US" altLang="zh-CN" sz="5400" b="1" dirty="0">
              <a:ln w="28575">
                <a:solidFill>
                  <a:schemeClr val="bg1"/>
                </a:solidFill>
              </a:ln>
              <a:solidFill>
                <a:srgbClr val="FF0000"/>
              </a:solidFill>
              <a:latin typeface="UTM Avo" panose="020406030505060202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图片 3075" descr="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5272" y="1"/>
            <a:ext cx="12870185" cy="956664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31E38A-7E25-4FEA-8DCE-3ACC515D8E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8" y="749331"/>
            <a:ext cx="3072279" cy="9929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aphicFrame>
        <p:nvGraphicFramePr>
          <p:cNvPr id="22" name="Table 20">
            <a:extLst>
              <a:ext uri="{FF2B5EF4-FFF2-40B4-BE49-F238E27FC236}">
                <a16:creationId xmlns:a16="http://schemas.microsoft.com/office/drawing/2014/main" id="{550E2A8F-7B2E-4A96-85A8-D393346525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057832"/>
              </p:ext>
            </p:extLst>
          </p:nvPr>
        </p:nvGraphicFramePr>
        <p:xfrm>
          <a:off x="1099468" y="6470839"/>
          <a:ext cx="11229777" cy="183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856">
                  <a:extLst>
                    <a:ext uri="{9D8B030D-6E8A-4147-A177-3AD203B41FA5}">
                      <a16:colId xmlns:a16="http://schemas.microsoft.com/office/drawing/2014/main" val="848908755"/>
                    </a:ext>
                  </a:extLst>
                </a:gridCol>
                <a:gridCol w="5396921">
                  <a:extLst>
                    <a:ext uri="{9D8B030D-6E8A-4147-A177-3AD203B41FA5}">
                      <a16:colId xmlns:a16="http://schemas.microsoft.com/office/drawing/2014/main" val="2912385135"/>
                    </a:ext>
                  </a:extLst>
                </a:gridCol>
              </a:tblGrid>
              <a:tr h="970366">
                <a:tc>
                  <a:txBody>
                    <a:bodyPr/>
                    <a:lstStyle/>
                    <a:p>
                      <a:pPr algn="ctr"/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3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762" marR="94762" marT="47381" marB="4738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3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3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762" marR="94762" marT="47381" marB="4738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592796"/>
                  </a:ext>
                </a:extLst>
              </a:tr>
              <a:tr h="868223">
                <a:tc>
                  <a:txBody>
                    <a:bodyPr/>
                    <a:lstStyle/>
                    <a:p>
                      <a:r>
                        <a:rPr lang="en-US" sz="29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M: </a:t>
                      </a:r>
                      <a:r>
                        <a:rPr lang="en-US" sz="29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mưa</a:t>
                      </a:r>
                      <a:endParaRPr lang="en-US" sz="29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762" marR="94762" marT="47381" marB="47381">
                    <a:solidFill>
                      <a:srgbClr val="FFE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9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M: </a:t>
                      </a:r>
                      <a:r>
                        <a:rPr lang="en-US" sz="29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endParaRPr lang="en-US" sz="29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762" marR="94762" marT="47381" marB="47381">
                    <a:solidFill>
                      <a:srgbClr val="FFE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945048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1D04562-7017-435B-86F0-B4AF318E0D3B}"/>
              </a:ext>
            </a:extLst>
          </p:cNvPr>
          <p:cNvSpPr/>
          <p:nvPr/>
        </p:nvSpPr>
        <p:spPr>
          <a:xfrm>
            <a:off x="1348904" y="2073598"/>
            <a:ext cx="10980341" cy="61306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947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Xếp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dưới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đây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nhóm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thích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731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lang="en-US" sz="3731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7545984-5E26-4AF0-B3B2-95A425366C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67" y="2070373"/>
            <a:ext cx="1116337" cy="810490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84C5053-03A5-4619-9007-A2CE5E605CD0}"/>
              </a:ext>
            </a:extLst>
          </p:cNvPr>
          <p:cNvSpPr/>
          <p:nvPr/>
        </p:nvSpPr>
        <p:spPr>
          <a:xfrm>
            <a:off x="1099468" y="2956488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F50441B-3EB9-4E6F-8088-AAA11C5767C8}"/>
              </a:ext>
            </a:extLst>
          </p:cNvPr>
          <p:cNvSpPr/>
          <p:nvPr/>
        </p:nvSpPr>
        <p:spPr>
          <a:xfrm>
            <a:off x="1099468" y="4073366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rượi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EA14B93-F571-43C5-A823-EF24C3D6BD3E}"/>
              </a:ext>
            </a:extLst>
          </p:cNvPr>
          <p:cNvSpPr/>
          <p:nvPr/>
        </p:nvSpPr>
        <p:spPr>
          <a:xfrm>
            <a:off x="1103594" y="5184121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4F8CCE3-9930-4E71-BD49-AA0D135605C2}"/>
              </a:ext>
            </a:extLst>
          </p:cNvPr>
          <p:cNvSpPr/>
          <p:nvPr/>
        </p:nvSpPr>
        <p:spPr>
          <a:xfrm>
            <a:off x="3916376" y="4128899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C87ADD7-F1E2-4229-9294-B77AC95A42C2}"/>
              </a:ext>
            </a:extLst>
          </p:cNvPr>
          <p:cNvSpPr/>
          <p:nvPr/>
        </p:nvSpPr>
        <p:spPr>
          <a:xfrm>
            <a:off x="3916376" y="2962506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8CD689A-5308-44F5-BFDA-EDFCF8A7CBDC}"/>
              </a:ext>
            </a:extLst>
          </p:cNvPr>
          <p:cNvSpPr/>
          <p:nvPr/>
        </p:nvSpPr>
        <p:spPr>
          <a:xfrm>
            <a:off x="3921094" y="5184974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76F347C-E02C-4FF6-82D1-DABFC438A26F}"/>
              </a:ext>
            </a:extLst>
          </p:cNvPr>
          <p:cNvSpPr/>
          <p:nvPr/>
        </p:nvSpPr>
        <p:spPr>
          <a:xfrm>
            <a:off x="6790493" y="5205253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8C6DC36B-87C3-4899-99A5-898A8CBA439D}"/>
              </a:ext>
            </a:extLst>
          </p:cNvPr>
          <p:cNvSpPr/>
          <p:nvPr/>
        </p:nvSpPr>
        <p:spPr>
          <a:xfrm>
            <a:off x="6790493" y="4122841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5F275201-E8BE-40A1-B87E-12E65E1AD60F}"/>
              </a:ext>
            </a:extLst>
          </p:cNvPr>
          <p:cNvSpPr/>
          <p:nvPr/>
        </p:nvSpPr>
        <p:spPr>
          <a:xfrm>
            <a:off x="6766535" y="2999819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E470D08-67FC-4C82-AFBA-96ED47FEDB3A}"/>
              </a:ext>
            </a:extLst>
          </p:cNvPr>
          <p:cNvSpPr/>
          <p:nvPr/>
        </p:nvSpPr>
        <p:spPr>
          <a:xfrm>
            <a:off x="9659892" y="5190557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FE9DAD87-5319-4BC1-9613-104B39D8334B}"/>
              </a:ext>
            </a:extLst>
          </p:cNvPr>
          <p:cNvSpPr/>
          <p:nvPr/>
        </p:nvSpPr>
        <p:spPr>
          <a:xfrm>
            <a:off x="9630373" y="4025740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2D26D9F-BB91-4728-A801-54A649D913A2}"/>
              </a:ext>
            </a:extLst>
          </p:cNvPr>
          <p:cNvSpPr/>
          <p:nvPr/>
        </p:nvSpPr>
        <p:spPr>
          <a:xfrm>
            <a:off x="9630373" y="2953596"/>
            <a:ext cx="2592288" cy="8257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xối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884472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2">
            <a:extLst>
              <a:ext uri="{FF2B5EF4-FFF2-40B4-BE49-F238E27FC236}">
                <a16:creationId xmlns:a16="http://schemas.microsoft.com/office/drawing/2014/main" id="{D564EB5F-1B63-4F7F-9810-511531BCDCC9}"/>
              </a:ext>
            </a:extLst>
          </p:cNvPr>
          <p:cNvSpPr txBox="1"/>
          <p:nvPr/>
        </p:nvSpPr>
        <p:spPr>
          <a:xfrm>
            <a:off x="196776" y="122090"/>
            <a:ext cx="10297144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4" name="Picture 6" descr="Cơn mưa đầu mùa">
            <a:extLst>
              <a:ext uri="{FF2B5EF4-FFF2-40B4-BE49-F238E27FC236}">
                <a16:creationId xmlns:a16="http://schemas.microsoft.com/office/drawing/2014/main" id="{B0C10085-2D51-4C26-9E50-12C13867F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76" y="993478"/>
            <a:ext cx="12192000" cy="812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D9BE8E7-7E4A-4B61-A726-9682DCFB9181}"/>
              </a:ext>
            </a:extLst>
          </p:cNvPr>
          <p:cNvSpPr/>
          <p:nvPr/>
        </p:nvSpPr>
        <p:spPr>
          <a:xfrm>
            <a:off x="1276896" y="3828331"/>
            <a:ext cx="2592288" cy="82574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975F736-A008-4BB7-B4F2-026E467EB306}"/>
              </a:ext>
            </a:extLst>
          </p:cNvPr>
          <p:cNvSpPr/>
          <p:nvPr/>
        </p:nvSpPr>
        <p:spPr>
          <a:xfrm>
            <a:off x="1258581" y="5746718"/>
            <a:ext cx="2592288" cy="82574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6ADD423-C8CF-4189-9DE8-685A4DA1656D}"/>
              </a:ext>
            </a:extLst>
          </p:cNvPr>
          <p:cNvSpPr/>
          <p:nvPr/>
        </p:nvSpPr>
        <p:spPr>
          <a:xfrm>
            <a:off x="6317455" y="6621801"/>
            <a:ext cx="6016797" cy="8257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A6D844A-E322-4E4C-9A2A-3D6EBDF26EF9}"/>
              </a:ext>
            </a:extLst>
          </p:cNvPr>
          <p:cNvSpPr/>
          <p:nvPr/>
        </p:nvSpPr>
        <p:spPr>
          <a:xfrm>
            <a:off x="6317457" y="2103103"/>
            <a:ext cx="6016798" cy="8257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72A795C-FE44-4039-A024-245191458E78}"/>
              </a:ext>
            </a:extLst>
          </p:cNvPr>
          <p:cNvSpPr/>
          <p:nvPr/>
        </p:nvSpPr>
        <p:spPr>
          <a:xfrm>
            <a:off x="6317456" y="3651460"/>
            <a:ext cx="6048672" cy="8257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B60BCE3-3BEC-4988-A8B1-E4D13E1B5867}"/>
              </a:ext>
            </a:extLst>
          </p:cNvPr>
          <p:cNvSpPr/>
          <p:nvPr/>
        </p:nvSpPr>
        <p:spPr>
          <a:xfrm>
            <a:off x="6317456" y="5134504"/>
            <a:ext cx="6048672" cy="8257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D4F06982-DD03-424A-AA90-4021B81EEC4B}"/>
              </a:ext>
            </a:extLst>
          </p:cNvPr>
          <p:cNvSpPr/>
          <p:nvPr/>
        </p:nvSpPr>
        <p:spPr>
          <a:xfrm>
            <a:off x="6475383" y="7870654"/>
            <a:ext cx="5858869" cy="8257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B227267-5384-497C-A4A6-56D08F85D97D}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3850869" y="2515975"/>
            <a:ext cx="2466588" cy="154835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2D27CB5-7759-4A63-AB8E-E29A4E2CEB0B}"/>
              </a:ext>
            </a:extLst>
          </p:cNvPr>
          <p:cNvCxnSpPr>
            <a:cxnSpLocks/>
          </p:cNvCxnSpPr>
          <p:nvPr/>
        </p:nvCxnSpPr>
        <p:spPr>
          <a:xfrm flipV="1">
            <a:off x="3869184" y="4194567"/>
            <a:ext cx="2423592" cy="40119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F0D3B3A-6719-46F1-A085-B7C66EA7C920}"/>
              </a:ext>
            </a:extLst>
          </p:cNvPr>
          <p:cNvCxnSpPr>
            <a:cxnSpLocks/>
          </p:cNvCxnSpPr>
          <p:nvPr/>
        </p:nvCxnSpPr>
        <p:spPr>
          <a:xfrm>
            <a:off x="3850869" y="4477203"/>
            <a:ext cx="2441907" cy="2657982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3424FBC-018F-418F-9E6E-7603A0A650F6}"/>
              </a:ext>
            </a:extLst>
          </p:cNvPr>
          <p:cNvCxnSpPr>
            <a:cxnSpLocks/>
          </p:cNvCxnSpPr>
          <p:nvPr/>
        </p:nvCxnSpPr>
        <p:spPr>
          <a:xfrm flipV="1">
            <a:off x="3850869" y="5583220"/>
            <a:ext cx="2448272" cy="43871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2A04928-B802-4954-951B-B49A79160A63}"/>
              </a:ext>
            </a:extLst>
          </p:cNvPr>
          <p:cNvCxnSpPr>
            <a:cxnSpLocks/>
          </p:cNvCxnSpPr>
          <p:nvPr/>
        </p:nvCxnSpPr>
        <p:spPr>
          <a:xfrm>
            <a:off x="3850869" y="6264453"/>
            <a:ext cx="2585922" cy="2019072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5" name="图片 48134" descr="1-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491" y="7842951"/>
            <a:ext cx="2142575" cy="188629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" name="Hộp Văn bản 1">
            <a:extLst>
              <a:ext uri="{FF2B5EF4-FFF2-40B4-BE49-F238E27FC236}">
                <a16:creationId xmlns:a16="http://schemas.microsoft.com/office/drawing/2014/main" id="{93F3A718-43CB-45FE-989B-CDC870933615}"/>
              </a:ext>
            </a:extLst>
          </p:cNvPr>
          <p:cNvSpPr txBox="1"/>
          <p:nvPr/>
        </p:nvSpPr>
        <p:spPr>
          <a:xfrm>
            <a:off x="0" y="14093"/>
            <a:ext cx="12591638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75" y="2450717"/>
            <a:ext cx="6317455" cy="13280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95538" y="5289724"/>
            <a:ext cx="5926378" cy="71508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49" name="图片 48135" descr="16">
            <a:extLst>
              <a:ext uri="{FF2B5EF4-FFF2-40B4-BE49-F238E27FC236}">
                <a16:creationId xmlns:a16="http://schemas.microsoft.com/office/drawing/2014/main" id="{1793536C-189D-4771-86D0-31A9ECD593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9485807" y="14093"/>
            <a:ext cx="3105831" cy="13769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EDEF879-A5F8-485F-B9AE-4E8DD6C797B0}"/>
              </a:ext>
            </a:extLst>
          </p:cNvPr>
          <p:cNvSpPr/>
          <p:nvPr/>
        </p:nvSpPr>
        <p:spPr>
          <a:xfrm>
            <a:off x="1275404" y="6799605"/>
            <a:ext cx="3593300" cy="16994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ounded Rectangle 44">
            <a:extLst>
              <a:ext uri="{FF2B5EF4-FFF2-40B4-BE49-F238E27FC236}">
                <a16:creationId xmlns:a16="http://schemas.microsoft.com/office/drawing/2014/main" id="{5760E434-EABF-46A8-B810-4AA499B96160}"/>
              </a:ext>
            </a:extLst>
          </p:cNvPr>
          <p:cNvSpPr/>
          <p:nvPr/>
        </p:nvSpPr>
        <p:spPr>
          <a:xfrm>
            <a:off x="6981017" y="2548320"/>
            <a:ext cx="5653896" cy="13280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ounded Rectangle 44">
            <a:extLst>
              <a:ext uri="{FF2B5EF4-FFF2-40B4-BE49-F238E27FC236}">
                <a16:creationId xmlns:a16="http://schemas.microsoft.com/office/drawing/2014/main" id="{9AADCF6D-59A6-4012-A42C-F1DD65AF910E}"/>
              </a:ext>
            </a:extLst>
          </p:cNvPr>
          <p:cNvSpPr/>
          <p:nvPr/>
        </p:nvSpPr>
        <p:spPr>
          <a:xfrm>
            <a:off x="7188650" y="5289724"/>
            <a:ext cx="5402987" cy="71508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B8228C5-248F-4627-909F-053B1F010630}"/>
              </a:ext>
            </a:extLst>
          </p:cNvPr>
          <p:cNvSpPr/>
          <p:nvPr/>
        </p:nvSpPr>
        <p:spPr>
          <a:xfrm>
            <a:off x="7973640" y="6739541"/>
            <a:ext cx="3593300" cy="16994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5" name="图片 48134" descr="1-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9491" y="7842951"/>
            <a:ext cx="2142575" cy="188629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" name="Hộp Văn bản 1">
            <a:extLst>
              <a:ext uri="{FF2B5EF4-FFF2-40B4-BE49-F238E27FC236}">
                <a16:creationId xmlns:a16="http://schemas.microsoft.com/office/drawing/2014/main" id="{93F3A718-43CB-45FE-989B-CDC870933615}"/>
              </a:ext>
            </a:extLst>
          </p:cNvPr>
          <p:cNvSpPr txBox="1"/>
          <p:nvPr/>
        </p:nvSpPr>
        <p:spPr>
          <a:xfrm>
            <a:off x="0" y="14093"/>
            <a:ext cx="12591638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9" name="图片 48135" descr="16">
            <a:extLst>
              <a:ext uri="{FF2B5EF4-FFF2-40B4-BE49-F238E27FC236}">
                <a16:creationId xmlns:a16="http://schemas.microsoft.com/office/drawing/2014/main" id="{1793536C-189D-4771-86D0-31A9ECD593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9485807" y="14093"/>
            <a:ext cx="3105831" cy="13769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713873-DA3D-4C2F-8C31-562A889EF841}"/>
              </a:ext>
            </a:extLst>
          </p:cNvPr>
          <p:cNvSpPr/>
          <p:nvPr/>
        </p:nvSpPr>
        <p:spPr>
          <a:xfrm>
            <a:off x="0" y="1667935"/>
            <a:ext cx="6050330" cy="61399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45">
            <a:extLst>
              <a:ext uri="{FF2B5EF4-FFF2-40B4-BE49-F238E27FC236}">
                <a16:creationId xmlns:a16="http://schemas.microsoft.com/office/drawing/2014/main" id="{D74EEFC2-4864-4EC8-892D-3EB55D1BD22A}"/>
              </a:ext>
            </a:extLst>
          </p:cNvPr>
          <p:cNvSpPr/>
          <p:nvPr/>
        </p:nvSpPr>
        <p:spPr>
          <a:xfrm>
            <a:off x="121284" y="5842230"/>
            <a:ext cx="5402987" cy="71508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7DD6B9C-F791-49CE-9A28-41B455E6E0B6}"/>
              </a:ext>
            </a:extLst>
          </p:cNvPr>
          <p:cNvSpPr/>
          <p:nvPr/>
        </p:nvSpPr>
        <p:spPr>
          <a:xfrm>
            <a:off x="965969" y="1763210"/>
            <a:ext cx="3593300" cy="169946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44">
            <a:extLst>
              <a:ext uri="{FF2B5EF4-FFF2-40B4-BE49-F238E27FC236}">
                <a16:creationId xmlns:a16="http://schemas.microsoft.com/office/drawing/2014/main" id="{A01E427F-E5A1-41FD-AA6A-B29518DF932F}"/>
              </a:ext>
            </a:extLst>
          </p:cNvPr>
          <p:cNvSpPr/>
          <p:nvPr/>
        </p:nvSpPr>
        <p:spPr>
          <a:xfrm>
            <a:off x="133553" y="3920507"/>
            <a:ext cx="5402987" cy="71508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22876A-BD1D-44D1-AAE4-51F53A2C7462}"/>
              </a:ext>
            </a:extLst>
          </p:cNvPr>
          <p:cNvSpPr/>
          <p:nvPr/>
        </p:nvSpPr>
        <p:spPr>
          <a:xfrm>
            <a:off x="6183882" y="1667935"/>
            <a:ext cx="6407755" cy="61399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ounded Rectangle 44">
            <a:extLst>
              <a:ext uri="{FF2B5EF4-FFF2-40B4-BE49-F238E27FC236}">
                <a16:creationId xmlns:a16="http://schemas.microsoft.com/office/drawing/2014/main" id="{962CCD22-1FC7-443B-9533-5C1B4A323BDD}"/>
              </a:ext>
            </a:extLst>
          </p:cNvPr>
          <p:cNvSpPr/>
          <p:nvPr/>
        </p:nvSpPr>
        <p:spPr>
          <a:xfrm>
            <a:off x="6264013" y="3701863"/>
            <a:ext cx="6317455" cy="13280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44">
            <a:extLst>
              <a:ext uri="{FF2B5EF4-FFF2-40B4-BE49-F238E27FC236}">
                <a16:creationId xmlns:a16="http://schemas.microsoft.com/office/drawing/2014/main" id="{37BA9910-2C6A-42A0-AE46-FD71F7AA7BF1}"/>
              </a:ext>
            </a:extLst>
          </p:cNvPr>
          <p:cNvSpPr/>
          <p:nvPr/>
        </p:nvSpPr>
        <p:spPr>
          <a:xfrm>
            <a:off x="6438119" y="5440325"/>
            <a:ext cx="6050330" cy="13280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956A1FE-BABA-4A6B-BD63-402552E02F5B}"/>
              </a:ext>
            </a:extLst>
          </p:cNvPr>
          <p:cNvSpPr/>
          <p:nvPr/>
        </p:nvSpPr>
        <p:spPr>
          <a:xfrm>
            <a:off x="7445422" y="1735999"/>
            <a:ext cx="3593300" cy="169946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524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3075" descr="5">
            <a:extLst>
              <a:ext uri="{FF2B5EF4-FFF2-40B4-BE49-F238E27FC236}">
                <a16:creationId xmlns:a16="http://schemas.microsoft.com/office/drawing/2014/main" id="{3163E0B9-5298-4AD9-9FF5-F25309C47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7057" y="-90427"/>
            <a:ext cx="12870185" cy="956664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8882C36F-3AC8-48F6-9B61-CA2E9C72D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8521" y="4166135"/>
            <a:ext cx="9349265" cy="1868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7AD63B3D-F48B-4FA2-B366-86E15277C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311" y="3892737"/>
            <a:ext cx="105851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20502">
            <a:extLst>
              <a:ext uri="{FF2B5EF4-FFF2-40B4-BE49-F238E27FC236}">
                <a16:creationId xmlns:a16="http://schemas.microsoft.com/office/drawing/2014/main" id="{579BEA8C-875B-41B9-91D2-A634E4D47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259" y="188957"/>
            <a:ext cx="317555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2A3C463-14DC-4224-87C2-56E31E35896B}"/>
              </a:ext>
            </a:extLst>
          </p:cNvPr>
          <p:cNvSpPr txBox="1"/>
          <p:nvPr/>
        </p:nvSpPr>
        <p:spPr>
          <a:xfrm>
            <a:off x="1120837" y="2153345"/>
            <a:ext cx="10585176" cy="18760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br>
              <a:rPr lang="en-US" sz="2400" b="0" i="0" dirty="0">
                <a:effectLst/>
                <a:latin typeface="Segoe UI" panose="020B0502040204020203" pitchFamily="34" charset="0"/>
              </a:rPr>
            </a:br>
            <a:r>
              <a:rPr lang="en-US" sz="2400" b="0" i="0" dirty="0">
                <a:effectLst/>
                <a:latin typeface="Segoe UI" panose="020B0502040204020203" pitchFamily="34" charset="0"/>
              </a:rPr>
              <a:t>👉 </a:t>
            </a:r>
            <a:r>
              <a:rPr lang="nl-NL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Là câu văn bộc lộ cảm xúc, thường có từ “quá, ôi,..” và kết thúc bằng dấu “!”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FECE191-E911-4320-A468-14649A675BE1}"/>
              </a:ext>
            </a:extLst>
          </p:cNvPr>
          <p:cNvSpPr txBox="1"/>
          <p:nvPr/>
        </p:nvSpPr>
        <p:spPr>
          <a:xfrm>
            <a:off x="1136437" y="4491814"/>
            <a:ext cx="10624523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1E879C-BA5D-4CD2-A773-E9772D2CF6AF}"/>
              </a:ext>
            </a:extLst>
          </p:cNvPr>
          <p:cNvSpPr txBox="1"/>
          <p:nvPr/>
        </p:nvSpPr>
        <p:spPr>
          <a:xfrm>
            <a:off x="1103916" y="5559943"/>
            <a:ext cx="10624523" cy="16927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br>
              <a:rPr lang="en-US" sz="2400" b="0" i="0" dirty="0">
                <a:solidFill>
                  <a:schemeClr val="tx1"/>
                </a:solidFill>
                <a:effectLst/>
                <a:latin typeface="Segoe UI" panose="020B0502040204020203" pitchFamily="34" charset="0"/>
              </a:rPr>
            </a:br>
            <a:r>
              <a:rPr lang="en-US" sz="2400" b="0" i="0" dirty="0">
                <a:solidFill>
                  <a:schemeClr val="tx1"/>
                </a:solidFill>
                <a:effectLst/>
                <a:latin typeface="Segoe UI" panose="020B0502040204020203" pitchFamily="34" charset="0"/>
              </a:rPr>
              <a:t>👉 </a:t>
            </a:r>
            <a:r>
              <a:rPr lang="nl-NL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 câu văn nêu yêu cầu đề nghị và thường có các từ “hãy, đừng, chớ” và kết thúc bằng dấu “!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FFB169A-BE84-4FD6-87C7-211729191215}"/>
              </a:ext>
            </a:extLst>
          </p:cNvPr>
          <p:cNvSpPr txBox="1"/>
          <p:nvPr/>
        </p:nvSpPr>
        <p:spPr>
          <a:xfrm>
            <a:off x="1212310" y="1014434"/>
            <a:ext cx="10472778" cy="7434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nhận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0258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 animBg="1"/>
      <p:bldP spid="31" grpId="0" animBg="1"/>
      <p:bldP spid="33" grpId="0" animBg="1"/>
      <p:bldP spid="3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582507720"/>
</p:tagLst>
</file>

<file path=ppt/theme/theme1.xml><?xml version="1.0" encoding="utf-8"?>
<a:theme xmlns:a="http://schemas.openxmlformats.org/drawingml/2006/main" name="默认设计模板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</TotalTime>
  <Words>274</Words>
  <Application>Microsoft Office PowerPoint</Application>
  <PresentationFormat>Custom</PresentationFormat>
  <Paragraphs>55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Times New Roman</vt:lpstr>
      <vt:lpstr>UTM Avo</vt:lpstr>
      <vt:lpstr>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MyPC</cp:lastModifiedBy>
  <cp:revision>74</cp:revision>
  <dcterms:created xsi:type="dcterms:W3CDTF">2015-09-14T06:10:05Z</dcterms:created>
  <dcterms:modified xsi:type="dcterms:W3CDTF">2025-01-21T09:35:11Z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2052-10.1.0.6065</vt:lpwstr>
  </property>
</Properties>
</file>