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60" r:id="rId4"/>
    <p:sldId id="261" r:id="rId5"/>
    <p:sldId id="262" r:id="rId6"/>
    <p:sldId id="272" r:id="rId7"/>
    <p:sldId id="274" r:id="rId8"/>
    <p:sldId id="277" r:id="rId9"/>
    <p:sldId id="276" r:id="rId10"/>
    <p:sldId id="275" r:id="rId11"/>
    <p:sldId id="263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6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939" y="37528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" y="1774794"/>
            <a:ext cx="11413382" cy="265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461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7461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734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734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7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410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325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953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9530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</p:spTree>
    <p:extLst>
      <p:ext uri="{BB962C8B-B14F-4D97-AF65-F5344CB8AC3E}">
        <p14:creationId xmlns:p14="http://schemas.microsoft.com/office/powerpoint/2010/main" val="2987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519" y="1545538"/>
            <a:ext cx="84533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238233" y="1069786"/>
            <a:ext cx="7519915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(12)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    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(12)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9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4960" y="516835"/>
            <a:ext cx="11477768" cy="5910469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64F22-911F-7922-8F5F-C6321BD6FB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807749" y="2375855"/>
            <a:ext cx="6952643" cy="19805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2" y="133349"/>
            <a:ext cx="10632501" cy="655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1225" y="1238250"/>
            <a:ext cx="4695825" cy="519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447924"/>
            <a:ext cx="5362575" cy="126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7343" y="1114423"/>
            <a:ext cx="2183832" cy="161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00524"/>
            <a:ext cx="5362575" cy="1800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1"/>
          <a:stretch/>
        </p:blipFill>
        <p:spPr>
          <a:xfrm>
            <a:off x="7599824" y="1923998"/>
            <a:ext cx="3562769" cy="43370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50392" y="1923998"/>
            <a:ext cx="606391" cy="523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8" y="282624"/>
            <a:ext cx="11792009" cy="4789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2568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2568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256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2568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2568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0762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0762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0987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3625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55890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7436" y="6235442"/>
            <a:ext cx="882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7047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9975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1831" y="5055387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7782" y="5061805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Thừa số thứ 2 có điểm gì đặc biệt?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4252" y="5585025"/>
            <a:ext cx="727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tích của các phép tính?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7436" y="1737737"/>
            <a:ext cx="389109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08188" y="1737737"/>
            <a:ext cx="457200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61812" y="1728010"/>
            <a:ext cx="562966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2563" y="1728010"/>
            <a:ext cx="661481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h nhân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1693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3579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137</Words>
  <Application>Microsoft Office PowerPoint</Application>
  <PresentationFormat>Widescreen</PresentationFormat>
  <Paragraphs>32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ba ngày 31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Đào Thị Minh Phượng</cp:lastModifiedBy>
  <cp:revision>27</cp:revision>
  <dcterms:created xsi:type="dcterms:W3CDTF">2022-01-10T09:53:54Z</dcterms:created>
  <dcterms:modified xsi:type="dcterms:W3CDTF">2024-01-24T03:53:37Z</dcterms:modified>
</cp:coreProperties>
</file>