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58" r:id="rId3"/>
    <p:sldId id="259" r:id="rId4"/>
    <p:sldId id="260" r:id="rId5"/>
    <p:sldId id="261" r:id="rId6"/>
    <p:sldId id="265" r:id="rId7"/>
    <p:sldId id="264" r:id="rId8"/>
    <p:sldId id="269" r:id="rId9"/>
    <p:sldId id="266" r:id="rId10"/>
    <p:sldId id="268" r:id="rId11"/>
    <p:sldId id="270" r:id="rId12"/>
    <p:sldId id="273" r:id="rId13"/>
    <p:sldId id="263" r:id="rId14"/>
    <p:sldId id="277" r:id="rId15"/>
    <p:sldId id="274" r:id="rId16"/>
    <p:sldId id="275" r:id="rId17"/>
    <p:sldId id="279" r:id="rId18"/>
    <p:sldId id="278" r:id="rId19"/>
    <p:sldId id="276" r:id="rId20"/>
    <p:sldId id="272" r:id="rId21"/>
    <p:sldId id="26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3"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3DB15-1188-4B52-AE18-5CB704A20148}" type="datetimeFigureOut">
              <a:rPr lang="en-US" smtClean="0"/>
              <a:t>17/1/2023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DD1F9B-DEF2-4DA8-8698-C5506F7A0F0F}" type="slidenum">
              <a:rPr lang="en-US" smtClean="0"/>
              <a:t>‹#›</a:t>
            </a:fld>
            <a:endParaRPr lang="en-US"/>
          </a:p>
        </p:txBody>
      </p:sp>
    </p:spTree>
    <p:extLst>
      <p:ext uri="{BB962C8B-B14F-4D97-AF65-F5344CB8AC3E}">
        <p14:creationId xmlns:p14="http://schemas.microsoft.com/office/powerpoint/2010/main" val="3242409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408007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D2E422-42A8-4A7B-87CD-13A088DD628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13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40387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45804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22579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723650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A34BD6-BDC9-4C5E-88F2-110A2FE49529}" type="datetimeFigureOut">
              <a:rPr lang="en-US" smtClean="0"/>
              <a:t>17/1/2023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9168685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0878578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27359613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6797899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0073514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34BD6-BDC9-4C5E-88F2-110A2FE49529}" type="datetimeFigureOut">
              <a:rPr lang="en-US" smtClean="0"/>
              <a:t>17/1/2023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20054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A34BD6-BDC9-4C5E-88F2-110A2FE49529}" type="datetimeFigureOut">
              <a:rPr lang="en-US" smtClean="0"/>
              <a:t>17/1/2023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3202802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34BD6-BDC9-4C5E-88F2-110A2FE49529}" type="datetimeFigureOut">
              <a:rPr lang="en-US" smtClean="0"/>
              <a:t>17/1/2023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3179908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34BD6-BDC9-4C5E-88F2-110A2FE49529}" type="datetimeFigureOut">
              <a:rPr lang="en-US" smtClean="0"/>
              <a:t>17/1/2023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2310873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A34BD6-BDC9-4C5E-88F2-110A2FE49529}" type="datetimeFigureOut">
              <a:rPr lang="en-US" smtClean="0"/>
              <a:t>17/1/2023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23152012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A34BD6-BDC9-4C5E-88F2-110A2FE49529}" type="datetimeFigureOut">
              <a:rPr lang="en-US" smtClean="0"/>
              <a:t>17/1/2023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639266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A34BD6-BDC9-4C5E-88F2-110A2FE49529}" type="datetimeFigureOut">
              <a:rPr lang="en-US" smtClean="0"/>
              <a:t>17/1/2023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3703766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A34BD6-BDC9-4C5E-88F2-110A2FE49529}" type="datetimeFigureOut">
              <a:rPr lang="en-US" smtClean="0"/>
              <a:t>17/1/2023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298953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A34BD6-BDC9-4C5E-88F2-110A2FE49529}" type="datetimeFigureOut">
              <a:rPr lang="en-US" smtClean="0"/>
              <a:t>17/1/2023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1430387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3508318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26470066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34BD6-BDC9-4C5E-88F2-110A2FE49529}" type="datetimeFigureOut">
              <a:rPr lang="en-US" smtClean="0"/>
              <a:t>17/1/2023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5D87D8-B720-47F3-856D-D01D656C3B11}" type="slidenum">
              <a:rPr lang="en-US" smtClean="0"/>
              <a:t>‹#›</a:t>
            </a:fld>
            <a:endParaRPr lang="en-US"/>
          </a:p>
        </p:txBody>
      </p:sp>
    </p:spTree>
    <p:extLst>
      <p:ext uri="{BB962C8B-B14F-4D97-AF65-F5344CB8AC3E}">
        <p14:creationId xmlns:p14="http://schemas.microsoft.com/office/powerpoint/2010/main" val="28005220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34BD6-BDC9-4C5E-88F2-110A2FE49529}" type="datetimeFigureOut">
              <a:rPr lang="en-US" smtClean="0"/>
              <a:t>17/1/2023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5D87D8-B720-47F3-856D-D01D656C3B11}" type="slidenum">
              <a:rPr lang="en-US" smtClean="0"/>
              <a:t>‹#›</a:t>
            </a:fld>
            <a:endParaRPr lang="en-US"/>
          </a:p>
        </p:txBody>
      </p:sp>
    </p:spTree>
    <p:extLst>
      <p:ext uri="{BB962C8B-B14F-4D97-AF65-F5344CB8AC3E}">
        <p14:creationId xmlns:p14="http://schemas.microsoft.com/office/powerpoint/2010/main" val="274585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5" r:id="rId8"/>
    <p:sldLayoutId id="2147483664" r:id="rId9"/>
    <p:sldLayoutId id="2147483663" r:id="rId10"/>
    <p:sldLayoutId id="2147483662" r:id="rId11"/>
    <p:sldLayoutId id="2147483661" r:id="rId12"/>
    <p:sldLayoutId id="2147483660"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3.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3.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6.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43.tmp"/><Relationship Id="rId5" Type="http://schemas.openxmlformats.org/officeDocument/2006/relationships/image" Target="../media/image33.gif"/><Relationship Id="rId4" Type="http://schemas.openxmlformats.org/officeDocument/2006/relationships/image" Target="../media/image28.gi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6.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8.pn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4.png"/><Relationship Id="rId4" Type="http://schemas.openxmlformats.org/officeDocument/2006/relationships/image" Target="../media/image7.png"/><Relationship Id="rId9" Type="http://schemas.openxmlformats.org/officeDocument/2006/relationships/image" Target="../media/image13.pn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27.gif"/><Relationship Id="rId13" Type="http://schemas.openxmlformats.org/officeDocument/2006/relationships/image" Target="../media/image30.png"/><Relationship Id="rId18" Type="http://schemas.openxmlformats.org/officeDocument/2006/relationships/image" Target="../media/image33.gif"/><Relationship Id="rId3" Type="http://schemas.openxmlformats.org/officeDocument/2006/relationships/audio" Target="../media/audio2.wav"/><Relationship Id="rId21" Type="http://schemas.openxmlformats.org/officeDocument/2006/relationships/slide" Target="slide12.xml"/><Relationship Id="rId7" Type="http://schemas.openxmlformats.org/officeDocument/2006/relationships/image" Target="../media/image26.gif"/><Relationship Id="rId12" Type="http://schemas.openxmlformats.org/officeDocument/2006/relationships/slide" Target="slide9.xml"/><Relationship Id="rId17" Type="http://schemas.openxmlformats.org/officeDocument/2006/relationships/image" Target="../media/image32.png"/><Relationship Id="rId2" Type="http://schemas.openxmlformats.org/officeDocument/2006/relationships/audio" Target="../media/audio1.wav"/><Relationship Id="rId16" Type="http://schemas.openxmlformats.org/officeDocument/2006/relationships/slide" Target="slide11.xml"/><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5.gif"/><Relationship Id="rId11" Type="http://schemas.openxmlformats.org/officeDocument/2006/relationships/image" Target="../media/image29.png"/><Relationship Id="rId5" Type="http://schemas.openxmlformats.org/officeDocument/2006/relationships/image" Target="../media/image24.gif"/><Relationship Id="rId15" Type="http://schemas.openxmlformats.org/officeDocument/2006/relationships/image" Target="../media/image31.png"/><Relationship Id="rId10" Type="http://schemas.openxmlformats.org/officeDocument/2006/relationships/slide" Target="slide8.xml"/><Relationship Id="rId19" Type="http://schemas.openxmlformats.org/officeDocument/2006/relationships/hyperlink" Target="https://www.facebook.com/nkpowerskills" TargetMode="External"/><Relationship Id="rId4" Type="http://schemas.openxmlformats.org/officeDocument/2006/relationships/image" Target="../media/image23.png"/><Relationship Id="rId9" Type="http://schemas.openxmlformats.org/officeDocument/2006/relationships/image" Target="../media/image28.gif"/><Relationship Id="rId14" Type="http://schemas.openxmlformats.org/officeDocument/2006/relationships/slide" Target="slide10.xml"/><Relationship Id="rId22" Type="http://schemas.openxmlformats.org/officeDocument/2006/relationships/image" Target="../media/image35.gif"/></Relationships>
</file>

<file path=ppt/slides/_rels/slide7.xml.rels><?xml version="1.0" encoding="UTF-8" standalone="yes"?>
<Relationships xmlns="http://schemas.openxmlformats.org/package/2006/relationships"><Relationship Id="rId8" Type="http://schemas.openxmlformats.org/officeDocument/2006/relationships/image" Target="../media/image33.gif"/><Relationship Id="rId3" Type="http://schemas.openxmlformats.org/officeDocument/2006/relationships/image" Target="../media/image24.gif"/><Relationship Id="rId7" Type="http://schemas.openxmlformats.org/officeDocument/2006/relationships/image" Target="../media/image28.gif"/><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gif"/></Relationships>
</file>

<file path=ppt/slides/_rels/slide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audio" Target="../media/audio4.wav"/><Relationship Id="rId7" Type="http://schemas.openxmlformats.org/officeDocument/2006/relationships/image" Target="../media/image37.jpe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gif"/><Relationship Id="rId5" Type="http://schemas.openxmlformats.org/officeDocument/2006/relationships/slide" Target="slide6.xml"/><Relationship Id="rId10" Type="http://schemas.openxmlformats.org/officeDocument/2006/relationships/image" Target="../media/image40.jpeg"/><Relationship Id="rId4" Type="http://schemas.openxmlformats.org/officeDocument/2006/relationships/image" Target="../media/image23.png"/><Relationship Id="rId9" Type="http://schemas.openxmlformats.org/officeDocument/2006/relationships/image" Target="../media/image39.jpe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audio" Target="../media/audio4.wav"/><Relationship Id="rId7" Type="http://schemas.openxmlformats.org/officeDocument/2006/relationships/image" Target="../media/image41.gif"/><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23.png"/><Relationship Id="rId9"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pinimg.com/564x/67/23/d9/6723d98e4e6b87f61a1b0a411fe3fe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473656" y="-2473654"/>
            <a:ext cx="7128152" cy="120754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8107" y="3595560"/>
            <a:ext cx="6941712" cy="2040556"/>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rgbClr val="FF0000"/>
                </a:solidFill>
                <a:latin typeface="UTM Avo" panose="02040603050506020204" pitchFamily="18" charset="0"/>
                <a:cs typeface="+mn-cs"/>
              </a:rPr>
              <a:t>CHÀO MỪNG CÁC CON</a:t>
            </a:r>
          </a:p>
          <a:p>
            <a:pPr algn="ctr" fontAlgn="auto">
              <a:spcBef>
                <a:spcPts val="0"/>
              </a:spcBef>
              <a:spcAft>
                <a:spcPts val="0"/>
              </a:spcAft>
              <a:defRPr/>
            </a:pPr>
            <a:r>
              <a:rPr lang="vi-VN" sz="5400" b="1" dirty="0">
                <a:ln/>
                <a:solidFill>
                  <a:srgbClr val="FF0000"/>
                </a:solidFill>
                <a:latin typeface="UTM Avo" panose="02040603050506020204" pitchFamily="18" charset="0"/>
                <a:cs typeface="+mn-cs"/>
              </a:rPr>
              <a:t>ĐẾN VỚI TIẾT HỌC</a:t>
            </a:r>
            <a:endParaRPr lang="en-US" sz="5400" b="1" dirty="0">
              <a:ln/>
              <a:solidFill>
                <a:srgbClr val="FF0000"/>
              </a:solidFill>
              <a:latin typeface="UTM Avo" panose="02040603050506020204" pitchFamily="18" charset="0"/>
              <a:cs typeface="+mn-cs"/>
            </a:endParaRPr>
          </a:p>
        </p:txBody>
      </p:sp>
    </p:spTree>
    <p:extLst>
      <p:ext uri="{BB962C8B-B14F-4D97-AF65-F5344CB8AC3E}">
        <p14:creationId xmlns:p14="http://schemas.microsoft.com/office/powerpoint/2010/main" val="2474772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2807" y="-17130"/>
            <a:ext cx="12188952" cy="6856286"/>
          </a:xfrm>
          <a:prstGeom prst="rect">
            <a:avLst/>
          </a:prstGeom>
        </p:spPr>
      </p:pic>
      <p:sp>
        <p:nvSpPr>
          <p:cNvPr id="17" name="Rectangle 16"/>
          <p:cNvSpPr/>
          <p:nvPr/>
        </p:nvSpPr>
        <p:spPr>
          <a:xfrm>
            <a:off x="854552" y="235974"/>
            <a:ext cx="10500851" cy="37165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11851" y="547007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D. 2 + 2 + 2</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611851" y="419042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B. 3 + 3 + 3</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89804" y="54317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D. 3 + 3 + 3 + 3</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A. 2 + 3</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22"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885105" y="5196828"/>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384919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38445" y="5161200"/>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158477" y="2543147"/>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38356" y="316195"/>
            <a:ext cx="10948843"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3.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tổng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tương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phép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2 x 3</a:t>
            </a:r>
            <a:endParaRPr lang="en-US" sz="3200" b="1" dirty="0">
              <a:latin typeface="Times New Roman" panose="02020603050405020304" pitchFamily="18" charset="0"/>
              <a:cs typeface="Times New Roman" panose="02020603050405020304" pitchFamily="18" charset="0"/>
            </a:endParaRPr>
          </a:p>
        </p:txBody>
      </p:sp>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513" y="5635387"/>
            <a:ext cx="1321703" cy="1268078"/>
          </a:xfrm>
          <a:prstGeom prst="rect">
            <a:avLst/>
          </a:prstGeom>
        </p:spPr>
      </p:pic>
    </p:spTree>
    <p:extLst>
      <p:ext uri="{BB962C8B-B14F-4D97-AF65-F5344CB8AC3E}">
        <p14:creationId xmlns:p14="http://schemas.microsoft.com/office/powerpoint/2010/main" val="1488006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4" restart="whenNotActive" fill="hold" evtFilter="cancelBubble" nodeType="interactiveSeq">
                <p:stCondLst>
                  <p:cond evt="onClick" delay="0">
                    <p:tgtEl>
                      <p:spTgt spid="21"/>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6"/>
                                        </p:tgtEl>
                                      </p:cBhvr>
                                    </p:animEffect>
                                    <p:set>
                                      <p:cBhvr>
                                        <p:cTn id="25"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6" restart="whenNotActive" fill="hold" evtFilter="cancelBubble" nodeType="interactiveSeq">
                <p:stCondLst>
                  <p:cond evt="onClick" delay="0">
                    <p:tgtEl>
                      <p:spTgt spid="20"/>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6"/>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18"/>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2807" y="-17130"/>
            <a:ext cx="12188952" cy="6856286"/>
          </a:xfrm>
          <a:prstGeom prst="rect">
            <a:avLst/>
          </a:prstGeom>
        </p:spPr>
      </p:pic>
      <p:sp>
        <p:nvSpPr>
          <p:cNvPr id="17" name="Rectangle 16"/>
          <p:cNvSpPr/>
          <p:nvPr/>
        </p:nvSpPr>
        <p:spPr>
          <a:xfrm>
            <a:off x="854552" y="235974"/>
            <a:ext cx="10500851" cy="37165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71600" y="4145533"/>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solidFill>
                  <a:srgbClr val="FFFF00"/>
                </a:solidFill>
                <a:latin typeface="Times New Roman" panose="02020603050405020304" pitchFamily="18" charset="0"/>
                <a:cs typeface="Times New Roman" panose="02020603050405020304" pitchFamily="18" charset="0"/>
              </a:rPr>
              <a:t>B. </a:t>
            </a:r>
            <a:r>
              <a:rPr lang="en-US" sz="2800" b="1" dirty="0" err="1" smtClean="0">
                <a:solidFill>
                  <a:srgbClr val="FFFF00"/>
                </a:solidFill>
                <a:latin typeface="Times New Roman" panose="02020603050405020304" pitchFamily="18" charset="0"/>
                <a:cs typeface="Times New Roman" panose="02020603050405020304" pitchFamily="18" charset="0"/>
              </a:rPr>
              <a:t>Hà</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solidFill>
                  <a:srgbClr val="FFFF00"/>
                </a:solidFill>
                <a:latin typeface="Times New Roman" panose="02020603050405020304" pitchFamily="18" charset="0"/>
                <a:cs typeface="Times New Roman" panose="02020603050405020304" pitchFamily="18" charset="0"/>
              </a:rPr>
              <a:t>A. Nam</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22"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10698194" y="3836660"/>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373993" y="2837640"/>
            <a:ext cx="3239748" cy="3239748"/>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938356" y="316195"/>
            <a:ext cx="10063019" cy="3046988"/>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4. </a:t>
            </a:r>
            <a:r>
              <a:rPr lang="en-US" sz="3200" b="1" dirty="0" err="1" smtClean="0">
                <a:latin typeface="Times New Roman" panose="02020603050405020304" pitchFamily="18" charset="0"/>
                <a:cs typeface="Times New Roman" panose="02020603050405020304" pitchFamily="18" charset="0"/>
              </a:rPr>
              <a:t>Bạn</a:t>
            </a:r>
            <a:r>
              <a:rPr lang="en-US" sz="3200" b="1" dirty="0" smtClean="0">
                <a:latin typeface="Times New Roman" panose="02020603050405020304" pitchFamily="18" charset="0"/>
                <a:cs typeface="Times New Roman" panose="02020603050405020304" pitchFamily="18" charset="0"/>
              </a:rPr>
              <a:t> Nam </a:t>
            </a:r>
            <a:r>
              <a:rPr lang="en-US" sz="3200" b="1" dirty="0" err="1" smtClean="0">
                <a:latin typeface="Times New Roman" panose="02020603050405020304" pitchFamily="18" charset="0"/>
                <a:cs typeface="Times New Roman" panose="02020603050405020304" pitchFamily="18" charset="0"/>
              </a:rPr>
              <a:t>đã</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chuyển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tổng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như</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a:t>
            </a:r>
          </a:p>
          <a:p>
            <a:pPr algn="ctr"/>
            <a:r>
              <a:rPr lang="en-US" sz="3200" b="1" dirty="0" smtClean="0">
                <a:latin typeface="Times New Roman" panose="02020603050405020304" pitchFamily="18" charset="0"/>
                <a:cs typeface="Times New Roman" panose="02020603050405020304" pitchFamily="18" charset="0"/>
              </a:rPr>
              <a:t>8 x 6 = 8 + 8 + 8 + 8 + 8 + 6</a:t>
            </a:r>
          </a:p>
          <a:p>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Còn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bạn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Hà</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đã</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chuyển</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a:p>
            <a:pPr algn="ctr"/>
            <a:r>
              <a:rPr lang="en-US" sz="3200" b="1" dirty="0">
                <a:latin typeface="Times New Roman" panose="02020603050405020304" pitchFamily="18" charset="0"/>
                <a:cs typeface="Times New Roman" panose="02020603050405020304" pitchFamily="18" charset="0"/>
              </a:rPr>
              <a:t>8 x 6 = 8 + 8 + 8 + 8 + 8 + </a:t>
            </a:r>
            <a:r>
              <a:rPr lang="en-US" sz="3200" b="1" dirty="0" smtClean="0">
                <a:latin typeface="Times New Roman" panose="02020603050405020304" pitchFamily="18" charset="0"/>
                <a:cs typeface="Times New Roman" panose="02020603050405020304" pitchFamily="18" charset="0"/>
              </a:rPr>
              <a:t>8</a:t>
            </a:r>
          </a:p>
          <a:p>
            <a:pPr algn="ctr"/>
            <a:r>
              <a:rPr lang="en-US" sz="3200" b="1" dirty="0" smtClean="0">
                <a:solidFill>
                  <a:srgbClr val="FF0000"/>
                </a:solidFill>
                <a:latin typeface="Times New Roman" panose="02020603050405020304" pitchFamily="18" charset="0"/>
                <a:cs typeface="Times New Roman" panose="02020603050405020304" pitchFamily="18" charset="0"/>
              </a:rPr>
              <a:t>Theo </a:t>
            </a:r>
            <a:r>
              <a:rPr lang="en-US" sz="3200" b="1" dirty="0" err="1" smtClean="0">
                <a:solidFill>
                  <a:srgbClr val="FF0000"/>
                </a:solidFill>
                <a:latin typeface="Times New Roman" panose="02020603050405020304" pitchFamily="18" charset="0"/>
                <a:cs typeface="Times New Roman" panose="02020603050405020304" pitchFamily="18" charset="0"/>
              </a:rPr>
              <a:t>em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bạn</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nào</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làm</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đúng</a:t>
            </a:r>
            <a:r>
              <a:rPr lang="en-US" sz="3200" b="1" dirty="0" smtClean="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a:p>
            <a:pPr algn="ctr"/>
            <a:endParaRPr lang="en-US" sz="3200" b="1" dirty="0">
              <a:latin typeface="Times New Roman" panose="02020603050405020304" pitchFamily="18" charset="0"/>
              <a:cs typeface="Times New Roman" panose="02020603050405020304" pitchFamily="18" charset="0"/>
            </a:endParaRPr>
          </a:p>
        </p:txBody>
      </p:sp>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513" y="5635387"/>
            <a:ext cx="1321703" cy="1268078"/>
          </a:xfrm>
          <a:prstGeom prst="rect">
            <a:avLst/>
          </a:prstGeom>
        </p:spPr>
      </p:pic>
    </p:spTree>
    <p:extLst>
      <p:ext uri="{BB962C8B-B14F-4D97-AF65-F5344CB8AC3E}">
        <p14:creationId xmlns:p14="http://schemas.microsoft.com/office/powerpoint/2010/main" val="9193093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6"/>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1100"/>
                                  </p:stCondLst>
                                  <p:childTnLst>
                                    <p:animEffect transition="out" filter="fade">
                                      <p:cBhvr>
                                        <p:cTn id="12" dur="500"/>
                                        <p:tgtEl>
                                          <p:spTgt spid="26"/>
                                        </p:tgtEl>
                                      </p:cBhvr>
                                    </p:animEffect>
                                    <p:set>
                                      <p:cBhvr>
                                        <p:cTn id="13"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18"/>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2"/>
          <p:cNvGrpSpPr/>
          <p:nvPr/>
        </p:nvGrpSpPr>
        <p:grpSpPr>
          <a:xfrm>
            <a:off x="-296417" y="406712"/>
            <a:ext cx="12415989" cy="6249822"/>
            <a:chOff x="341926" y="208486"/>
            <a:chExt cx="11441759" cy="5883467"/>
          </a:xfrm>
        </p:grpSpPr>
        <p:pic>
          <p:nvPicPr>
            <p:cNvPr id="197" name="Google Shape;197;p2"/>
            <p:cNvPicPr preferRelativeResize="0"/>
            <p:nvPr/>
          </p:nvPicPr>
          <p:blipFill rotWithShape="1">
            <a:blip r:embed="rId3">
              <a:alphaModFix/>
            </a:blip>
            <a:srcRect/>
            <a:stretch/>
          </p:blipFill>
          <p:spPr>
            <a:xfrm>
              <a:off x="907478" y="208803"/>
              <a:ext cx="10876207" cy="5883150"/>
            </a:xfrm>
            <a:prstGeom prst="rect">
              <a:avLst/>
            </a:prstGeom>
            <a:noFill/>
            <a:ln>
              <a:noFill/>
            </a:ln>
          </p:spPr>
        </p:pic>
        <p:pic>
          <p:nvPicPr>
            <p:cNvPr id="198" name="Google Shape;198;p2"/>
            <p:cNvPicPr preferRelativeResize="0"/>
            <p:nvPr/>
          </p:nvPicPr>
          <p:blipFill rotWithShape="1">
            <a:blip r:embed="rId4">
              <a:alphaModFix/>
            </a:blip>
            <a:srcRect/>
            <a:stretch/>
          </p:blipFill>
          <p:spPr>
            <a:xfrm>
              <a:off x="864231" y="208725"/>
              <a:ext cx="10876207" cy="5846571"/>
            </a:xfrm>
            <a:prstGeom prst="rect">
              <a:avLst/>
            </a:prstGeom>
            <a:noFill/>
            <a:ln>
              <a:noFill/>
            </a:ln>
          </p:spPr>
        </p:pic>
        <p:pic>
          <p:nvPicPr>
            <p:cNvPr id="199" name="Google Shape;199;p2"/>
            <p:cNvPicPr preferRelativeResize="0"/>
            <p:nvPr/>
          </p:nvPicPr>
          <p:blipFill rotWithShape="1">
            <a:blip r:embed="rId5">
              <a:alphaModFix/>
            </a:blip>
            <a:srcRect/>
            <a:stretch/>
          </p:blipFill>
          <p:spPr>
            <a:xfrm>
              <a:off x="803773" y="208486"/>
              <a:ext cx="10876207" cy="5785605"/>
            </a:xfrm>
            <a:prstGeom prst="rect">
              <a:avLst/>
            </a:prstGeom>
            <a:noFill/>
            <a:ln>
              <a:noFill/>
            </a:ln>
          </p:spPr>
        </p:pic>
        <p:pic>
          <p:nvPicPr>
            <p:cNvPr id="200" name="Google Shape;200;p2"/>
            <p:cNvPicPr preferRelativeResize="0"/>
            <p:nvPr/>
          </p:nvPicPr>
          <p:blipFill rotWithShape="1">
            <a:blip r:embed="rId6">
              <a:alphaModFix/>
            </a:blip>
            <a:srcRect/>
            <a:stretch/>
          </p:blipFill>
          <p:spPr>
            <a:xfrm>
              <a:off x="341926" y="784490"/>
              <a:ext cx="1054699" cy="4986960"/>
            </a:xfrm>
            <a:prstGeom prst="rect">
              <a:avLst/>
            </a:prstGeom>
            <a:noFill/>
            <a:ln>
              <a:noFill/>
            </a:ln>
          </p:spPr>
        </p:pic>
      </p:grpSp>
      <p:pic>
        <p:nvPicPr>
          <p:cNvPr id="201" name="Google Shape;201;p2"/>
          <p:cNvPicPr preferRelativeResize="0"/>
          <p:nvPr/>
        </p:nvPicPr>
        <p:blipFill rotWithShape="1">
          <a:blip r:embed="rId7">
            <a:alphaModFix/>
          </a:blip>
          <a:srcRect/>
          <a:stretch/>
        </p:blipFill>
        <p:spPr>
          <a:xfrm>
            <a:off x="8985555" y="565761"/>
            <a:ext cx="2208207" cy="792549"/>
          </a:xfrm>
          <a:prstGeom prst="rect">
            <a:avLst/>
          </a:prstGeom>
          <a:noFill/>
          <a:ln>
            <a:noFill/>
          </a:ln>
        </p:spPr>
      </p:pic>
      <p:pic>
        <p:nvPicPr>
          <p:cNvPr id="203" name="Google Shape;203;p2"/>
          <p:cNvPicPr preferRelativeResize="0"/>
          <p:nvPr/>
        </p:nvPicPr>
        <p:blipFill rotWithShape="1">
          <a:blip r:embed="rId8">
            <a:alphaModFix/>
          </a:blip>
          <a:srcRect/>
          <a:stretch/>
        </p:blipFill>
        <p:spPr>
          <a:xfrm>
            <a:off x="9377765" y="2132089"/>
            <a:ext cx="2523963" cy="2505673"/>
          </a:xfrm>
          <a:prstGeom prst="rect">
            <a:avLst/>
          </a:prstGeom>
          <a:noFill/>
          <a:ln>
            <a:noFill/>
          </a:ln>
        </p:spPr>
      </p:pic>
      <p:pic>
        <p:nvPicPr>
          <p:cNvPr id="204" name="Google Shape;204;p2"/>
          <p:cNvPicPr preferRelativeResize="0"/>
          <p:nvPr/>
        </p:nvPicPr>
        <p:blipFill rotWithShape="1">
          <a:blip r:embed="rId9">
            <a:alphaModFix/>
          </a:blip>
          <a:srcRect/>
          <a:stretch/>
        </p:blipFill>
        <p:spPr>
          <a:xfrm>
            <a:off x="1453333" y="4267986"/>
            <a:ext cx="3145809" cy="2505673"/>
          </a:xfrm>
          <a:prstGeom prst="rect">
            <a:avLst/>
          </a:prstGeom>
          <a:noFill/>
          <a:ln>
            <a:noFill/>
          </a:ln>
        </p:spPr>
      </p:pic>
      <p:pic>
        <p:nvPicPr>
          <p:cNvPr id="205" name="Google Shape;205;p2"/>
          <p:cNvPicPr preferRelativeResize="0"/>
          <p:nvPr/>
        </p:nvPicPr>
        <p:blipFill rotWithShape="1">
          <a:blip r:embed="rId10">
            <a:alphaModFix/>
          </a:blip>
          <a:srcRect/>
          <a:stretch/>
        </p:blipFill>
        <p:spPr>
          <a:xfrm>
            <a:off x="9395784" y="1924966"/>
            <a:ext cx="871804" cy="865707"/>
          </a:xfrm>
          <a:prstGeom prst="rect">
            <a:avLst/>
          </a:prstGeom>
          <a:noFill/>
          <a:ln>
            <a:noFill/>
          </a:ln>
        </p:spPr>
      </p:pic>
      <p:pic>
        <p:nvPicPr>
          <p:cNvPr id="206" name="Google Shape;206;p2"/>
          <p:cNvPicPr preferRelativeResize="0"/>
          <p:nvPr/>
        </p:nvPicPr>
        <p:blipFill rotWithShape="1">
          <a:blip r:embed="rId11">
            <a:alphaModFix/>
          </a:blip>
          <a:srcRect/>
          <a:stretch/>
        </p:blipFill>
        <p:spPr>
          <a:xfrm>
            <a:off x="2715899" y="1826649"/>
            <a:ext cx="457240" cy="481626"/>
          </a:xfrm>
          <a:prstGeom prst="rect">
            <a:avLst/>
          </a:prstGeom>
          <a:noFill/>
          <a:ln>
            <a:noFill/>
          </a:ln>
        </p:spPr>
      </p:pic>
      <p:pic>
        <p:nvPicPr>
          <p:cNvPr id="207" name="Google Shape;207;p2"/>
          <p:cNvPicPr preferRelativeResize="0"/>
          <p:nvPr/>
        </p:nvPicPr>
        <p:blipFill rotWithShape="1">
          <a:blip r:embed="rId12">
            <a:alphaModFix/>
          </a:blip>
          <a:srcRect/>
          <a:stretch/>
        </p:blipFill>
        <p:spPr>
          <a:xfrm>
            <a:off x="2435146" y="2363646"/>
            <a:ext cx="1030313" cy="1024217"/>
          </a:xfrm>
          <a:prstGeom prst="rect">
            <a:avLst/>
          </a:prstGeom>
          <a:noFill/>
          <a:ln>
            <a:noFill/>
          </a:ln>
        </p:spPr>
      </p:pic>
      <p:pic>
        <p:nvPicPr>
          <p:cNvPr id="208" name="Google Shape;208;p2"/>
          <p:cNvPicPr preferRelativeResize="0"/>
          <p:nvPr/>
        </p:nvPicPr>
        <p:blipFill rotWithShape="1">
          <a:blip r:embed="rId13">
            <a:alphaModFix/>
          </a:blip>
          <a:srcRect/>
          <a:stretch/>
        </p:blipFill>
        <p:spPr>
          <a:xfrm>
            <a:off x="4160684" y="554436"/>
            <a:ext cx="896190" cy="1012024"/>
          </a:xfrm>
          <a:prstGeom prst="rect">
            <a:avLst/>
          </a:prstGeom>
          <a:noFill/>
          <a:ln>
            <a:noFill/>
          </a:ln>
        </p:spPr>
      </p:pic>
      <p:pic>
        <p:nvPicPr>
          <p:cNvPr id="209" name="Google Shape;209;p2"/>
          <p:cNvPicPr preferRelativeResize="0"/>
          <p:nvPr/>
        </p:nvPicPr>
        <p:blipFill rotWithShape="1">
          <a:blip r:embed="rId14">
            <a:alphaModFix/>
          </a:blip>
          <a:srcRect/>
          <a:stretch/>
        </p:blipFill>
        <p:spPr>
          <a:xfrm>
            <a:off x="5188076" y="505654"/>
            <a:ext cx="969348" cy="1091279"/>
          </a:xfrm>
          <a:prstGeom prst="rect">
            <a:avLst/>
          </a:prstGeom>
          <a:noFill/>
          <a:ln>
            <a:noFill/>
          </a:ln>
        </p:spPr>
      </p:pic>
      <p:pic>
        <p:nvPicPr>
          <p:cNvPr id="210" name="Google Shape;210;p2"/>
          <p:cNvPicPr preferRelativeResize="0"/>
          <p:nvPr/>
        </p:nvPicPr>
        <p:blipFill rotWithShape="1">
          <a:blip r:embed="rId15">
            <a:alphaModFix/>
          </a:blip>
          <a:srcRect/>
          <a:stretch/>
        </p:blipFill>
        <p:spPr>
          <a:xfrm>
            <a:off x="6328553" y="632953"/>
            <a:ext cx="768163" cy="883997"/>
          </a:xfrm>
          <a:prstGeom prst="rect">
            <a:avLst/>
          </a:prstGeom>
          <a:noFill/>
          <a:ln>
            <a:noFill/>
          </a:ln>
        </p:spPr>
      </p:pic>
      <p:pic>
        <p:nvPicPr>
          <p:cNvPr id="211" name="Google Shape;211;p2"/>
          <p:cNvPicPr preferRelativeResize="0"/>
          <p:nvPr/>
        </p:nvPicPr>
        <p:blipFill rotWithShape="1">
          <a:blip r:embed="rId16">
            <a:alphaModFix/>
          </a:blip>
          <a:srcRect/>
          <a:stretch/>
        </p:blipFill>
        <p:spPr>
          <a:xfrm>
            <a:off x="7390792" y="608178"/>
            <a:ext cx="768163" cy="890093"/>
          </a:xfrm>
          <a:prstGeom prst="rect">
            <a:avLst/>
          </a:prstGeom>
          <a:noFill/>
          <a:ln>
            <a:noFill/>
          </a:ln>
        </p:spPr>
      </p:pic>
      <p:pic>
        <p:nvPicPr>
          <p:cNvPr id="212" name="Google Shape;212;p2"/>
          <p:cNvPicPr preferRelativeResize="0"/>
          <p:nvPr/>
        </p:nvPicPr>
        <p:blipFill rotWithShape="1">
          <a:blip r:embed="rId17">
            <a:alphaModFix/>
          </a:blip>
          <a:srcRect t="-10904" r="-11006"/>
          <a:stretch/>
        </p:blipFill>
        <p:spPr>
          <a:xfrm>
            <a:off x="1798063" y="817084"/>
            <a:ext cx="1219200" cy="578451"/>
          </a:xfrm>
          <a:prstGeom prst="rect">
            <a:avLst/>
          </a:prstGeom>
          <a:noFill/>
          <a:ln>
            <a:noFill/>
          </a:ln>
        </p:spPr>
      </p:pic>
      <p:pic>
        <p:nvPicPr>
          <p:cNvPr id="213" name="Google Shape;213;p2"/>
          <p:cNvPicPr preferRelativeResize="0"/>
          <p:nvPr/>
        </p:nvPicPr>
        <p:blipFill rotWithShape="1">
          <a:blip r:embed="rId18">
            <a:alphaModFix/>
          </a:blip>
          <a:srcRect/>
          <a:stretch/>
        </p:blipFill>
        <p:spPr>
          <a:xfrm rot="-5400000">
            <a:off x="5919850" y="-1153456"/>
            <a:ext cx="352299" cy="5802530"/>
          </a:xfrm>
          <a:prstGeom prst="rect">
            <a:avLst/>
          </a:prstGeom>
          <a:noFill/>
          <a:ln>
            <a:noFill/>
          </a:ln>
        </p:spPr>
      </p:pic>
      <p:pic>
        <p:nvPicPr>
          <p:cNvPr id="214" name="Google Shape;214;p2"/>
          <p:cNvPicPr preferRelativeResize="0"/>
          <p:nvPr/>
        </p:nvPicPr>
        <p:blipFill rotWithShape="1">
          <a:blip r:embed="rId19">
            <a:alphaModFix/>
          </a:blip>
          <a:srcRect/>
          <a:stretch/>
        </p:blipFill>
        <p:spPr>
          <a:xfrm flipH="1">
            <a:off x="-1" y="-1"/>
            <a:ext cx="2889009" cy="1758721"/>
          </a:xfrm>
          <a:prstGeom prst="rect">
            <a:avLst/>
          </a:prstGeom>
          <a:noFill/>
          <a:ln>
            <a:noFill/>
          </a:ln>
        </p:spPr>
      </p:pic>
      <p:pic>
        <p:nvPicPr>
          <p:cNvPr id="215" name="Google Shape;215;p2"/>
          <p:cNvPicPr preferRelativeResize="0"/>
          <p:nvPr/>
        </p:nvPicPr>
        <p:blipFill rotWithShape="1">
          <a:blip r:embed="rId18">
            <a:alphaModFix/>
          </a:blip>
          <a:srcRect/>
          <a:stretch/>
        </p:blipFill>
        <p:spPr>
          <a:xfrm rot="-5400000" flipH="1">
            <a:off x="5989586" y="1527441"/>
            <a:ext cx="352299" cy="5802531"/>
          </a:xfrm>
          <a:prstGeom prst="rect">
            <a:avLst/>
          </a:prstGeom>
          <a:noFill/>
          <a:ln>
            <a:noFill/>
          </a:ln>
        </p:spPr>
      </p:pic>
      <p:sp>
        <p:nvSpPr>
          <p:cNvPr id="216" name="Google Shape;216;p2"/>
          <p:cNvSpPr txBox="1"/>
          <p:nvPr/>
        </p:nvSpPr>
        <p:spPr>
          <a:xfrm flipH="1">
            <a:off x="1798062" y="2362966"/>
            <a:ext cx="9605043" cy="1084882"/>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79C245"/>
              </a:buClr>
              <a:buSzPts val="8800"/>
              <a:buFont typeface="Montserrat ExtraBold"/>
              <a:buNone/>
            </a:pPr>
            <a:r>
              <a:rPr lang="en-US" sz="66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Hình</a:t>
            </a:r>
            <a:r>
              <a:rPr lang="en-US" sz="6600" b="0" i="0" u="none" strike="noStrike" cap="none" dirty="0"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 </a:t>
            </a:r>
            <a:r>
              <a:rPr lang="en-US" sz="66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thành</a:t>
            </a:r>
            <a:r>
              <a:rPr lang="en-US" sz="6600" b="0" i="0" u="none" strike="noStrike" cap="none" dirty="0"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 </a:t>
            </a:r>
            <a:r>
              <a:rPr lang="en-US" sz="66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kiến</a:t>
            </a:r>
            <a:r>
              <a:rPr lang="en-US" sz="6600" b="0" i="0" u="none" strike="noStrike" cap="none" dirty="0"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 </a:t>
            </a:r>
            <a:r>
              <a:rPr lang="en-US" sz="66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thức</a:t>
            </a:r>
            <a:endParaRPr sz="6600" b="0" i="0" u="none" strike="noStrike" cap="none" dirty="0">
              <a:solidFill>
                <a:srgbClr val="FF0000"/>
              </a:solidFill>
              <a:latin typeface="Times New Roman" panose="02020603050405020304" pitchFamily="18" charset="0"/>
              <a:ea typeface="Montserrat ExtraBold"/>
              <a:cs typeface="Times New Roman" panose="02020603050405020304" pitchFamily="18" charset="0"/>
              <a:sym typeface="Montserrat ExtraBold"/>
            </a:endParaRPr>
          </a:p>
        </p:txBody>
      </p:sp>
      <p:pic>
        <p:nvPicPr>
          <p:cNvPr id="217" name="Google Shape;217;p2"/>
          <p:cNvPicPr preferRelativeResize="0"/>
          <p:nvPr/>
        </p:nvPicPr>
        <p:blipFill rotWithShape="1">
          <a:blip r:embed="rId19">
            <a:alphaModFix/>
          </a:blip>
          <a:srcRect/>
          <a:stretch/>
        </p:blipFill>
        <p:spPr>
          <a:xfrm flipH="1">
            <a:off x="-1" y="-1"/>
            <a:ext cx="4355558" cy="2651501"/>
          </a:xfrm>
          <a:prstGeom prst="rect">
            <a:avLst/>
          </a:prstGeom>
          <a:noFill/>
          <a:ln>
            <a:noFill/>
          </a:ln>
        </p:spPr>
      </p:pic>
    </p:spTree>
    <p:extLst>
      <p:ext uri="{BB962C8B-B14F-4D97-AF65-F5344CB8AC3E}">
        <p14:creationId xmlns:p14="http://schemas.microsoft.com/office/powerpoint/2010/main" val="188453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839" y="-246557"/>
            <a:ext cx="11839710" cy="4275452"/>
          </a:xfrm>
          <a:prstGeom prst="rect">
            <a:avLst/>
          </a:prstGeom>
        </p:spPr>
      </p:pic>
      <p:sp>
        <p:nvSpPr>
          <p:cNvPr id="3" name="TextBox 2"/>
          <p:cNvSpPr txBox="1"/>
          <p:nvPr/>
        </p:nvSpPr>
        <p:spPr>
          <a:xfrm>
            <a:off x="403475" y="3962220"/>
            <a:ext cx="6972437"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smtClean="0">
                <a:solidFill>
                  <a:sysClr val="windowText" lastClr="000000"/>
                </a:solidFill>
                <a:latin typeface="Times New Roman" panose="02020603050405020304" pitchFamily="18" charset="0"/>
                <a:cs typeface="Times New Roman" panose="02020603050405020304" pitchFamily="18" charset="0"/>
              </a:rPr>
              <a:t>Từ hình vẽ, hãy nêu phép tính nhân tương ứng?</a:t>
            </a:r>
            <a:endParaRPr lang="en-US" sz="2400" dirty="0">
              <a:solidFill>
                <a:sysClr val="windowText" lastClr="0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172485" y="3962220"/>
            <a:ext cx="3967070" cy="46166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smtClean="0">
                <a:solidFill>
                  <a:srgbClr val="0000FF"/>
                </a:solidFill>
                <a:latin typeface="Times New Roman" panose="02020603050405020304" pitchFamily="18" charset="0"/>
                <a:cs typeface="Times New Roman" panose="02020603050405020304" pitchFamily="18" charset="0"/>
              </a:rPr>
              <a:t>Ta có phép nhân: </a:t>
            </a:r>
            <a:r>
              <a:rPr lang="en-US" sz="2400" b="1" smtClean="0">
                <a:solidFill>
                  <a:srgbClr val="0000FF"/>
                </a:solidFill>
                <a:latin typeface="Times New Roman" panose="02020603050405020304" pitchFamily="18" charset="0"/>
                <a:cs typeface="Times New Roman" panose="02020603050405020304" pitchFamily="18" charset="0"/>
              </a:rPr>
              <a:t>2 x 4</a:t>
            </a:r>
            <a:endParaRPr lang="en-US" sz="2400" b="1" dirty="0">
              <a:solidFill>
                <a:srgbClr val="FF0000"/>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74" y="4423885"/>
            <a:ext cx="11617075" cy="2279332"/>
          </a:xfrm>
          <a:prstGeom prst="rect">
            <a:avLst/>
          </a:prstGeom>
        </p:spPr>
      </p:pic>
      <p:sp>
        <p:nvSpPr>
          <p:cNvPr id="6" name="Rectangle 5"/>
          <p:cNvSpPr/>
          <p:nvPr/>
        </p:nvSpPr>
        <p:spPr>
          <a:xfrm>
            <a:off x="3505200" y="5105400"/>
            <a:ext cx="1838325" cy="8477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6"/>
          <p:cNvSpPr/>
          <p:nvPr/>
        </p:nvSpPr>
        <p:spPr>
          <a:xfrm>
            <a:off x="5292848" y="5139688"/>
            <a:ext cx="1838325" cy="8477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p:cNvSpPr/>
          <p:nvPr/>
        </p:nvSpPr>
        <p:spPr>
          <a:xfrm>
            <a:off x="6959723" y="5108251"/>
            <a:ext cx="1838325" cy="84772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p:cNvSpPr/>
          <p:nvPr/>
        </p:nvSpPr>
        <p:spPr>
          <a:xfrm>
            <a:off x="2970530" y="5987414"/>
            <a:ext cx="6097270" cy="42386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0668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animBg="1"/>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2"/>
          <p:cNvGrpSpPr/>
          <p:nvPr/>
        </p:nvGrpSpPr>
        <p:grpSpPr>
          <a:xfrm>
            <a:off x="-296417" y="406712"/>
            <a:ext cx="12415989" cy="6249822"/>
            <a:chOff x="341926" y="208486"/>
            <a:chExt cx="11441759" cy="5883467"/>
          </a:xfrm>
        </p:grpSpPr>
        <p:pic>
          <p:nvPicPr>
            <p:cNvPr id="197" name="Google Shape;197;p2"/>
            <p:cNvPicPr preferRelativeResize="0"/>
            <p:nvPr/>
          </p:nvPicPr>
          <p:blipFill rotWithShape="1">
            <a:blip r:embed="rId3">
              <a:alphaModFix/>
            </a:blip>
            <a:srcRect/>
            <a:stretch/>
          </p:blipFill>
          <p:spPr>
            <a:xfrm>
              <a:off x="907478" y="208803"/>
              <a:ext cx="10876207" cy="5883150"/>
            </a:xfrm>
            <a:prstGeom prst="rect">
              <a:avLst/>
            </a:prstGeom>
            <a:noFill/>
            <a:ln>
              <a:noFill/>
            </a:ln>
          </p:spPr>
        </p:pic>
        <p:pic>
          <p:nvPicPr>
            <p:cNvPr id="198" name="Google Shape;198;p2"/>
            <p:cNvPicPr preferRelativeResize="0"/>
            <p:nvPr/>
          </p:nvPicPr>
          <p:blipFill rotWithShape="1">
            <a:blip r:embed="rId4">
              <a:alphaModFix/>
            </a:blip>
            <a:srcRect/>
            <a:stretch/>
          </p:blipFill>
          <p:spPr>
            <a:xfrm>
              <a:off x="864231" y="208725"/>
              <a:ext cx="10876207" cy="5846571"/>
            </a:xfrm>
            <a:prstGeom prst="rect">
              <a:avLst/>
            </a:prstGeom>
            <a:noFill/>
            <a:ln>
              <a:noFill/>
            </a:ln>
          </p:spPr>
        </p:pic>
        <p:pic>
          <p:nvPicPr>
            <p:cNvPr id="199" name="Google Shape;199;p2"/>
            <p:cNvPicPr preferRelativeResize="0"/>
            <p:nvPr/>
          </p:nvPicPr>
          <p:blipFill rotWithShape="1">
            <a:blip r:embed="rId5">
              <a:alphaModFix/>
            </a:blip>
            <a:srcRect/>
            <a:stretch/>
          </p:blipFill>
          <p:spPr>
            <a:xfrm>
              <a:off x="803773" y="208486"/>
              <a:ext cx="10876207" cy="5785605"/>
            </a:xfrm>
            <a:prstGeom prst="rect">
              <a:avLst/>
            </a:prstGeom>
            <a:noFill/>
            <a:ln>
              <a:noFill/>
            </a:ln>
          </p:spPr>
        </p:pic>
        <p:pic>
          <p:nvPicPr>
            <p:cNvPr id="200" name="Google Shape;200;p2"/>
            <p:cNvPicPr preferRelativeResize="0"/>
            <p:nvPr/>
          </p:nvPicPr>
          <p:blipFill rotWithShape="1">
            <a:blip r:embed="rId6">
              <a:alphaModFix/>
            </a:blip>
            <a:srcRect/>
            <a:stretch/>
          </p:blipFill>
          <p:spPr>
            <a:xfrm>
              <a:off x="341926" y="784490"/>
              <a:ext cx="1054699" cy="4986960"/>
            </a:xfrm>
            <a:prstGeom prst="rect">
              <a:avLst/>
            </a:prstGeom>
            <a:noFill/>
            <a:ln>
              <a:noFill/>
            </a:ln>
          </p:spPr>
        </p:pic>
      </p:grpSp>
      <p:pic>
        <p:nvPicPr>
          <p:cNvPr id="201" name="Google Shape;201;p2"/>
          <p:cNvPicPr preferRelativeResize="0"/>
          <p:nvPr/>
        </p:nvPicPr>
        <p:blipFill rotWithShape="1">
          <a:blip r:embed="rId7">
            <a:alphaModFix/>
          </a:blip>
          <a:srcRect/>
          <a:stretch/>
        </p:blipFill>
        <p:spPr>
          <a:xfrm>
            <a:off x="8985555" y="565761"/>
            <a:ext cx="2208207" cy="792549"/>
          </a:xfrm>
          <a:prstGeom prst="rect">
            <a:avLst/>
          </a:prstGeom>
          <a:noFill/>
          <a:ln>
            <a:noFill/>
          </a:ln>
        </p:spPr>
      </p:pic>
      <p:pic>
        <p:nvPicPr>
          <p:cNvPr id="203" name="Google Shape;203;p2"/>
          <p:cNvPicPr preferRelativeResize="0"/>
          <p:nvPr/>
        </p:nvPicPr>
        <p:blipFill rotWithShape="1">
          <a:blip r:embed="rId8">
            <a:alphaModFix/>
          </a:blip>
          <a:srcRect/>
          <a:stretch/>
        </p:blipFill>
        <p:spPr>
          <a:xfrm>
            <a:off x="9377765" y="2132089"/>
            <a:ext cx="2523963" cy="2505673"/>
          </a:xfrm>
          <a:prstGeom prst="rect">
            <a:avLst/>
          </a:prstGeom>
          <a:noFill/>
          <a:ln>
            <a:noFill/>
          </a:ln>
        </p:spPr>
      </p:pic>
      <p:pic>
        <p:nvPicPr>
          <p:cNvPr id="204" name="Google Shape;204;p2"/>
          <p:cNvPicPr preferRelativeResize="0"/>
          <p:nvPr/>
        </p:nvPicPr>
        <p:blipFill rotWithShape="1">
          <a:blip r:embed="rId9">
            <a:alphaModFix/>
          </a:blip>
          <a:srcRect/>
          <a:stretch/>
        </p:blipFill>
        <p:spPr>
          <a:xfrm>
            <a:off x="1453333" y="4267986"/>
            <a:ext cx="3145809" cy="2505673"/>
          </a:xfrm>
          <a:prstGeom prst="rect">
            <a:avLst/>
          </a:prstGeom>
          <a:noFill/>
          <a:ln>
            <a:noFill/>
          </a:ln>
        </p:spPr>
      </p:pic>
      <p:pic>
        <p:nvPicPr>
          <p:cNvPr id="205" name="Google Shape;205;p2"/>
          <p:cNvPicPr preferRelativeResize="0"/>
          <p:nvPr/>
        </p:nvPicPr>
        <p:blipFill rotWithShape="1">
          <a:blip r:embed="rId10">
            <a:alphaModFix/>
          </a:blip>
          <a:srcRect/>
          <a:stretch/>
        </p:blipFill>
        <p:spPr>
          <a:xfrm>
            <a:off x="9395784" y="1924966"/>
            <a:ext cx="871804" cy="865707"/>
          </a:xfrm>
          <a:prstGeom prst="rect">
            <a:avLst/>
          </a:prstGeom>
          <a:noFill/>
          <a:ln>
            <a:noFill/>
          </a:ln>
        </p:spPr>
      </p:pic>
      <p:pic>
        <p:nvPicPr>
          <p:cNvPr id="206" name="Google Shape;206;p2"/>
          <p:cNvPicPr preferRelativeResize="0"/>
          <p:nvPr/>
        </p:nvPicPr>
        <p:blipFill rotWithShape="1">
          <a:blip r:embed="rId11">
            <a:alphaModFix/>
          </a:blip>
          <a:srcRect/>
          <a:stretch/>
        </p:blipFill>
        <p:spPr>
          <a:xfrm>
            <a:off x="2715899" y="1826649"/>
            <a:ext cx="457240" cy="481626"/>
          </a:xfrm>
          <a:prstGeom prst="rect">
            <a:avLst/>
          </a:prstGeom>
          <a:noFill/>
          <a:ln>
            <a:noFill/>
          </a:ln>
        </p:spPr>
      </p:pic>
      <p:pic>
        <p:nvPicPr>
          <p:cNvPr id="207" name="Google Shape;207;p2"/>
          <p:cNvPicPr preferRelativeResize="0"/>
          <p:nvPr/>
        </p:nvPicPr>
        <p:blipFill rotWithShape="1">
          <a:blip r:embed="rId12">
            <a:alphaModFix/>
          </a:blip>
          <a:srcRect/>
          <a:stretch/>
        </p:blipFill>
        <p:spPr>
          <a:xfrm>
            <a:off x="2435146" y="2363646"/>
            <a:ext cx="1030313" cy="1024217"/>
          </a:xfrm>
          <a:prstGeom prst="rect">
            <a:avLst/>
          </a:prstGeom>
          <a:noFill/>
          <a:ln>
            <a:noFill/>
          </a:ln>
        </p:spPr>
      </p:pic>
      <p:pic>
        <p:nvPicPr>
          <p:cNvPr id="208" name="Google Shape;208;p2"/>
          <p:cNvPicPr preferRelativeResize="0"/>
          <p:nvPr/>
        </p:nvPicPr>
        <p:blipFill rotWithShape="1">
          <a:blip r:embed="rId13">
            <a:alphaModFix/>
          </a:blip>
          <a:srcRect/>
          <a:stretch/>
        </p:blipFill>
        <p:spPr>
          <a:xfrm>
            <a:off x="4160684" y="554436"/>
            <a:ext cx="896190" cy="1012024"/>
          </a:xfrm>
          <a:prstGeom prst="rect">
            <a:avLst/>
          </a:prstGeom>
          <a:noFill/>
          <a:ln>
            <a:noFill/>
          </a:ln>
        </p:spPr>
      </p:pic>
      <p:pic>
        <p:nvPicPr>
          <p:cNvPr id="209" name="Google Shape;209;p2"/>
          <p:cNvPicPr preferRelativeResize="0"/>
          <p:nvPr/>
        </p:nvPicPr>
        <p:blipFill rotWithShape="1">
          <a:blip r:embed="rId14">
            <a:alphaModFix/>
          </a:blip>
          <a:srcRect/>
          <a:stretch/>
        </p:blipFill>
        <p:spPr>
          <a:xfrm>
            <a:off x="5188076" y="505654"/>
            <a:ext cx="969348" cy="1091279"/>
          </a:xfrm>
          <a:prstGeom prst="rect">
            <a:avLst/>
          </a:prstGeom>
          <a:noFill/>
          <a:ln>
            <a:noFill/>
          </a:ln>
        </p:spPr>
      </p:pic>
      <p:pic>
        <p:nvPicPr>
          <p:cNvPr id="210" name="Google Shape;210;p2"/>
          <p:cNvPicPr preferRelativeResize="0"/>
          <p:nvPr/>
        </p:nvPicPr>
        <p:blipFill rotWithShape="1">
          <a:blip r:embed="rId15">
            <a:alphaModFix/>
          </a:blip>
          <a:srcRect/>
          <a:stretch/>
        </p:blipFill>
        <p:spPr>
          <a:xfrm>
            <a:off x="6328553" y="632953"/>
            <a:ext cx="768163" cy="883997"/>
          </a:xfrm>
          <a:prstGeom prst="rect">
            <a:avLst/>
          </a:prstGeom>
          <a:noFill/>
          <a:ln>
            <a:noFill/>
          </a:ln>
        </p:spPr>
      </p:pic>
      <p:pic>
        <p:nvPicPr>
          <p:cNvPr id="211" name="Google Shape;211;p2"/>
          <p:cNvPicPr preferRelativeResize="0"/>
          <p:nvPr/>
        </p:nvPicPr>
        <p:blipFill rotWithShape="1">
          <a:blip r:embed="rId16">
            <a:alphaModFix/>
          </a:blip>
          <a:srcRect/>
          <a:stretch/>
        </p:blipFill>
        <p:spPr>
          <a:xfrm>
            <a:off x="7390792" y="608178"/>
            <a:ext cx="768163" cy="890093"/>
          </a:xfrm>
          <a:prstGeom prst="rect">
            <a:avLst/>
          </a:prstGeom>
          <a:noFill/>
          <a:ln>
            <a:noFill/>
          </a:ln>
        </p:spPr>
      </p:pic>
      <p:pic>
        <p:nvPicPr>
          <p:cNvPr id="212" name="Google Shape;212;p2"/>
          <p:cNvPicPr preferRelativeResize="0"/>
          <p:nvPr/>
        </p:nvPicPr>
        <p:blipFill rotWithShape="1">
          <a:blip r:embed="rId17">
            <a:alphaModFix/>
          </a:blip>
          <a:srcRect t="-10904" r="-11006"/>
          <a:stretch/>
        </p:blipFill>
        <p:spPr>
          <a:xfrm>
            <a:off x="1798063" y="817084"/>
            <a:ext cx="1219200" cy="578451"/>
          </a:xfrm>
          <a:prstGeom prst="rect">
            <a:avLst/>
          </a:prstGeom>
          <a:noFill/>
          <a:ln>
            <a:noFill/>
          </a:ln>
        </p:spPr>
      </p:pic>
      <p:pic>
        <p:nvPicPr>
          <p:cNvPr id="213" name="Google Shape;213;p2"/>
          <p:cNvPicPr preferRelativeResize="0"/>
          <p:nvPr/>
        </p:nvPicPr>
        <p:blipFill rotWithShape="1">
          <a:blip r:embed="rId18">
            <a:alphaModFix/>
          </a:blip>
          <a:srcRect/>
          <a:stretch/>
        </p:blipFill>
        <p:spPr>
          <a:xfrm rot="-5400000">
            <a:off x="5919850" y="-1153456"/>
            <a:ext cx="352299" cy="5802530"/>
          </a:xfrm>
          <a:prstGeom prst="rect">
            <a:avLst/>
          </a:prstGeom>
          <a:noFill/>
          <a:ln>
            <a:noFill/>
          </a:ln>
        </p:spPr>
      </p:pic>
      <p:pic>
        <p:nvPicPr>
          <p:cNvPr id="214" name="Google Shape;214;p2"/>
          <p:cNvPicPr preferRelativeResize="0"/>
          <p:nvPr/>
        </p:nvPicPr>
        <p:blipFill rotWithShape="1">
          <a:blip r:embed="rId19">
            <a:alphaModFix/>
          </a:blip>
          <a:srcRect/>
          <a:stretch/>
        </p:blipFill>
        <p:spPr>
          <a:xfrm flipH="1">
            <a:off x="-1" y="-1"/>
            <a:ext cx="2889009" cy="1758721"/>
          </a:xfrm>
          <a:prstGeom prst="rect">
            <a:avLst/>
          </a:prstGeom>
          <a:noFill/>
          <a:ln>
            <a:noFill/>
          </a:ln>
        </p:spPr>
      </p:pic>
      <p:pic>
        <p:nvPicPr>
          <p:cNvPr id="215" name="Google Shape;215;p2"/>
          <p:cNvPicPr preferRelativeResize="0"/>
          <p:nvPr/>
        </p:nvPicPr>
        <p:blipFill rotWithShape="1">
          <a:blip r:embed="rId18">
            <a:alphaModFix/>
          </a:blip>
          <a:srcRect/>
          <a:stretch/>
        </p:blipFill>
        <p:spPr>
          <a:xfrm rot="-5400000" flipH="1">
            <a:off x="5989586" y="1527441"/>
            <a:ext cx="352299" cy="5802531"/>
          </a:xfrm>
          <a:prstGeom prst="rect">
            <a:avLst/>
          </a:prstGeom>
          <a:noFill/>
          <a:ln>
            <a:noFill/>
          </a:ln>
        </p:spPr>
      </p:pic>
      <p:sp>
        <p:nvSpPr>
          <p:cNvPr id="216" name="Google Shape;216;p2"/>
          <p:cNvSpPr txBox="1"/>
          <p:nvPr/>
        </p:nvSpPr>
        <p:spPr>
          <a:xfrm flipH="1">
            <a:off x="1798062" y="2362966"/>
            <a:ext cx="9605043" cy="1300326"/>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79C245"/>
              </a:buClr>
              <a:buSzPts val="8800"/>
              <a:buFont typeface="Montserrat ExtraBold"/>
              <a:buNone/>
            </a:pPr>
            <a:r>
              <a:rPr lang="en-US" sz="8000" b="0" i="0" u="none" strike="noStrike" cap="none"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Luyện tập</a:t>
            </a:r>
            <a:endParaRPr sz="8000" b="0" i="0" u="none" strike="noStrike" cap="none" dirty="0">
              <a:solidFill>
                <a:srgbClr val="FF0000"/>
              </a:solidFill>
              <a:latin typeface="Times New Roman" panose="02020603050405020304" pitchFamily="18" charset="0"/>
              <a:ea typeface="Montserrat ExtraBold"/>
              <a:cs typeface="Times New Roman" panose="02020603050405020304" pitchFamily="18" charset="0"/>
              <a:sym typeface="Montserrat ExtraBold"/>
            </a:endParaRPr>
          </a:p>
        </p:txBody>
      </p:sp>
      <p:pic>
        <p:nvPicPr>
          <p:cNvPr id="217" name="Google Shape;217;p2"/>
          <p:cNvPicPr preferRelativeResize="0"/>
          <p:nvPr/>
        </p:nvPicPr>
        <p:blipFill rotWithShape="1">
          <a:blip r:embed="rId19">
            <a:alphaModFix/>
          </a:blip>
          <a:srcRect/>
          <a:stretch/>
        </p:blipFill>
        <p:spPr>
          <a:xfrm flipH="1">
            <a:off x="-1" y="-1"/>
            <a:ext cx="4355558" cy="2651501"/>
          </a:xfrm>
          <a:prstGeom prst="rect">
            <a:avLst/>
          </a:prstGeom>
          <a:noFill/>
          <a:ln>
            <a:noFill/>
          </a:ln>
        </p:spPr>
      </p:pic>
    </p:spTree>
    <p:extLst>
      <p:ext uri="{BB962C8B-B14F-4D97-AF65-F5344CB8AC3E}">
        <p14:creationId xmlns:p14="http://schemas.microsoft.com/office/powerpoint/2010/main" val="365071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p:cNvPicPr>
            <a:picLocks noChangeAspect="1"/>
          </p:cNvPicPr>
          <p:nvPr/>
        </p:nvPicPr>
        <p:blipFill>
          <a:blip r:embed="rId2"/>
          <a:stretch>
            <a:fillRect/>
          </a:stretch>
        </p:blipFill>
        <p:spPr>
          <a:xfrm>
            <a:off x="6994286" y="2333361"/>
            <a:ext cx="5034013" cy="2060413"/>
          </a:xfrm>
          <a:prstGeom prst="rect">
            <a:avLst/>
          </a:prstGeom>
        </p:spPr>
      </p:pic>
      <p:pic>
        <p:nvPicPr>
          <p:cNvPr id="42" name="Picture 41"/>
          <p:cNvPicPr>
            <a:picLocks noChangeAspect="1"/>
          </p:cNvPicPr>
          <p:nvPr/>
        </p:nvPicPr>
        <p:blipFill>
          <a:blip r:embed="rId3"/>
          <a:stretch>
            <a:fillRect/>
          </a:stretch>
        </p:blipFill>
        <p:spPr>
          <a:xfrm>
            <a:off x="661639" y="2268898"/>
            <a:ext cx="4919502" cy="2064230"/>
          </a:xfrm>
          <a:prstGeom prst="rect">
            <a:avLst/>
          </a:prstGeom>
        </p:spPr>
      </p:pic>
      <p:sp>
        <p:nvSpPr>
          <p:cNvPr id="22" name="Slide Number Placeholder 3"/>
          <p:cNvSpPr>
            <a:spLocks noGrp="1"/>
          </p:cNvSpPr>
          <p:nvPr>
            <p:ph type="sldNum" sz="quarter" idx="12"/>
          </p:nvPr>
        </p:nvSpPr>
        <p:spPr>
          <a:xfrm>
            <a:off x="8737601" y="6356353"/>
            <a:ext cx="2844800" cy="365125"/>
          </a:xfrm>
        </p:spPr>
        <p:txBody>
          <a:bodyPr/>
          <a:lstStyle/>
          <a:p>
            <a:pPr>
              <a:defRPr/>
            </a:pPr>
            <a:fld id="{601EE9E8-4134-49B0-9AA7-3089E6521627}" type="slidenum">
              <a:rPr lang="en-US" smtClean="0">
                <a:solidFill>
                  <a:prstClr val="black">
                    <a:tint val="75000"/>
                  </a:prstClr>
                </a:solidFill>
              </a:rPr>
              <a:t>15</a:t>
            </a:fld>
            <a:endParaRPr lang="en-US" dirty="0">
              <a:solidFill>
                <a:prstClr val="black">
                  <a:tint val="75000"/>
                </a:prstClr>
              </a:solidFill>
            </a:endParaRPr>
          </a:p>
        </p:txBody>
      </p:sp>
      <p:sp>
        <p:nvSpPr>
          <p:cNvPr id="23" name="Flowchart: Alternate Process 22"/>
          <p:cNvSpPr/>
          <p:nvPr/>
        </p:nvSpPr>
        <p:spPr>
          <a:xfrm>
            <a:off x="2153097" y="2863591"/>
            <a:ext cx="45719" cy="457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Alternate Process 23"/>
          <p:cNvSpPr/>
          <p:nvPr/>
        </p:nvSpPr>
        <p:spPr>
          <a:xfrm>
            <a:off x="319087" y="5191075"/>
            <a:ext cx="157201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0000"/>
                </a:solidFill>
                <a:latin typeface="Arial" panose="020B0604020202020204" pitchFamily="34" charset="0"/>
                <a:cs typeface="Arial" panose="020B0604020202020204" pitchFamily="34" charset="0"/>
              </a:rPr>
              <a:t>Thừa</a:t>
            </a:r>
            <a:r>
              <a:rPr lang="en-US" sz="2600" dirty="0" smtClean="0">
                <a:solidFill>
                  <a:srgbClr val="FF0000"/>
                </a:solidFill>
                <a:latin typeface="Arial" panose="020B0604020202020204" pitchFamily="34" charset="0"/>
                <a:cs typeface="Arial" panose="020B0604020202020204" pitchFamily="34" charset="0"/>
              </a:rPr>
              <a:t> </a:t>
            </a:r>
            <a:r>
              <a:rPr lang="en-US" sz="2600" dirty="0" err="1" smtClean="0">
                <a:solidFill>
                  <a:srgbClr val="FF0000"/>
                </a:solidFill>
                <a:latin typeface="Arial" panose="020B0604020202020204" pitchFamily="34" charset="0"/>
                <a:cs typeface="Arial" panose="020B0604020202020204" pitchFamily="34" charset="0"/>
              </a:rPr>
              <a:t>số</a:t>
            </a:r>
            <a:endParaRPr lang="en-US" sz="2600" dirty="0">
              <a:solidFill>
                <a:srgbClr val="FF0000"/>
              </a:solidFill>
              <a:latin typeface="Arial" panose="020B0604020202020204" pitchFamily="34" charset="0"/>
              <a:cs typeface="Arial" panose="020B0604020202020204" pitchFamily="34" charset="0"/>
            </a:endParaRPr>
          </a:p>
        </p:txBody>
      </p:sp>
      <p:sp>
        <p:nvSpPr>
          <p:cNvPr id="25" name="Flowchart: Alternate Process 24"/>
          <p:cNvSpPr/>
          <p:nvPr/>
        </p:nvSpPr>
        <p:spPr>
          <a:xfrm>
            <a:off x="2190616" y="5223393"/>
            <a:ext cx="157201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0000"/>
                </a:solidFill>
                <a:latin typeface="Arial" panose="020B0604020202020204" pitchFamily="34" charset="0"/>
                <a:cs typeface="Arial" panose="020B0604020202020204" pitchFamily="34" charset="0"/>
              </a:rPr>
              <a:t>Thừa</a:t>
            </a:r>
            <a:r>
              <a:rPr lang="en-US" sz="2600" dirty="0" smtClean="0">
                <a:solidFill>
                  <a:srgbClr val="FF0000"/>
                </a:solidFill>
                <a:latin typeface="Arial" panose="020B0604020202020204" pitchFamily="34" charset="0"/>
                <a:cs typeface="Arial" panose="020B0604020202020204" pitchFamily="34" charset="0"/>
              </a:rPr>
              <a:t> </a:t>
            </a:r>
            <a:r>
              <a:rPr lang="en-US" sz="2600" dirty="0" err="1" smtClean="0">
                <a:solidFill>
                  <a:srgbClr val="FF0000"/>
                </a:solidFill>
                <a:latin typeface="Arial" panose="020B0604020202020204" pitchFamily="34" charset="0"/>
                <a:cs typeface="Arial" panose="020B0604020202020204" pitchFamily="34" charset="0"/>
              </a:rPr>
              <a:t>số</a:t>
            </a:r>
            <a:endParaRPr lang="en-US" sz="2600" dirty="0">
              <a:solidFill>
                <a:srgbClr val="FF0000"/>
              </a:solidFill>
              <a:latin typeface="Arial" panose="020B0604020202020204" pitchFamily="34" charset="0"/>
              <a:cs typeface="Arial" panose="020B0604020202020204" pitchFamily="34" charset="0"/>
            </a:endParaRPr>
          </a:p>
        </p:txBody>
      </p:sp>
      <p:sp>
        <p:nvSpPr>
          <p:cNvPr id="26" name="Flowchart: Alternate Process 25"/>
          <p:cNvSpPr/>
          <p:nvPr/>
        </p:nvSpPr>
        <p:spPr>
          <a:xfrm>
            <a:off x="4069408" y="5223393"/>
            <a:ext cx="127354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FF0000"/>
                </a:solidFill>
                <a:latin typeface="Arial" panose="020B0604020202020204" pitchFamily="34" charset="0"/>
                <a:cs typeface="Arial" panose="020B0604020202020204" pitchFamily="34" charset="0"/>
              </a:rPr>
              <a:t>Tích</a:t>
            </a:r>
            <a:endParaRPr lang="en-US" sz="2600" dirty="0">
              <a:solidFill>
                <a:srgbClr val="FF0000"/>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1092247" y="3934506"/>
            <a:ext cx="897222" cy="12565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3027130" y="3934506"/>
            <a:ext cx="5972" cy="12330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endCxn id="26" idx="0"/>
          </p:cNvCxnSpPr>
          <p:nvPr/>
        </p:nvCxnSpPr>
        <p:spPr>
          <a:xfrm>
            <a:off x="3837684" y="3956407"/>
            <a:ext cx="868495" cy="12669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0" name="Left Brace 29"/>
          <p:cNvSpPr/>
          <p:nvPr/>
        </p:nvSpPr>
        <p:spPr>
          <a:xfrm rot="5400000">
            <a:off x="2688153" y="1723787"/>
            <a:ext cx="274320" cy="1371600"/>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Flowchart: Alternate Process 30"/>
          <p:cNvSpPr/>
          <p:nvPr/>
        </p:nvSpPr>
        <p:spPr>
          <a:xfrm>
            <a:off x="1789457" y="1336818"/>
            <a:ext cx="194192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Arial" panose="020B0604020202020204" pitchFamily="34" charset="0"/>
                <a:cs typeface="Arial" panose="020B0604020202020204" pitchFamily="34" charset="0"/>
              </a:rPr>
              <a:t>Tích</a:t>
            </a:r>
            <a:endParaRPr lang="en-US" sz="2800" dirty="0">
              <a:solidFill>
                <a:srgbClr val="FF0000"/>
              </a:solidFill>
              <a:latin typeface="Arial" panose="020B0604020202020204" pitchFamily="34" charset="0"/>
              <a:cs typeface="Arial" panose="020B0604020202020204" pitchFamily="34" charset="0"/>
            </a:endParaRPr>
          </a:p>
        </p:txBody>
      </p:sp>
      <p:sp>
        <p:nvSpPr>
          <p:cNvPr id="32" name="Flowchart: Alternate Process 31"/>
          <p:cNvSpPr/>
          <p:nvPr/>
        </p:nvSpPr>
        <p:spPr>
          <a:xfrm>
            <a:off x="8687769" y="2876813"/>
            <a:ext cx="45719" cy="4571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Alternate Process 32"/>
          <p:cNvSpPr/>
          <p:nvPr/>
        </p:nvSpPr>
        <p:spPr>
          <a:xfrm>
            <a:off x="6853759" y="5204297"/>
            <a:ext cx="157201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FF0000"/>
                </a:solidFill>
                <a:latin typeface="Arial" panose="020B0604020202020204" pitchFamily="34" charset="0"/>
                <a:cs typeface="Arial" panose="020B0604020202020204" pitchFamily="34" charset="0"/>
              </a:rPr>
              <a:t>Thừa số</a:t>
            </a:r>
            <a:endParaRPr lang="en-US" sz="2600" dirty="0">
              <a:solidFill>
                <a:srgbClr val="FF0000"/>
              </a:solidFill>
              <a:latin typeface="Arial" panose="020B0604020202020204" pitchFamily="34" charset="0"/>
              <a:cs typeface="Arial" panose="020B0604020202020204" pitchFamily="34" charset="0"/>
            </a:endParaRPr>
          </a:p>
        </p:txBody>
      </p:sp>
      <p:sp>
        <p:nvSpPr>
          <p:cNvPr id="34" name="Flowchart: Alternate Process 33"/>
          <p:cNvSpPr/>
          <p:nvPr/>
        </p:nvSpPr>
        <p:spPr>
          <a:xfrm>
            <a:off x="8725288" y="5236615"/>
            <a:ext cx="157201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FF0000"/>
                </a:solidFill>
                <a:latin typeface="Arial" panose="020B0604020202020204" pitchFamily="34" charset="0"/>
                <a:cs typeface="Arial" panose="020B0604020202020204" pitchFamily="34" charset="0"/>
              </a:rPr>
              <a:t>Thừa số</a:t>
            </a:r>
            <a:endParaRPr lang="en-US" sz="2600" dirty="0">
              <a:solidFill>
                <a:srgbClr val="FF0000"/>
              </a:solidFill>
              <a:latin typeface="Arial" panose="020B0604020202020204" pitchFamily="34" charset="0"/>
              <a:cs typeface="Arial" panose="020B0604020202020204" pitchFamily="34" charset="0"/>
            </a:endParaRPr>
          </a:p>
        </p:txBody>
      </p:sp>
      <p:sp>
        <p:nvSpPr>
          <p:cNvPr id="35" name="Flowchart: Alternate Process 34"/>
          <p:cNvSpPr/>
          <p:nvPr/>
        </p:nvSpPr>
        <p:spPr>
          <a:xfrm>
            <a:off x="10604080" y="5236615"/>
            <a:ext cx="127354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smtClean="0">
                <a:solidFill>
                  <a:srgbClr val="FF0000"/>
                </a:solidFill>
                <a:latin typeface="Arial" panose="020B0604020202020204" pitchFamily="34" charset="0"/>
                <a:cs typeface="Arial" panose="020B0604020202020204" pitchFamily="34" charset="0"/>
              </a:rPr>
              <a:t>Tích</a:t>
            </a:r>
            <a:endParaRPr lang="en-US" sz="2600" dirty="0">
              <a:solidFill>
                <a:srgbClr val="FF0000"/>
              </a:solidFill>
              <a:latin typeface="Arial" panose="020B0604020202020204" pitchFamily="34" charset="0"/>
              <a:cs typeface="Arial" panose="020B0604020202020204" pitchFamily="34" charset="0"/>
            </a:endParaRPr>
          </a:p>
        </p:txBody>
      </p:sp>
      <p:cxnSp>
        <p:nvCxnSpPr>
          <p:cNvPr id="36" name="Straight Arrow Connector 35"/>
          <p:cNvCxnSpPr/>
          <p:nvPr/>
        </p:nvCxnSpPr>
        <p:spPr>
          <a:xfrm flipH="1">
            <a:off x="7626919" y="3947728"/>
            <a:ext cx="897222" cy="12565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9561802" y="3947728"/>
            <a:ext cx="5972" cy="123301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p:cNvCxnSpPr>
            <a:endCxn id="35" idx="0"/>
          </p:cNvCxnSpPr>
          <p:nvPr/>
        </p:nvCxnSpPr>
        <p:spPr>
          <a:xfrm>
            <a:off x="10372356" y="3969629"/>
            <a:ext cx="868495" cy="1266986"/>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39" name="Left Brace 38"/>
          <p:cNvSpPr/>
          <p:nvPr/>
        </p:nvSpPr>
        <p:spPr>
          <a:xfrm rot="5400000">
            <a:off x="8991823" y="1806582"/>
            <a:ext cx="274320" cy="1371600"/>
          </a:xfrm>
          <a:prstGeom prst="leftBrace">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40" name="Flowchart: Alternate Process 39"/>
          <p:cNvSpPr/>
          <p:nvPr/>
        </p:nvSpPr>
        <p:spPr>
          <a:xfrm>
            <a:off x="8194768" y="1353828"/>
            <a:ext cx="1941921"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0000"/>
                </a:solidFill>
                <a:latin typeface="Arial" panose="020B0604020202020204" pitchFamily="34" charset="0"/>
                <a:cs typeface="Arial" panose="020B0604020202020204" pitchFamily="34" charset="0"/>
              </a:rPr>
              <a:t>Tích</a:t>
            </a:r>
            <a:endParaRPr lang="en-US" sz="2800" dirty="0">
              <a:solidFill>
                <a:srgbClr val="FF0000"/>
              </a:solidFill>
              <a:latin typeface="Arial" panose="020B0604020202020204" pitchFamily="34" charset="0"/>
              <a:cs typeface="Arial" panose="020B0604020202020204" pitchFamily="34" charset="0"/>
            </a:endParaRPr>
          </a:p>
        </p:txBody>
      </p:sp>
      <p:pic>
        <p:nvPicPr>
          <p:cNvPr id="41" name="Picture 40"/>
          <p:cNvPicPr>
            <a:picLocks noChangeAspect="1"/>
          </p:cNvPicPr>
          <p:nvPr/>
        </p:nvPicPr>
        <p:blipFill>
          <a:blip r:embed="rId4"/>
          <a:stretch>
            <a:fillRect/>
          </a:stretch>
        </p:blipFill>
        <p:spPr>
          <a:xfrm>
            <a:off x="319087" y="151976"/>
            <a:ext cx="9725025" cy="914400"/>
          </a:xfrm>
          <a:prstGeom prst="rect">
            <a:avLst/>
          </a:prstGeom>
        </p:spPr>
      </p:pic>
      <p:cxnSp>
        <p:nvCxnSpPr>
          <p:cNvPr id="45" name="Straight Connector 44"/>
          <p:cNvCxnSpPr/>
          <p:nvPr/>
        </p:nvCxnSpPr>
        <p:spPr>
          <a:xfrm flipV="1">
            <a:off x="2190616" y="875899"/>
            <a:ext cx="1409232"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3837684" y="866274"/>
            <a:ext cx="704616" cy="9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67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fade">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fade">
                                      <p:cBhvr>
                                        <p:cTn id="52" dur="500"/>
                                        <p:tgtEl>
                                          <p:spTgt spid="3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5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animEffect transition="in" filter="fade">
                                      <p:cBhvr>
                                        <p:cTn id="77" dur="500"/>
                                        <p:tgtEl>
                                          <p:spTgt spid="3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barn(inVertical)">
                                      <p:cBhvr>
                                        <p:cTn id="87" dur="500"/>
                                        <p:tgtEl>
                                          <p:spTgt spid="3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30" grpId="0" animBg="1"/>
      <p:bldP spid="31" grpId="0" animBg="1"/>
      <p:bldP spid="33" grpId="0" animBg="1"/>
      <p:bldP spid="34" grpId="0" animBg="1"/>
      <p:bldP spid="35"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1" y="184222"/>
            <a:ext cx="12048302" cy="2433849"/>
          </a:xfrm>
          <a:prstGeom prst="rect">
            <a:avLst/>
          </a:prstGeom>
        </p:spPr>
      </p:pic>
      <p:cxnSp>
        <p:nvCxnSpPr>
          <p:cNvPr id="3" name="Straight Connector 2"/>
          <p:cNvCxnSpPr/>
          <p:nvPr/>
        </p:nvCxnSpPr>
        <p:spPr>
          <a:xfrm flipV="1">
            <a:off x="2922136" y="914400"/>
            <a:ext cx="3122529" cy="962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flipV="1">
            <a:off x="1912631" y="904774"/>
            <a:ext cx="704616" cy="962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Flowchart: Alternate Process 5"/>
          <p:cNvSpPr/>
          <p:nvPr/>
        </p:nvSpPr>
        <p:spPr>
          <a:xfrm>
            <a:off x="2063081" y="2739230"/>
            <a:ext cx="2341852"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rgbClr val="FF0000"/>
                </a:solidFill>
                <a:latin typeface="Arial" panose="020B0604020202020204" pitchFamily="34" charset="0"/>
                <a:cs typeface="Arial" panose="020B0604020202020204" pitchFamily="34" charset="0"/>
              </a:rPr>
              <a:t>2 x 3 = …</a:t>
            </a:r>
            <a:endParaRPr lang="en-US" sz="3600" dirty="0">
              <a:solidFill>
                <a:srgbClr val="FF0000"/>
              </a:solidFill>
              <a:latin typeface="Arial" panose="020B0604020202020204" pitchFamily="34" charset="0"/>
              <a:cs typeface="Arial" panose="020B0604020202020204" pitchFamily="34" charset="0"/>
            </a:endParaRPr>
          </a:p>
        </p:txBody>
      </p:sp>
      <p:sp>
        <p:nvSpPr>
          <p:cNvPr id="7" name="Flowchart: Alternate Process 6"/>
          <p:cNvSpPr/>
          <p:nvPr/>
        </p:nvSpPr>
        <p:spPr>
          <a:xfrm>
            <a:off x="8752639" y="2739230"/>
            <a:ext cx="2341852" cy="725864"/>
          </a:xfrm>
          <a:prstGeom prst="flowChartAlternateProcess">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rgbClr val="FF0000"/>
                </a:solidFill>
                <a:latin typeface="Arial" panose="020B0604020202020204" pitchFamily="34" charset="0"/>
                <a:cs typeface="Arial" panose="020B0604020202020204" pitchFamily="34" charset="0"/>
              </a:rPr>
              <a:t>4 x 5 = …</a:t>
            </a:r>
            <a:endParaRPr lang="en-US" sz="3600" dirty="0">
              <a:solidFill>
                <a:srgbClr val="FF0000"/>
              </a:solidFill>
              <a:latin typeface="Arial" panose="020B0604020202020204" pitchFamily="34" charset="0"/>
              <a:cs typeface="Arial" panose="020B0604020202020204" pitchFamily="34" charset="0"/>
            </a:endParaRPr>
          </a:p>
        </p:txBody>
      </p:sp>
      <p:sp>
        <p:nvSpPr>
          <p:cNvPr id="8" name="TextBox 7"/>
          <p:cNvSpPr txBox="1"/>
          <p:nvPr/>
        </p:nvSpPr>
        <p:spPr>
          <a:xfrm>
            <a:off x="403475" y="3962220"/>
            <a:ext cx="9387874"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smtClean="0">
                <a:solidFill>
                  <a:sysClr val="windowText" lastClr="000000"/>
                </a:solidFill>
                <a:latin typeface="Times New Roman" panose="02020603050405020304" pitchFamily="18" charset="0"/>
                <a:cs typeface="Times New Roman" panose="02020603050405020304" pitchFamily="18" charset="0"/>
              </a:rPr>
              <a:t>Muốn tìm tích, ta cần thực hiện phép tính gì?</a:t>
            </a:r>
            <a:endParaRPr lang="en-US" sz="2800" dirty="0">
              <a:solidFill>
                <a:sysClr val="windowText" lastClr="00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37862" y="4578410"/>
            <a:ext cx="8080495"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smtClean="0">
                <a:solidFill>
                  <a:srgbClr val="0000FF"/>
                </a:solidFill>
                <a:latin typeface="Times New Roman" panose="02020603050405020304" pitchFamily="18" charset="0"/>
                <a:cs typeface="Times New Roman" panose="02020603050405020304" pitchFamily="18" charset="0"/>
              </a:rPr>
              <a:t>Muốn tìm tích, ta cần thực hiện phép tính nhân.</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536169" y="5916321"/>
            <a:ext cx="6607831" cy="52322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solidFill>
                  <a:schemeClr val="tx1"/>
                </a:solidFill>
                <a:latin typeface="Times New Roman" panose="02020603050405020304" pitchFamily="18" charset="0"/>
                <a:cs typeface="Times New Roman" panose="02020603050405020304" pitchFamily="18" charset="0"/>
              </a:rPr>
              <a:t>Con </a:t>
            </a:r>
            <a:r>
              <a:rPr lang="en-US" sz="2800" dirty="0" err="1" smtClean="0">
                <a:solidFill>
                  <a:schemeClr val="tx1"/>
                </a:solidFill>
                <a:latin typeface="Times New Roman" panose="02020603050405020304" pitchFamily="18" charset="0"/>
                <a:cs typeface="Times New Roman" panose="02020603050405020304" pitchFamily="18" charset="0"/>
              </a:rPr>
              <a:t>hãy</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hoàn</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thành</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bài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vào</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vở</a:t>
            </a:r>
            <a:r>
              <a:rPr lang="en-US" sz="2800" dirty="0" smtClean="0">
                <a:solidFill>
                  <a:schemeClr val="tx1"/>
                </a:solidFill>
                <a:latin typeface="Times New Roman" panose="02020603050405020304" pitchFamily="18" charset="0"/>
                <a:cs typeface="Times New Roman" panose="02020603050405020304" pitchFamily="18" charset="0"/>
              </a:rPr>
              <a:t> ô li </a:t>
            </a:r>
            <a:r>
              <a:rPr lang="en-US" sz="2800" dirty="0" err="1" smtClean="0">
                <a:solidFill>
                  <a:schemeClr val="tx1"/>
                </a:solidFill>
                <a:latin typeface="Times New Roman" panose="02020603050405020304" pitchFamily="18" charset="0"/>
                <a:cs typeface="Times New Roman" panose="02020603050405020304" pitchFamily="18" charset="0"/>
              </a:rPr>
              <a:t>Toán</a:t>
            </a:r>
            <a:r>
              <a:rPr lang="en-US" sz="2800" dirty="0" smtClean="0">
                <a:solidFill>
                  <a:schemeClr val="tx1"/>
                </a:solidFill>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2692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r="18548"/>
          <a:stretch/>
        </p:blipFill>
        <p:spPr>
          <a:xfrm>
            <a:off x="1638674" y="29678"/>
            <a:ext cx="8913565" cy="6828322"/>
          </a:xfrm>
          <a:prstGeom prst="rect">
            <a:avLst/>
          </a:prstGeom>
        </p:spPr>
      </p:pic>
      <p:sp>
        <p:nvSpPr>
          <p:cNvPr id="2" name="Title 1"/>
          <p:cNvSpPr>
            <a:spLocks noGrp="1"/>
          </p:cNvSpPr>
          <p:nvPr>
            <p:ph type="title"/>
          </p:nvPr>
        </p:nvSpPr>
        <p:spPr>
          <a:xfrm>
            <a:off x="2390113" y="-17646"/>
            <a:ext cx="8264629" cy="1104500"/>
          </a:xfrm>
        </p:spPr>
        <p:txBody>
          <a:bodyPr>
            <a:normAutofit/>
          </a:bodyPr>
          <a:lstStyle/>
          <a:p>
            <a:r>
              <a:rPr lang="en-US" sz="3000" b="1" err="1">
                <a:solidFill>
                  <a:srgbClr val="7030A0"/>
                </a:solidFill>
                <a:latin typeface="HP001 5 hàng" panose="020B0603050302020204" pitchFamily="34" charset="0"/>
              </a:rPr>
              <a:t>Thứ</a:t>
            </a:r>
            <a:r>
              <a:rPr lang="en-US" sz="3000" b="1">
                <a:solidFill>
                  <a:srgbClr val="7030A0"/>
                </a:solidFill>
                <a:latin typeface="HP001 5 hàng" panose="020B0603050302020204" pitchFamily="34" charset="0"/>
              </a:rPr>
              <a:t> </a:t>
            </a:r>
            <a:r>
              <a:rPr lang="en-US" sz="3000" b="1" smtClean="0">
                <a:solidFill>
                  <a:srgbClr val="7030A0"/>
                </a:solidFill>
                <a:latin typeface="HP001 5 hàng" panose="020B0603050302020204" pitchFamily="34" charset="0"/>
              </a:rPr>
              <a:t>năm </a:t>
            </a:r>
            <a:r>
              <a:rPr lang="en-US" sz="3000" b="1" err="1">
                <a:solidFill>
                  <a:srgbClr val="7030A0"/>
                </a:solidFill>
                <a:latin typeface="HP001 5 hàng" panose="020B0603050302020204" pitchFamily="34" charset="0"/>
              </a:rPr>
              <a:t>ngày</a:t>
            </a:r>
            <a:r>
              <a:rPr lang="en-US" sz="3000" b="1">
                <a:solidFill>
                  <a:srgbClr val="7030A0"/>
                </a:solidFill>
                <a:latin typeface="HP001 5 hàng" panose="020B0603050302020204" pitchFamily="34" charset="0"/>
              </a:rPr>
              <a:t> </a:t>
            </a:r>
            <a:r>
              <a:rPr lang="en-US" sz="3000" b="1" smtClean="0">
                <a:solidFill>
                  <a:srgbClr val="7030A0"/>
                </a:solidFill>
                <a:latin typeface="HP001 5 hàng" panose="020B0603050302020204" pitchFamily="34" charset="0"/>
              </a:rPr>
              <a:t>20 </a:t>
            </a:r>
            <a:r>
              <a:rPr lang="en-US" sz="3000" b="1" err="1">
                <a:solidFill>
                  <a:srgbClr val="7030A0"/>
                </a:solidFill>
                <a:latin typeface="HP001 5 hàng" panose="020B0603050302020204" pitchFamily="34" charset="0"/>
              </a:rPr>
              <a:t>tháng</a:t>
            </a:r>
            <a:r>
              <a:rPr lang="en-US" sz="3000" b="1">
                <a:solidFill>
                  <a:srgbClr val="7030A0"/>
                </a:solidFill>
                <a:latin typeface="HP001 5 hàng" panose="020B0603050302020204" pitchFamily="34" charset="0"/>
              </a:rPr>
              <a:t> </a:t>
            </a:r>
            <a:r>
              <a:rPr lang="en-US" sz="3000" b="1" smtClean="0">
                <a:solidFill>
                  <a:srgbClr val="7030A0"/>
                </a:solidFill>
                <a:latin typeface="HP001 5 hàng" panose="020B0603050302020204" pitchFamily="34" charset="0"/>
              </a:rPr>
              <a:t>1  </a:t>
            </a:r>
            <a:r>
              <a:rPr lang="en-US" sz="3000" b="1" err="1">
                <a:solidFill>
                  <a:srgbClr val="7030A0"/>
                </a:solidFill>
                <a:latin typeface="HP001 5 hàng" panose="020B0603050302020204" pitchFamily="34" charset="0"/>
              </a:rPr>
              <a:t>năm</a:t>
            </a:r>
            <a:r>
              <a:rPr lang="en-US" sz="3000" b="1">
                <a:solidFill>
                  <a:srgbClr val="7030A0"/>
                </a:solidFill>
                <a:latin typeface="HP001 5 hàng" panose="020B0603050302020204" pitchFamily="34" charset="0"/>
              </a:rPr>
              <a:t> </a:t>
            </a:r>
            <a:r>
              <a:rPr lang="en-US" sz="3000" b="1" smtClean="0">
                <a:solidFill>
                  <a:srgbClr val="7030A0"/>
                </a:solidFill>
                <a:latin typeface="HP001 5 hàng" panose="020B0603050302020204" pitchFamily="34" charset="0"/>
              </a:rPr>
              <a:t>2022</a:t>
            </a:r>
            <a:endParaRPr lang="en-US" sz="3000" b="1" dirty="0">
              <a:solidFill>
                <a:srgbClr val="7030A0"/>
              </a:solidFill>
              <a:latin typeface="HP001 5 hàng" panose="020B0603050302020204" pitchFamily="34" charset="0"/>
            </a:endParaRPr>
          </a:p>
        </p:txBody>
      </p:sp>
      <p:sp>
        <p:nvSpPr>
          <p:cNvPr id="3" name="Content Placeholder 2"/>
          <p:cNvSpPr>
            <a:spLocks noGrp="1"/>
          </p:cNvSpPr>
          <p:nvPr>
            <p:ph idx="1"/>
          </p:nvPr>
        </p:nvSpPr>
        <p:spPr>
          <a:xfrm>
            <a:off x="1729212" y="733330"/>
            <a:ext cx="9766420" cy="4534322"/>
          </a:xfrm>
        </p:spPr>
        <p:txBody>
          <a:bodyPr>
            <a:normAutofit/>
          </a:bodyPr>
          <a:lstStyle/>
          <a:p>
            <a:pPr marL="0" indent="0">
              <a:lnSpc>
                <a:spcPts val="4900"/>
              </a:lnSpc>
              <a:spcBef>
                <a:spcPts val="0"/>
              </a:spcBef>
              <a:buNone/>
            </a:pPr>
            <a:r>
              <a:rPr lang="en-US" sz="2900" b="1" dirty="0">
                <a:solidFill>
                  <a:srgbClr val="7030A0"/>
                </a:solidFill>
                <a:latin typeface="HP001 5 hàng" panose="020B0603050302020204" pitchFamily="34" charset="0"/>
              </a:rPr>
              <a:t>               </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Toán</a:t>
            </a:r>
            <a:endParaRPr lang="en-US" sz="2900" b="1" dirty="0" smtClean="0">
              <a:solidFill>
                <a:srgbClr val="7030A0"/>
              </a:solidFill>
              <a:latin typeface="HP001 5 hàng" panose="020B0603050302020204" pitchFamily="34" charset="0"/>
            </a:endParaRPr>
          </a:p>
          <a:p>
            <a:pPr marL="0" indent="0">
              <a:lnSpc>
                <a:spcPts val="4900"/>
              </a:lnSpc>
              <a:spcBef>
                <a:spcPts val="0"/>
              </a:spcBef>
              <a:buNone/>
            </a:pP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Thừa</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số</a:t>
            </a:r>
            <a:r>
              <a:rPr lang="en-US" sz="2900" b="1" dirty="0" smtClean="0">
                <a:solidFill>
                  <a:srgbClr val="7030A0"/>
                </a:solidFill>
                <a:latin typeface="HP001 5 hàng" panose="020B0603050302020204" pitchFamily="34" charset="0"/>
              </a:rPr>
              <a:t> - </a:t>
            </a:r>
            <a:r>
              <a:rPr lang="en-US" sz="2900" b="1" dirty="0" err="1" smtClean="0">
                <a:solidFill>
                  <a:srgbClr val="7030A0"/>
                </a:solidFill>
                <a:latin typeface="HP001 5 hàng" panose="020B0603050302020204" pitchFamily="34" charset="0"/>
              </a:rPr>
              <a:t>Tích</a:t>
            </a:r>
            <a:r>
              <a:rPr lang="en-US" sz="2900" b="1" dirty="0" smtClean="0">
                <a:solidFill>
                  <a:srgbClr val="7030A0"/>
                </a:solidFill>
                <a:latin typeface="HP001 5 hàng" panose="020B0603050302020204" pitchFamily="34" charset="0"/>
              </a:rPr>
              <a:t> ( 9 )</a:t>
            </a:r>
          </a:p>
          <a:p>
            <a:pPr marL="0" indent="0">
              <a:lnSpc>
                <a:spcPts val="4900"/>
              </a:lnSpc>
              <a:spcBef>
                <a:spcPts val="0"/>
              </a:spcBef>
              <a:buNone/>
            </a:pPr>
            <a:r>
              <a:rPr lang="en-US" sz="2900" b="1" dirty="0" err="1" smtClean="0">
                <a:solidFill>
                  <a:srgbClr val="7030A0"/>
                </a:solidFill>
                <a:latin typeface="HP001 5 hàng" panose="020B0603050302020204" pitchFamily="34" charset="0"/>
              </a:rPr>
              <a:t>Bài</a:t>
            </a:r>
            <a:r>
              <a:rPr lang="en-US" sz="2900" b="1" dirty="0" smtClean="0">
                <a:solidFill>
                  <a:srgbClr val="7030A0"/>
                </a:solidFill>
                <a:latin typeface="HP001 5 hàng" panose="020B0603050302020204" pitchFamily="34" charset="0"/>
              </a:rPr>
              <a:t> 2. </a:t>
            </a:r>
            <a:r>
              <a:rPr lang="en-US" sz="2900" b="1" dirty="0" err="1" smtClean="0">
                <a:solidFill>
                  <a:srgbClr val="7030A0"/>
                </a:solidFill>
                <a:latin typeface="HP001 5 hàng" panose="020B0603050302020204" pitchFamily="34" charset="0"/>
              </a:rPr>
              <a:t>Tìm</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tích</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biết</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các</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thừa</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số</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lần</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lượt</a:t>
            </a:r>
            <a:r>
              <a:rPr lang="en-US" sz="2900" b="1" dirty="0" smtClean="0">
                <a:solidFill>
                  <a:srgbClr val="7030A0"/>
                </a:solidFill>
                <a:latin typeface="HP001 5 hàng" panose="020B0603050302020204" pitchFamily="34" charset="0"/>
              </a:rPr>
              <a:t> </a:t>
            </a:r>
            <a:r>
              <a:rPr lang="en-US" sz="2900" b="1" dirty="0" err="1" smtClean="0">
                <a:solidFill>
                  <a:srgbClr val="7030A0"/>
                </a:solidFill>
                <a:latin typeface="HP001 5 hàng" panose="020B0603050302020204" pitchFamily="34" charset="0"/>
              </a:rPr>
              <a:t>là</a:t>
            </a:r>
            <a:r>
              <a:rPr lang="en-US" sz="2900" b="1" dirty="0" smtClean="0">
                <a:solidFill>
                  <a:srgbClr val="7030A0"/>
                </a:solidFill>
                <a:latin typeface="HP001 5 hàng" panose="020B0603050302020204" pitchFamily="34" charset="0"/>
              </a:rPr>
              <a:t>:</a:t>
            </a:r>
          </a:p>
          <a:p>
            <a:pPr marL="0" indent="0">
              <a:lnSpc>
                <a:spcPts val="4900"/>
              </a:lnSpc>
              <a:spcBef>
                <a:spcPts val="0"/>
              </a:spcBef>
              <a:buNone/>
            </a:pPr>
            <a:r>
              <a:rPr lang="en-US" sz="2900" b="1" dirty="0" smtClean="0">
                <a:solidFill>
                  <a:srgbClr val="7030A0"/>
                </a:solidFill>
                <a:latin typeface="HP001 5 hàng" panose="020B0603050302020204" pitchFamily="34" charset="0"/>
              </a:rPr>
              <a:t>a.  2 </a:t>
            </a:r>
            <a:r>
              <a:rPr lang="en-US" sz="2400" dirty="0" smtClean="0">
                <a:solidFill>
                  <a:srgbClr val="7030A0"/>
                </a:solidFill>
                <a:latin typeface="Times New Roman" panose="02020603050405020304" pitchFamily="18" charset="0"/>
                <a:cs typeface="Times New Roman" panose="02020603050405020304" pitchFamily="18" charset="0"/>
              </a:rPr>
              <a:t>x</a:t>
            </a:r>
            <a:r>
              <a:rPr lang="en-US" sz="2900" b="1" dirty="0" smtClean="0">
                <a:solidFill>
                  <a:srgbClr val="7030A0"/>
                </a:solidFill>
                <a:latin typeface="HP001 5 hàng" panose="020B0603050302020204" pitchFamily="34" charset="0"/>
              </a:rPr>
              <a:t> 3 = …  		   b. 4 </a:t>
            </a:r>
            <a:r>
              <a:rPr lang="en-US" sz="2400" dirty="0" smtClean="0">
                <a:solidFill>
                  <a:srgbClr val="7030A0"/>
                </a:solidFill>
                <a:latin typeface="Times New Roman" panose="02020603050405020304" pitchFamily="18" charset="0"/>
                <a:cs typeface="Times New Roman" panose="02020603050405020304" pitchFamily="18" charset="0"/>
              </a:rPr>
              <a:t>x</a:t>
            </a:r>
            <a:r>
              <a:rPr lang="en-US" sz="2900" b="1" dirty="0" smtClean="0">
                <a:solidFill>
                  <a:srgbClr val="7030A0"/>
                </a:solidFill>
                <a:latin typeface="HP001 5 hàng" panose="020B0603050302020204" pitchFamily="34" charset="0"/>
              </a:rPr>
              <a:t> 5 = …</a:t>
            </a:r>
            <a:endParaRPr lang="en-US" sz="2900" b="1" dirty="0">
              <a:solidFill>
                <a:srgbClr val="7030A0"/>
              </a:solidFill>
              <a:latin typeface="HP001 5 hàng" panose="020B0603050302020204" pitchFamily="34" charset="0"/>
            </a:endParaRPr>
          </a:p>
        </p:txBody>
      </p:sp>
      <p:pic>
        <p:nvPicPr>
          <p:cNvPr id="5" name="Picture 4"/>
          <p:cNvPicPr>
            <a:picLocks noChangeAspect="1"/>
          </p:cNvPicPr>
          <p:nvPr/>
        </p:nvPicPr>
        <p:blipFill>
          <a:blip r:embed="rId3"/>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3163288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2"/>
          <p:cNvGrpSpPr/>
          <p:nvPr/>
        </p:nvGrpSpPr>
        <p:grpSpPr>
          <a:xfrm>
            <a:off x="-296417" y="406712"/>
            <a:ext cx="12415989" cy="6249822"/>
            <a:chOff x="341926" y="208486"/>
            <a:chExt cx="11441759" cy="5883467"/>
          </a:xfrm>
        </p:grpSpPr>
        <p:pic>
          <p:nvPicPr>
            <p:cNvPr id="197" name="Google Shape;197;p2"/>
            <p:cNvPicPr preferRelativeResize="0"/>
            <p:nvPr/>
          </p:nvPicPr>
          <p:blipFill rotWithShape="1">
            <a:blip r:embed="rId3">
              <a:alphaModFix/>
            </a:blip>
            <a:srcRect/>
            <a:stretch/>
          </p:blipFill>
          <p:spPr>
            <a:xfrm>
              <a:off x="907478" y="208803"/>
              <a:ext cx="10876207" cy="5883150"/>
            </a:xfrm>
            <a:prstGeom prst="rect">
              <a:avLst/>
            </a:prstGeom>
            <a:noFill/>
            <a:ln>
              <a:noFill/>
            </a:ln>
          </p:spPr>
        </p:pic>
        <p:pic>
          <p:nvPicPr>
            <p:cNvPr id="198" name="Google Shape;198;p2"/>
            <p:cNvPicPr preferRelativeResize="0"/>
            <p:nvPr/>
          </p:nvPicPr>
          <p:blipFill rotWithShape="1">
            <a:blip r:embed="rId4">
              <a:alphaModFix/>
            </a:blip>
            <a:srcRect/>
            <a:stretch/>
          </p:blipFill>
          <p:spPr>
            <a:xfrm>
              <a:off x="864231" y="208725"/>
              <a:ext cx="10876207" cy="5846571"/>
            </a:xfrm>
            <a:prstGeom prst="rect">
              <a:avLst/>
            </a:prstGeom>
            <a:noFill/>
            <a:ln>
              <a:noFill/>
            </a:ln>
          </p:spPr>
        </p:pic>
        <p:pic>
          <p:nvPicPr>
            <p:cNvPr id="199" name="Google Shape;199;p2"/>
            <p:cNvPicPr preferRelativeResize="0"/>
            <p:nvPr/>
          </p:nvPicPr>
          <p:blipFill rotWithShape="1">
            <a:blip r:embed="rId5">
              <a:alphaModFix/>
            </a:blip>
            <a:srcRect/>
            <a:stretch/>
          </p:blipFill>
          <p:spPr>
            <a:xfrm>
              <a:off x="803773" y="208486"/>
              <a:ext cx="10876207" cy="5785605"/>
            </a:xfrm>
            <a:prstGeom prst="rect">
              <a:avLst/>
            </a:prstGeom>
            <a:noFill/>
            <a:ln>
              <a:noFill/>
            </a:ln>
          </p:spPr>
        </p:pic>
        <p:pic>
          <p:nvPicPr>
            <p:cNvPr id="200" name="Google Shape;200;p2"/>
            <p:cNvPicPr preferRelativeResize="0"/>
            <p:nvPr/>
          </p:nvPicPr>
          <p:blipFill rotWithShape="1">
            <a:blip r:embed="rId6">
              <a:alphaModFix/>
            </a:blip>
            <a:srcRect/>
            <a:stretch/>
          </p:blipFill>
          <p:spPr>
            <a:xfrm>
              <a:off x="341926" y="784490"/>
              <a:ext cx="1054699" cy="4986960"/>
            </a:xfrm>
            <a:prstGeom prst="rect">
              <a:avLst/>
            </a:prstGeom>
            <a:noFill/>
            <a:ln>
              <a:noFill/>
            </a:ln>
          </p:spPr>
        </p:pic>
      </p:grpSp>
      <p:pic>
        <p:nvPicPr>
          <p:cNvPr id="201" name="Google Shape;201;p2"/>
          <p:cNvPicPr preferRelativeResize="0"/>
          <p:nvPr/>
        </p:nvPicPr>
        <p:blipFill rotWithShape="1">
          <a:blip r:embed="rId7">
            <a:alphaModFix/>
          </a:blip>
          <a:srcRect/>
          <a:stretch/>
        </p:blipFill>
        <p:spPr>
          <a:xfrm>
            <a:off x="8985555" y="565761"/>
            <a:ext cx="2208207" cy="792549"/>
          </a:xfrm>
          <a:prstGeom prst="rect">
            <a:avLst/>
          </a:prstGeom>
          <a:noFill/>
          <a:ln>
            <a:noFill/>
          </a:ln>
        </p:spPr>
      </p:pic>
      <p:pic>
        <p:nvPicPr>
          <p:cNvPr id="203" name="Google Shape;203;p2"/>
          <p:cNvPicPr preferRelativeResize="0"/>
          <p:nvPr/>
        </p:nvPicPr>
        <p:blipFill rotWithShape="1">
          <a:blip r:embed="rId8">
            <a:alphaModFix/>
          </a:blip>
          <a:srcRect/>
          <a:stretch/>
        </p:blipFill>
        <p:spPr>
          <a:xfrm>
            <a:off x="9377765" y="2132089"/>
            <a:ext cx="2523963" cy="2505673"/>
          </a:xfrm>
          <a:prstGeom prst="rect">
            <a:avLst/>
          </a:prstGeom>
          <a:noFill/>
          <a:ln>
            <a:noFill/>
          </a:ln>
        </p:spPr>
      </p:pic>
      <p:pic>
        <p:nvPicPr>
          <p:cNvPr id="204" name="Google Shape;204;p2"/>
          <p:cNvPicPr preferRelativeResize="0"/>
          <p:nvPr/>
        </p:nvPicPr>
        <p:blipFill rotWithShape="1">
          <a:blip r:embed="rId9">
            <a:alphaModFix/>
          </a:blip>
          <a:srcRect/>
          <a:stretch/>
        </p:blipFill>
        <p:spPr>
          <a:xfrm>
            <a:off x="1453333" y="4267986"/>
            <a:ext cx="3145809" cy="2505673"/>
          </a:xfrm>
          <a:prstGeom prst="rect">
            <a:avLst/>
          </a:prstGeom>
          <a:noFill/>
          <a:ln>
            <a:noFill/>
          </a:ln>
        </p:spPr>
      </p:pic>
      <p:pic>
        <p:nvPicPr>
          <p:cNvPr id="205" name="Google Shape;205;p2"/>
          <p:cNvPicPr preferRelativeResize="0"/>
          <p:nvPr/>
        </p:nvPicPr>
        <p:blipFill rotWithShape="1">
          <a:blip r:embed="rId10">
            <a:alphaModFix/>
          </a:blip>
          <a:srcRect/>
          <a:stretch/>
        </p:blipFill>
        <p:spPr>
          <a:xfrm>
            <a:off x="9395784" y="1924966"/>
            <a:ext cx="871804" cy="865707"/>
          </a:xfrm>
          <a:prstGeom prst="rect">
            <a:avLst/>
          </a:prstGeom>
          <a:noFill/>
          <a:ln>
            <a:noFill/>
          </a:ln>
        </p:spPr>
      </p:pic>
      <p:pic>
        <p:nvPicPr>
          <p:cNvPr id="206" name="Google Shape;206;p2"/>
          <p:cNvPicPr preferRelativeResize="0"/>
          <p:nvPr/>
        </p:nvPicPr>
        <p:blipFill rotWithShape="1">
          <a:blip r:embed="rId11">
            <a:alphaModFix/>
          </a:blip>
          <a:srcRect/>
          <a:stretch/>
        </p:blipFill>
        <p:spPr>
          <a:xfrm>
            <a:off x="2715899" y="1826649"/>
            <a:ext cx="457240" cy="481626"/>
          </a:xfrm>
          <a:prstGeom prst="rect">
            <a:avLst/>
          </a:prstGeom>
          <a:noFill/>
          <a:ln>
            <a:noFill/>
          </a:ln>
        </p:spPr>
      </p:pic>
      <p:pic>
        <p:nvPicPr>
          <p:cNvPr id="207" name="Google Shape;207;p2"/>
          <p:cNvPicPr preferRelativeResize="0"/>
          <p:nvPr/>
        </p:nvPicPr>
        <p:blipFill rotWithShape="1">
          <a:blip r:embed="rId12">
            <a:alphaModFix/>
          </a:blip>
          <a:srcRect/>
          <a:stretch/>
        </p:blipFill>
        <p:spPr>
          <a:xfrm>
            <a:off x="2435146" y="2363646"/>
            <a:ext cx="1030313" cy="1024217"/>
          </a:xfrm>
          <a:prstGeom prst="rect">
            <a:avLst/>
          </a:prstGeom>
          <a:noFill/>
          <a:ln>
            <a:noFill/>
          </a:ln>
        </p:spPr>
      </p:pic>
      <p:pic>
        <p:nvPicPr>
          <p:cNvPr id="208" name="Google Shape;208;p2"/>
          <p:cNvPicPr preferRelativeResize="0"/>
          <p:nvPr/>
        </p:nvPicPr>
        <p:blipFill rotWithShape="1">
          <a:blip r:embed="rId13">
            <a:alphaModFix/>
          </a:blip>
          <a:srcRect/>
          <a:stretch/>
        </p:blipFill>
        <p:spPr>
          <a:xfrm>
            <a:off x="4160684" y="554436"/>
            <a:ext cx="896190" cy="1012024"/>
          </a:xfrm>
          <a:prstGeom prst="rect">
            <a:avLst/>
          </a:prstGeom>
          <a:noFill/>
          <a:ln>
            <a:noFill/>
          </a:ln>
        </p:spPr>
      </p:pic>
      <p:pic>
        <p:nvPicPr>
          <p:cNvPr id="209" name="Google Shape;209;p2"/>
          <p:cNvPicPr preferRelativeResize="0"/>
          <p:nvPr/>
        </p:nvPicPr>
        <p:blipFill rotWithShape="1">
          <a:blip r:embed="rId14">
            <a:alphaModFix/>
          </a:blip>
          <a:srcRect/>
          <a:stretch/>
        </p:blipFill>
        <p:spPr>
          <a:xfrm>
            <a:off x="5188076" y="505654"/>
            <a:ext cx="969348" cy="1091279"/>
          </a:xfrm>
          <a:prstGeom prst="rect">
            <a:avLst/>
          </a:prstGeom>
          <a:noFill/>
          <a:ln>
            <a:noFill/>
          </a:ln>
        </p:spPr>
      </p:pic>
      <p:pic>
        <p:nvPicPr>
          <p:cNvPr id="210" name="Google Shape;210;p2"/>
          <p:cNvPicPr preferRelativeResize="0"/>
          <p:nvPr/>
        </p:nvPicPr>
        <p:blipFill rotWithShape="1">
          <a:blip r:embed="rId15">
            <a:alphaModFix/>
          </a:blip>
          <a:srcRect/>
          <a:stretch/>
        </p:blipFill>
        <p:spPr>
          <a:xfrm>
            <a:off x="6328553" y="632953"/>
            <a:ext cx="768163" cy="883997"/>
          </a:xfrm>
          <a:prstGeom prst="rect">
            <a:avLst/>
          </a:prstGeom>
          <a:noFill/>
          <a:ln>
            <a:noFill/>
          </a:ln>
        </p:spPr>
      </p:pic>
      <p:pic>
        <p:nvPicPr>
          <p:cNvPr id="211" name="Google Shape;211;p2"/>
          <p:cNvPicPr preferRelativeResize="0"/>
          <p:nvPr/>
        </p:nvPicPr>
        <p:blipFill rotWithShape="1">
          <a:blip r:embed="rId16">
            <a:alphaModFix/>
          </a:blip>
          <a:srcRect/>
          <a:stretch/>
        </p:blipFill>
        <p:spPr>
          <a:xfrm>
            <a:off x="7390792" y="608178"/>
            <a:ext cx="768163" cy="890093"/>
          </a:xfrm>
          <a:prstGeom prst="rect">
            <a:avLst/>
          </a:prstGeom>
          <a:noFill/>
          <a:ln>
            <a:noFill/>
          </a:ln>
        </p:spPr>
      </p:pic>
      <p:pic>
        <p:nvPicPr>
          <p:cNvPr id="212" name="Google Shape;212;p2"/>
          <p:cNvPicPr preferRelativeResize="0"/>
          <p:nvPr/>
        </p:nvPicPr>
        <p:blipFill rotWithShape="1">
          <a:blip r:embed="rId17">
            <a:alphaModFix/>
          </a:blip>
          <a:srcRect t="-10904" r="-11006"/>
          <a:stretch/>
        </p:blipFill>
        <p:spPr>
          <a:xfrm>
            <a:off x="1798063" y="817084"/>
            <a:ext cx="1219200" cy="578451"/>
          </a:xfrm>
          <a:prstGeom prst="rect">
            <a:avLst/>
          </a:prstGeom>
          <a:noFill/>
          <a:ln>
            <a:noFill/>
          </a:ln>
        </p:spPr>
      </p:pic>
      <p:pic>
        <p:nvPicPr>
          <p:cNvPr id="213" name="Google Shape;213;p2"/>
          <p:cNvPicPr preferRelativeResize="0"/>
          <p:nvPr/>
        </p:nvPicPr>
        <p:blipFill rotWithShape="1">
          <a:blip r:embed="rId18">
            <a:alphaModFix/>
          </a:blip>
          <a:srcRect/>
          <a:stretch/>
        </p:blipFill>
        <p:spPr>
          <a:xfrm rot="-5400000">
            <a:off x="5919850" y="-1153456"/>
            <a:ext cx="352299" cy="5802530"/>
          </a:xfrm>
          <a:prstGeom prst="rect">
            <a:avLst/>
          </a:prstGeom>
          <a:noFill/>
          <a:ln>
            <a:noFill/>
          </a:ln>
        </p:spPr>
      </p:pic>
      <p:pic>
        <p:nvPicPr>
          <p:cNvPr id="214" name="Google Shape;214;p2"/>
          <p:cNvPicPr preferRelativeResize="0"/>
          <p:nvPr/>
        </p:nvPicPr>
        <p:blipFill rotWithShape="1">
          <a:blip r:embed="rId19">
            <a:alphaModFix/>
          </a:blip>
          <a:srcRect/>
          <a:stretch/>
        </p:blipFill>
        <p:spPr>
          <a:xfrm flipH="1">
            <a:off x="-1" y="-1"/>
            <a:ext cx="2889009" cy="1758721"/>
          </a:xfrm>
          <a:prstGeom prst="rect">
            <a:avLst/>
          </a:prstGeom>
          <a:noFill/>
          <a:ln>
            <a:noFill/>
          </a:ln>
        </p:spPr>
      </p:pic>
      <p:pic>
        <p:nvPicPr>
          <p:cNvPr id="215" name="Google Shape;215;p2"/>
          <p:cNvPicPr preferRelativeResize="0"/>
          <p:nvPr/>
        </p:nvPicPr>
        <p:blipFill rotWithShape="1">
          <a:blip r:embed="rId18">
            <a:alphaModFix/>
          </a:blip>
          <a:srcRect/>
          <a:stretch/>
        </p:blipFill>
        <p:spPr>
          <a:xfrm rot="-5400000" flipH="1">
            <a:off x="5989586" y="1527441"/>
            <a:ext cx="352299" cy="5802531"/>
          </a:xfrm>
          <a:prstGeom prst="rect">
            <a:avLst/>
          </a:prstGeom>
          <a:noFill/>
          <a:ln>
            <a:noFill/>
          </a:ln>
        </p:spPr>
      </p:pic>
      <p:sp>
        <p:nvSpPr>
          <p:cNvPr id="216" name="Google Shape;216;p2"/>
          <p:cNvSpPr txBox="1"/>
          <p:nvPr/>
        </p:nvSpPr>
        <p:spPr>
          <a:xfrm flipH="1">
            <a:off x="1798062" y="2362966"/>
            <a:ext cx="9605043" cy="1423436"/>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79C245"/>
              </a:buClr>
              <a:buSzPts val="8800"/>
              <a:buFont typeface="Montserrat ExtraBold"/>
              <a:buNone/>
            </a:pPr>
            <a:r>
              <a:rPr lang="en-US" sz="8800" b="0" i="0" u="none" strike="noStrike" cap="none"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Thực hành</a:t>
            </a:r>
            <a:endParaRPr sz="8800" b="0" i="0" u="none" strike="noStrike" cap="none" dirty="0">
              <a:solidFill>
                <a:srgbClr val="FF0000"/>
              </a:solidFill>
              <a:latin typeface="Times New Roman" panose="02020603050405020304" pitchFamily="18" charset="0"/>
              <a:ea typeface="Montserrat ExtraBold"/>
              <a:cs typeface="Times New Roman" panose="02020603050405020304" pitchFamily="18" charset="0"/>
              <a:sym typeface="Montserrat ExtraBold"/>
            </a:endParaRPr>
          </a:p>
        </p:txBody>
      </p:sp>
      <p:pic>
        <p:nvPicPr>
          <p:cNvPr id="217" name="Google Shape;217;p2"/>
          <p:cNvPicPr preferRelativeResize="0"/>
          <p:nvPr/>
        </p:nvPicPr>
        <p:blipFill rotWithShape="1">
          <a:blip r:embed="rId19">
            <a:alphaModFix/>
          </a:blip>
          <a:srcRect/>
          <a:stretch/>
        </p:blipFill>
        <p:spPr>
          <a:xfrm flipH="1">
            <a:off x="-1" y="-1"/>
            <a:ext cx="4355558" cy="2651501"/>
          </a:xfrm>
          <a:prstGeom prst="rect">
            <a:avLst/>
          </a:prstGeom>
          <a:noFill/>
          <a:ln>
            <a:noFill/>
          </a:ln>
        </p:spPr>
      </p:pic>
    </p:spTree>
    <p:extLst>
      <p:ext uri="{BB962C8B-B14F-4D97-AF65-F5344CB8AC3E}">
        <p14:creationId xmlns:p14="http://schemas.microsoft.com/office/powerpoint/2010/main" val="3868347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55" y="1311470"/>
            <a:ext cx="12253283" cy="4883001"/>
          </a:xfrm>
          <a:prstGeom prst="rect">
            <a:avLst/>
          </a:prstGeom>
        </p:spPr>
      </p:pic>
    </p:spTree>
    <p:extLst>
      <p:ext uri="{BB962C8B-B14F-4D97-AF65-F5344CB8AC3E}">
        <p14:creationId xmlns:p14="http://schemas.microsoft.com/office/powerpoint/2010/main" val="3094648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743"/>
            <a:ext cx="12192001" cy="7101659"/>
          </a:xfrm>
          <a:prstGeom prst="rect">
            <a:avLst/>
          </a:prstGeom>
        </p:spPr>
      </p:pic>
      <p:sp>
        <p:nvSpPr>
          <p:cNvPr id="45061" name="Text Box 5"/>
          <p:cNvSpPr txBox="1">
            <a:spLocks noChangeArrowheads="1"/>
          </p:cNvSpPr>
          <p:nvPr/>
        </p:nvSpPr>
        <p:spPr bwMode="auto">
          <a:xfrm>
            <a:off x="2703108" y="2055660"/>
            <a:ext cx="5791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4000" dirty="0" err="1" smtClean="0">
                <a:latin typeface="Times New Roman" panose="02020603050405020304" pitchFamily="18" charset="0"/>
                <a:cs typeface="Times New Roman" panose="02020603050405020304" pitchFamily="18" charset="0"/>
              </a:rPr>
              <a:t>Toán</a:t>
            </a:r>
            <a:endParaRPr lang="en-US" sz="4000" dirty="0">
              <a:latin typeface="Times New Roman" panose="02020603050405020304" pitchFamily="18" charset="0"/>
              <a:cs typeface="Times New Roman" panose="02020603050405020304" pitchFamily="18" charset="0"/>
            </a:endParaRPr>
          </a:p>
        </p:txBody>
      </p:sp>
      <p:pic>
        <p:nvPicPr>
          <p:cNvPr id="8"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91974" y="-637799"/>
            <a:ext cx="2096378" cy="2268995"/>
          </a:xfrm>
          <a:prstGeom prst="rect">
            <a:avLst/>
          </a:prstGeom>
        </p:spPr>
      </p:pic>
      <p:sp>
        <p:nvSpPr>
          <p:cNvPr id="10" name="TextBox 9"/>
          <p:cNvSpPr txBox="1"/>
          <p:nvPr/>
        </p:nvSpPr>
        <p:spPr>
          <a:xfrm>
            <a:off x="70477" y="2972902"/>
            <a:ext cx="11898204" cy="7694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i="0" u="none" strike="noStrike" kern="1200" cap="none" spc="100" normalizeH="0" baseline="0" noProof="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Thừa</a:t>
            </a:r>
            <a:r>
              <a:rPr kumimoji="0" lang="en-US" sz="4400" i="0" u="none" strike="noStrike" kern="1200" cap="none" spc="100" normalizeH="0" noProof="0" smtClean="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rPr>
              <a:t> số - Tích (9)</a:t>
            </a:r>
            <a:endParaRPr kumimoji="0" lang="en-US" sz="4400" i="0" u="none" strike="noStrike" kern="1200" cap="none" spc="100" normalizeH="0" baseline="0" noProof="0" dirty="0">
              <a:ln w="22225">
                <a:solidFill>
                  <a:srgbClr val="FF0000"/>
                </a:solidFill>
                <a:prstDash val="solid"/>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11" name="1"/>
          <p:cNvPicPr>
            <a:picLocks noChangeAspect="1"/>
          </p:cNvPicPr>
          <p:nvPr/>
        </p:nvPicPr>
        <p:blipFill>
          <a:blip r:embed="rId5" cstate="email"/>
          <a:stretch>
            <a:fillRect/>
          </a:stretch>
        </p:blipFill>
        <p:spPr>
          <a:xfrm flipH="1">
            <a:off x="0" y="1"/>
            <a:ext cx="4355558" cy="1736300"/>
          </a:xfrm>
          <a:prstGeom prst="rect">
            <a:avLst/>
          </a:prstGeom>
        </p:spPr>
      </p:pic>
    </p:spTree>
    <p:extLst>
      <p:ext uri="{BB962C8B-B14F-4D97-AF65-F5344CB8AC3E}">
        <p14:creationId xmlns:p14="http://schemas.microsoft.com/office/powerpoint/2010/main" val="2260656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807" y="-17130"/>
            <a:ext cx="12188952" cy="6856286"/>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081" y="3132306"/>
            <a:ext cx="1629625" cy="1945821"/>
          </a:xfrm>
          <a:prstGeom prst="rect">
            <a:avLst/>
          </a:prstGeom>
        </p:spPr>
      </p:pic>
      <p:pic>
        <p:nvPicPr>
          <p:cNvPr id="47" name="Picture 1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flipH="1">
            <a:off x="7156761" y="4471663"/>
            <a:ext cx="2712059" cy="2712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8" name="Picture 11"/>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flipH="1">
            <a:off x="10007794" y="4143344"/>
            <a:ext cx="2504279" cy="2504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ounded Rectangle 1"/>
          <p:cNvSpPr/>
          <p:nvPr/>
        </p:nvSpPr>
        <p:spPr>
          <a:xfrm>
            <a:off x="2431914" y="197701"/>
            <a:ext cx="8093413" cy="5074690"/>
          </a:xfrm>
          <a:prstGeom prst="roundRect">
            <a:avLst/>
          </a:prstGeom>
          <a:solidFill>
            <a:schemeClr val="bg1"/>
          </a:solid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7030A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2996118" y="398597"/>
            <a:ext cx="6750996" cy="707886"/>
          </a:xfrm>
          <a:prstGeom prst="rect">
            <a:avLst/>
          </a:prstGeom>
          <a:noFill/>
        </p:spPr>
        <p:txBody>
          <a:bodyPr wrap="square" rtlCol="0">
            <a:spAutoFit/>
          </a:bodyPr>
          <a:lstStyle/>
          <a:p>
            <a:pPr algn="ctr"/>
            <a:r>
              <a:rPr lang="en-US" sz="4000" smtClean="0">
                <a:solidFill>
                  <a:srgbClr val="7030A0"/>
                </a:solidFill>
                <a:latin typeface="Times New Roman" panose="02020603050405020304" pitchFamily="18" charset="0"/>
                <a:cs typeface="Times New Roman" panose="02020603050405020304" pitchFamily="18" charset="0"/>
              </a:rPr>
              <a:t>Kiến thức cần nhớ</a:t>
            </a:r>
          </a:p>
        </p:txBody>
      </p:sp>
      <p:pic>
        <p:nvPicPr>
          <p:cNvPr id="12" name="Picture 11" descr="Screen Clipping"/>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23742" t="11589" r="22497" b="9922"/>
          <a:stretch/>
        </p:blipFill>
        <p:spPr>
          <a:xfrm>
            <a:off x="2996118" y="1451049"/>
            <a:ext cx="7398322" cy="3476775"/>
          </a:xfrm>
          <a:prstGeom prst="rect">
            <a:avLst/>
          </a:prstGeom>
        </p:spPr>
      </p:pic>
    </p:spTree>
    <p:extLst>
      <p:ext uri="{BB962C8B-B14F-4D97-AF65-F5344CB8AC3E}">
        <p14:creationId xmlns:p14="http://schemas.microsoft.com/office/powerpoint/2010/main" val="2776712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807" y="-17130"/>
            <a:ext cx="12188952" cy="6856286"/>
          </a:xfrm>
          <a:prstGeom prst="rect">
            <a:avLst/>
          </a:prstGeom>
        </p:spPr>
      </p:pic>
      <p:sp>
        <p:nvSpPr>
          <p:cNvPr id="2" name="TextBox 1"/>
          <p:cNvSpPr txBox="1"/>
          <p:nvPr/>
        </p:nvSpPr>
        <p:spPr>
          <a:xfrm>
            <a:off x="791570" y="955748"/>
            <a:ext cx="9536337"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Dặn</a:t>
            </a:r>
            <a:r>
              <a:rPr kumimoji="0" lang="en-US" sz="44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4400" b="0"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dò</a:t>
            </a:r>
            <a:endParaRPr kumimoji="0" lang="en-US" sz="4400" b="0"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thành</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2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trang</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9)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ô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li </a:t>
            </a:r>
            <a:r>
              <a:rPr kumimoji="0" lang="en-US" sz="4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Toán</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Xem</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trước</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1"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Bảng</a:t>
            </a:r>
            <a:r>
              <a:rPr kumimoji="0" lang="en-US" sz="4000" b="0"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1" u="none" strike="noStrike" kern="1200" cap="none" spc="0" normalizeH="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4000" b="0" i="1" u="none" strike="noStrike" kern="1200" cap="none" spc="0" normalizeH="0" noProof="0" dirty="0" smtClean="0">
                <a:ln>
                  <a:noFill/>
                </a:ln>
                <a:solidFill>
                  <a:prstClr val="black"/>
                </a:solidFill>
                <a:effectLst/>
                <a:uLnTx/>
                <a:uFillTx/>
                <a:latin typeface="Times New Roman" panose="02020603050405020304" pitchFamily="18" charset="0"/>
                <a:cs typeface="Times New Roman" panose="02020603050405020304" pitchFamily="18" charset="0"/>
              </a:rPr>
              <a:t> 2</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en-US" sz="40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trang</a:t>
            </a: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lang="en-US" sz="4000" dirty="0" smtClean="0">
                <a:solidFill>
                  <a:prstClr val="black"/>
                </a:solidFill>
                <a:latin typeface="Times New Roman" panose="02020603050405020304" pitchFamily="18" charset="0"/>
                <a:cs typeface="Times New Roman" panose="02020603050405020304" pitchFamily="18" charset="0"/>
              </a:rPr>
              <a:t>10</a:t>
            </a:r>
            <a:r>
              <a:rPr kumimoji="0" lang="en-US" sz="4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0695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 r="18548"/>
          <a:stretch/>
        </p:blipFill>
        <p:spPr>
          <a:xfrm>
            <a:off x="1638674" y="29678"/>
            <a:ext cx="8913565" cy="6828322"/>
          </a:xfrm>
          <a:prstGeom prst="rect">
            <a:avLst/>
          </a:prstGeom>
        </p:spPr>
      </p:pic>
      <p:sp>
        <p:nvSpPr>
          <p:cNvPr id="2" name="Title 1"/>
          <p:cNvSpPr>
            <a:spLocks noGrp="1"/>
          </p:cNvSpPr>
          <p:nvPr>
            <p:ph type="title"/>
          </p:nvPr>
        </p:nvSpPr>
        <p:spPr>
          <a:xfrm>
            <a:off x="2390113" y="-17646"/>
            <a:ext cx="8264629" cy="1104500"/>
          </a:xfrm>
        </p:spPr>
        <p:txBody>
          <a:bodyPr>
            <a:normAutofit/>
          </a:bodyPr>
          <a:lstStyle/>
          <a:p>
            <a:r>
              <a:rPr lang="en-US" sz="3000" b="1" dirty="0" err="1">
                <a:solidFill>
                  <a:srgbClr val="7030A0"/>
                </a:solidFill>
                <a:latin typeface="HP001 5 hàng" panose="020B0603050302020204" pitchFamily="34" charset="0"/>
              </a:rPr>
              <a:t>Thứ</a:t>
            </a:r>
            <a:r>
              <a:rPr lang="en-US" sz="3000" b="1" dirty="0">
                <a:solidFill>
                  <a:srgbClr val="7030A0"/>
                </a:solidFill>
                <a:latin typeface="HP001 5 hàng" panose="020B0603050302020204" pitchFamily="34" charset="0"/>
              </a:rPr>
              <a:t> </a:t>
            </a:r>
            <a:r>
              <a:rPr lang="en-US" sz="3000" b="1" dirty="0" err="1" smtClean="0">
                <a:solidFill>
                  <a:srgbClr val="7030A0"/>
                </a:solidFill>
                <a:latin typeface="HP001 5 hàng" panose="020B0603050302020204" pitchFamily="34" charset="0"/>
              </a:rPr>
              <a:t>ba</a:t>
            </a:r>
            <a:r>
              <a:rPr lang="en-US" sz="3000" b="1" dirty="0" smtClean="0">
                <a:solidFill>
                  <a:srgbClr val="7030A0"/>
                </a:solidFill>
                <a:latin typeface="HP001 5 hàng" panose="020B0603050302020204" pitchFamily="34" charset="0"/>
              </a:rPr>
              <a:t> </a:t>
            </a:r>
            <a:r>
              <a:rPr lang="en-US" sz="3000" b="1" dirty="0" err="1">
                <a:solidFill>
                  <a:srgbClr val="7030A0"/>
                </a:solidFill>
                <a:latin typeface="HP001 5 hàng" panose="020B0603050302020204" pitchFamily="34" charset="0"/>
              </a:rPr>
              <a:t>ngày</a:t>
            </a:r>
            <a:r>
              <a:rPr lang="en-US" sz="3000" b="1" dirty="0">
                <a:solidFill>
                  <a:srgbClr val="7030A0"/>
                </a:solidFill>
                <a:latin typeface="HP001 5 hàng" panose="020B0603050302020204" pitchFamily="34" charset="0"/>
              </a:rPr>
              <a:t> </a:t>
            </a:r>
            <a:r>
              <a:rPr lang="en-US" sz="3000" b="1" dirty="0" smtClean="0">
                <a:solidFill>
                  <a:srgbClr val="7030A0"/>
                </a:solidFill>
                <a:latin typeface="HP001 5 hàng" panose="020B0603050302020204" pitchFamily="34" charset="0"/>
              </a:rPr>
              <a:t>17 </a:t>
            </a:r>
            <a:r>
              <a:rPr lang="en-US" sz="3000" b="1" dirty="0" err="1">
                <a:solidFill>
                  <a:srgbClr val="7030A0"/>
                </a:solidFill>
                <a:latin typeface="HP001 5 hàng" panose="020B0603050302020204" pitchFamily="34" charset="0"/>
              </a:rPr>
              <a:t>tháng</a:t>
            </a:r>
            <a:r>
              <a:rPr lang="en-US" sz="3000" b="1" dirty="0">
                <a:solidFill>
                  <a:srgbClr val="7030A0"/>
                </a:solidFill>
                <a:latin typeface="HP001 5 hàng" panose="020B0603050302020204" pitchFamily="34" charset="0"/>
              </a:rPr>
              <a:t> </a:t>
            </a:r>
            <a:r>
              <a:rPr lang="en-US" sz="3000" b="1" dirty="0" smtClean="0">
                <a:solidFill>
                  <a:srgbClr val="7030A0"/>
                </a:solidFill>
                <a:latin typeface="HP001 5 hàng" panose="020B0603050302020204" pitchFamily="34" charset="0"/>
              </a:rPr>
              <a:t>1  </a:t>
            </a:r>
            <a:r>
              <a:rPr lang="en-US" sz="3000" b="1" dirty="0" err="1">
                <a:solidFill>
                  <a:srgbClr val="7030A0"/>
                </a:solidFill>
                <a:latin typeface="HP001 5 hàng" panose="020B0603050302020204" pitchFamily="34" charset="0"/>
              </a:rPr>
              <a:t>năm</a:t>
            </a:r>
            <a:r>
              <a:rPr lang="en-US" sz="3000" b="1" dirty="0">
                <a:solidFill>
                  <a:srgbClr val="7030A0"/>
                </a:solidFill>
                <a:latin typeface="HP001 5 hàng" panose="020B0603050302020204" pitchFamily="34" charset="0"/>
              </a:rPr>
              <a:t> </a:t>
            </a:r>
            <a:r>
              <a:rPr lang="en-US" sz="3000" b="1" dirty="0" smtClean="0">
                <a:solidFill>
                  <a:srgbClr val="7030A0"/>
                </a:solidFill>
                <a:latin typeface="HP001 5 hàng" panose="020B0603050302020204" pitchFamily="34" charset="0"/>
              </a:rPr>
              <a:t>2023</a:t>
            </a:r>
            <a:endParaRPr lang="en-US" sz="3000" b="1" dirty="0">
              <a:solidFill>
                <a:srgbClr val="7030A0"/>
              </a:solidFill>
              <a:latin typeface="HP001 5 hàng" panose="020B0603050302020204" pitchFamily="34" charset="0"/>
            </a:endParaRPr>
          </a:p>
        </p:txBody>
      </p:sp>
      <p:sp>
        <p:nvSpPr>
          <p:cNvPr id="3" name="Content Placeholder 2"/>
          <p:cNvSpPr>
            <a:spLocks noGrp="1"/>
          </p:cNvSpPr>
          <p:nvPr>
            <p:ph idx="1"/>
          </p:nvPr>
        </p:nvSpPr>
        <p:spPr>
          <a:xfrm>
            <a:off x="1729212" y="733330"/>
            <a:ext cx="9766420" cy="4534322"/>
          </a:xfrm>
        </p:spPr>
        <p:txBody>
          <a:bodyPr>
            <a:normAutofit/>
          </a:bodyPr>
          <a:lstStyle/>
          <a:p>
            <a:pPr marL="0" indent="0">
              <a:lnSpc>
                <a:spcPts val="4900"/>
              </a:lnSpc>
              <a:spcBef>
                <a:spcPts val="0"/>
              </a:spcBef>
              <a:buNone/>
            </a:pPr>
            <a:r>
              <a:rPr lang="en-US" sz="2900" b="1">
                <a:solidFill>
                  <a:srgbClr val="7030A0"/>
                </a:solidFill>
                <a:latin typeface="HP001 5 hàng" panose="020B0603050302020204" pitchFamily="34" charset="0"/>
              </a:rPr>
              <a:t>               </a:t>
            </a:r>
            <a:r>
              <a:rPr lang="en-US" sz="2900" b="1" smtClean="0">
                <a:solidFill>
                  <a:srgbClr val="7030A0"/>
                </a:solidFill>
                <a:latin typeface="HP001 5 hàng" panose="020B0603050302020204" pitchFamily="34" charset="0"/>
              </a:rPr>
              <a:t>        Toán</a:t>
            </a:r>
          </a:p>
          <a:p>
            <a:pPr marL="0" indent="0">
              <a:lnSpc>
                <a:spcPts val="4900"/>
              </a:lnSpc>
              <a:spcBef>
                <a:spcPts val="0"/>
              </a:spcBef>
              <a:buNone/>
            </a:pPr>
            <a:r>
              <a:rPr lang="en-US" sz="2900" b="1" smtClean="0">
                <a:solidFill>
                  <a:srgbClr val="7030A0"/>
                </a:solidFill>
                <a:latin typeface="HP001 5 hàng" panose="020B0603050302020204" pitchFamily="34" charset="0"/>
              </a:rPr>
              <a:t>                Thừa số - Tích ( 9 )</a:t>
            </a:r>
            <a:endParaRPr lang="en-US" sz="2900" b="1" dirty="0">
              <a:solidFill>
                <a:srgbClr val="7030A0"/>
              </a:solidFill>
              <a:latin typeface="HP001 5 hàng" panose="020B0603050302020204" pitchFamily="34" charset="0"/>
            </a:endParaRPr>
          </a:p>
        </p:txBody>
      </p:sp>
    </p:spTree>
    <p:extLst>
      <p:ext uri="{BB962C8B-B14F-4D97-AF65-F5344CB8AC3E}">
        <p14:creationId xmlns:p14="http://schemas.microsoft.com/office/powerpoint/2010/main" val="2907992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1">
            <a:extLst>
              <a:ext uri="{FF2B5EF4-FFF2-40B4-BE49-F238E27FC236}">
                <a16:creationId xmlns:a16="http://schemas.microsoft.com/office/drawing/2014/main" id="{12C3A1E5-4CD9-4374-9F5D-2848BA39B830}"/>
              </a:ext>
            </a:extLst>
          </p:cNvPr>
          <p:cNvGrpSpPr/>
          <p:nvPr/>
        </p:nvGrpSpPr>
        <p:grpSpPr>
          <a:xfrm>
            <a:off x="168286" y="868150"/>
            <a:ext cx="11441759" cy="5883467"/>
            <a:chOff x="341926" y="208486"/>
            <a:chExt cx="11441759" cy="5883467"/>
          </a:xfrm>
        </p:grpSpPr>
        <p:pic>
          <p:nvPicPr>
            <p:cNvPr id="14" name="134">
              <a:extLst>
                <a:ext uri="{FF2B5EF4-FFF2-40B4-BE49-F238E27FC236}">
                  <a16:creationId xmlns:a16="http://schemas.microsoft.com/office/drawing/2014/main" id="{077E52A1-5237-4CBD-B20A-9FC053D20AA0}"/>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5" name="135">
              <a:extLst>
                <a:ext uri="{FF2B5EF4-FFF2-40B4-BE49-F238E27FC236}">
                  <a16:creationId xmlns:a16="http://schemas.microsoft.com/office/drawing/2014/main" id="{929A8081-E46A-4FFE-BB3D-442299018C21}"/>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6" name="136">
              <a:extLst>
                <a:ext uri="{FF2B5EF4-FFF2-40B4-BE49-F238E27FC236}">
                  <a16:creationId xmlns:a16="http://schemas.microsoft.com/office/drawing/2014/main" id="{9879CD1A-0D35-4DA4-9870-1791005D5EF8}"/>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7" name="142">
              <a:extLst>
                <a:ext uri="{FF2B5EF4-FFF2-40B4-BE49-F238E27FC236}">
                  <a16:creationId xmlns:a16="http://schemas.microsoft.com/office/drawing/2014/main" id="{AF0DBF33-5133-4AF4-AAE5-FEB67BA03A22}"/>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8" name="39">
            <a:extLst>
              <a:ext uri="{FF2B5EF4-FFF2-40B4-BE49-F238E27FC236}">
                <a16:creationId xmlns:a16="http://schemas.microsoft.com/office/drawing/2014/main" id="{053EA615-0AE2-47A6-A802-6B92DD9EB92E}"/>
              </a:ext>
            </a:extLst>
          </p:cNvPr>
          <p:cNvSpPr txBox="1"/>
          <p:nvPr/>
        </p:nvSpPr>
        <p:spPr>
          <a:xfrm flipH="1">
            <a:off x="2809888" y="1301904"/>
            <a:ext cx="6516696" cy="746348"/>
          </a:xfrm>
          <a:prstGeom prst="rect">
            <a:avLst/>
          </a:prstGeom>
          <a:noFill/>
        </p:spPr>
        <p:txBody>
          <a:bodyPr wrap="square" lIns="68571" tIns="34285" rIns="68571" bIns="34285"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Yêu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cầu</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cần</a:t>
            </a:r>
            <a:r>
              <a:rPr lang="en-US" altLang="zh-CN" sz="4400" dirty="0" smtClean="0">
                <a:solidFill>
                  <a:srgbClr val="3E28E0"/>
                </a:solidFill>
                <a:latin typeface="Times New Roman" panose="02020603050405020304" pitchFamily="18" charset="0"/>
                <a:ea typeface="微软雅黑"/>
                <a:cs typeface="Times New Roman" panose="02020603050405020304" pitchFamily="18" charset="0"/>
                <a:sym typeface="微软雅黑"/>
              </a:rPr>
              <a:t> </a:t>
            </a:r>
            <a:r>
              <a:rPr lang="en-US" altLang="zh-CN" sz="4400" dirty="0" err="1" smtClean="0">
                <a:solidFill>
                  <a:srgbClr val="3E28E0"/>
                </a:solidFill>
                <a:latin typeface="Times New Roman" panose="02020603050405020304" pitchFamily="18" charset="0"/>
                <a:ea typeface="微软雅黑"/>
                <a:cs typeface="Times New Roman" panose="02020603050405020304" pitchFamily="18" charset="0"/>
                <a:sym typeface="微软雅黑"/>
              </a:rPr>
              <a:t>đạt</a:t>
            </a:r>
            <a:endParaRPr kumimoji="0" lang="zh-CN" altLang="en-US" sz="4400" b="0" i="0" u="none" strike="noStrike" kern="1200" cap="none" spc="0" normalizeH="0" baseline="0" noProof="0" dirty="0">
              <a:ln>
                <a:noFill/>
              </a:ln>
              <a:solidFill>
                <a:srgbClr val="3E28E0"/>
              </a:solidFill>
              <a:effectLst/>
              <a:uLnTx/>
              <a:uFillTx/>
              <a:latin typeface="Times New Roman" panose="02020603050405020304" pitchFamily="18" charset="0"/>
              <a:ea typeface="微软雅黑"/>
              <a:cs typeface="Times New Roman" panose="02020603050405020304" pitchFamily="18" charset="0"/>
              <a:sym typeface="微软雅黑"/>
            </a:endParaRPr>
          </a:p>
        </p:txBody>
      </p:sp>
      <p:pic>
        <p:nvPicPr>
          <p:cNvPr id="19" name="1"/>
          <p:cNvPicPr>
            <a:picLocks noChangeAspect="1"/>
          </p:cNvPicPr>
          <p:nvPr/>
        </p:nvPicPr>
        <p:blipFill>
          <a:blip r:embed="rId7" cstate="email"/>
          <a:stretch>
            <a:fillRect/>
          </a:stretch>
        </p:blipFill>
        <p:spPr>
          <a:xfrm flipH="1">
            <a:off x="35460" y="0"/>
            <a:ext cx="4355558" cy="1736300"/>
          </a:xfrm>
          <a:prstGeom prst="rect">
            <a:avLst/>
          </a:prstGeom>
        </p:spPr>
      </p:pic>
      <p:sp>
        <p:nvSpPr>
          <p:cNvPr id="11" name="TextBox 10"/>
          <p:cNvSpPr txBox="1"/>
          <p:nvPr/>
        </p:nvSpPr>
        <p:spPr>
          <a:xfrm>
            <a:off x="1438098" y="2338057"/>
            <a:ext cx="9853129" cy="2308324"/>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vi-VN" sz="3600" dirty="0">
                <a:latin typeface="+mj-lt"/>
              </a:rPr>
              <a:t>- Biết tên gọi của thành phần và kết quả của phép nhân.</a:t>
            </a:r>
            <a:endParaRPr lang="en-US" sz="3600" dirty="0">
              <a:latin typeface="+mj-lt"/>
            </a:endParaRPr>
          </a:p>
          <a:p>
            <a:r>
              <a:rPr lang="vi-VN" sz="3600" dirty="0">
                <a:latin typeface="+mj-lt"/>
              </a:rPr>
              <a:t>- Củng cố cách tính kết quả của phép nhân.</a:t>
            </a:r>
            <a:endParaRPr lang="en-US" sz="3600" dirty="0">
              <a:latin typeface="+mj-lt"/>
            </a:endParaRP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lực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toán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học</a:t>
            </a:r>
            <a:r>
              <a:rPr 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8524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2"/>
          <p:cNvGrpSpPr/>
          <p:nvPr/>
        </p:nvGrpSpPr>
        <p:grpSpPr>
          <a:xfrm>
            <a:off x="450376" y="817084"/>
            <a:ext cx="11451352" cy="5938392"/>
            <a:chOff x="341926" y="208486"/>
            <a:chExt cx="11441759" cy="5883467"/>
          </a:xfrm>
        </p:grpSpPr>
        <p:pic>
          <p:nvPicPr>
            <p:cNvPr id="197" name="Google Shape;197;p2"/>
            <p:cNvPicPr preferRelativeResize="0"/>
            <p:nvPr/>
          </p:nvPicPr>
          <p:blipFill rotWithShape="1">
            <a:blip r:embed="rId3">
              <a:alphaModFix/>
            </a:blip>
            <a:srcRect/>
            <a:stretch/>
          </p:blipFill>
          <p:spPr>
            <a:xfrm>
              <a:off x="907478" y="208803"/>
              <a:ext cx="10876207" cy="5883150"/>
            </a:xfrm>
            <a:prstGeom prst="rect">
              <a:avLst/>
            </a:prstGeom>
            <a:noFill/>
            <a:ln>
              <a:noFill/>
            </a:ln>
          </p:spPr>
        </p:pic>
        <p:pic>
          <p:nvPicPr>
            <p:cNvPr id="198" name="Google Shape;198;p2"/>
            <p:cNvPicPr preferRelativeResize="0"/>
            <p:nvPr/>
          </p:nvPicPr>
          <p:blipFill rotWithShape="1">
            <a:blip r:embed="rId4">
              <a:alphaModFix/>
            </a:blip>
            <a:srcRect/>
            <a:stretch/>
          </p:blipFill>
          <p:spPr>
            <a:xfrm>
              <a:off x="864231" y="208725"/>
              <a:ext cx="10876207" cy="5846571"/>
            </a:xfrm>
            <a:prstGeom prst="rect">
              <a:avLst/>
            </a:prstGeom>
            <a:noFill/>
            <a:ln>
              <a:noFill/>
            </a:ln>
          </p:spPr>
        </p:pic>
        <p:pic>
          <p:nvPicPr>
            <p:cNvPr id="199" name="Google Shape;199;p2"/>
            <p:cNvPicPr preferRelativeResize="0"/>
            <p:nvPr/>
          </p:nvPicPr>
          <p:blipFill rotWithShape="1">
            <a:blip r:embed="rId5">
              <a:alphaModFix/>
            </a:blip>
            <a:srcRect/>
            <a:stretch/>
          </p:blipFill>
          <p:spPr>
            <a:xfrm>
              <a:off x="803773" y="208486"/>
              <a:ext cx="10876207" cy="5785605"/>
            </a:xfrm>
            <a:prstGeom prst="rect">
              <a:avLst/>
            </a:prstGeom>
            <a:noFill/>
            <a:ln>
              <a:noFill/>
            </a:ln>
          </p:spPr>
        </p:pic>
        <p:pic>
          <p:nvPicPr>
            <p:cNvPr id="200" name="Google Shape;200;p2"/>
            <p:cNvPicPr preferRelativeResize="0"/>
            <p:nvPr/>
          </p:nvPicPr>
          <p:blipFill rotWithShape="1">
            <a:blip r:embed="rId6">
              <a:alphaModFix/>
            </a:blip>
            <a:srcRect/>
            <a:stretch/>
          </p:blipFill>
          <p:spPr>
            <a:xfrm>
              <a:off x="341926" y="784490"/>
              <a:ext cx="1054699" cy="4986960"/>
            </a:xfrm>
            <a:prstGeom prst="rect">
              <a:avLst/>
            </a:prstGeom>
            <a:noFill/>
            <a:ln>
              <a:noFill/>
            </a:ln>
          </p:spPr>
        </p:pic>
      </p:grpSp>
      <p:pic>
        <p:nvPicPr>
          <p:cNvPr id="201" name="Google Shape;201;p2"/>
          <p:cNvPicPr preferRelativeResize="0"/>
          <p:nvPr/>
        </p:nvPicPr>
        <p:blipFill rotWithShape="1">
          <a:blip r:embed="rId7">
            <a:alphaModFix/>
          </a:blip>
          <a:srcRect/>
          <a:stretch/>
        </p:blipFill>
        <p:spPr>
          <a:xfrm>
            <a:off x="8985555" y="565761"/>
            <a:ext cx="2208207" cy="792549"/>
          </a:xfrm>
          <a:prstGeom prst="rect">
            <a:avLst/>
          </a:prstGeom>
          <a:noFill/>
          <a:ln>
            <a:noFill/>
          </a:ln>
        </p:spPr>
      </p:pic>
      <p:pic>
        <p:nvPicPr>
          <p:cNvPr id="203" name="Google Shape;203;p2"/>
          <p:cNvPicPr preferRelativeResize="0"/>
          <p:nvPr/>
        </p:nvPicPr>
        <p:blipFill rotWithShape="1">
          <a:blip r:embed="rId8">
            <a:alphaModFix/>
          </a:blip>
          <a:srcRect/>
          <a:stretch/>
        </p:blipFill>
        <p:spPr>
          <a:xfrm>
            <a:off x="9377765" y="2132089"/>
            <a:ext cx="2523963" cy="2505673"/>
          </a:xfrm>
          <a:prstGeom prst="rect">
            <a:avLst/>
          </a:prstGeom>
          <a:noFill/>
          <a:ln>
            <a:noFill/>
          </a:ln>
        </p:spPr>
      </p:pic>
      <p:pic>
        <p:nvPicPr>
          <p:cNvPr id="204" name="Google Shape;204;p2"/>
          <p:cNvPicPr preferRelativeResize="0"/>
          <p:nvPr/>
        </p:nvPicPr>
        <p:blipFill rotWithShape="1">
          <a:blip r:embed="rId9">
            <a:alphaModFix/>
          </a:blip>
          <a:srcRect/>
          <a:stretch/>
        </p:blipFill>
        <p:spPr>
          <a:xfrm>
            <a:off x="1453333" y="4267986"/>
            <a:ext cx="3145809" cy="2505673"/>
          </a:xfrm>
          <a:prstGeom prst="rect">
            <a:avLst/>
          </a:prstGeom>
          <a:noFill/>
          <a:ln>
            <a:noFill/>
          </a:ln>
        </p:spPr>
      </p:pic>
      <p:pic>
        <p:nvPicPr>
          <p:cNvPr id="205" name="Google Shape;205;p2"/>
          <p:cNvPicPr preferRelativeResize="0"/>
          <p:nvPr/>
        </p:nvPicPr>
        <p:blipFill rotWithShape="1">
          <a:blip r:embed="rId10">
            <a:alphaModFix/>
          </a:blip>
          <a:srcRect/>
          <a:stretch/>
        </p:blipFill>
        <p:spPr>
          <a:xfrm>
            <a:off x="9395784" y="1924966"/>
            <a:ext cx="871804" cy="865707"/>
          </a:xfrm>
          <a:prstGeom prst="rect">
            <a:avLst/>
          </a:prstGeom>
          <a:noFill/>
          <a:ln>
            <a:noFill/>
          </a:ln>
        </p:spPr>
      </p:pic>
      <p:pic>
        <p:nvPicPr>
          <p:cNvPr id="206" name="Google Shape;206;p2"/>
          <p:cNvPicPr preferRelativeResize="0"/>
          <p:nvPr/>
        </p:nvPicPr>
        <p:blipFill rotWithShape="1">
          <a:blip r:embed="rId11">
            <a:alphaModFix/>
          </a:blip>
          <a:srcRect/>
          <a:stretch/>
        </p:blipFill>
        <p:spPr>
          <a:xfrm>
            <a:off x="2715899" y="1826649"/>
            <a:ext cx="457240" cy="481626"/>
          </a:xfrm>
          <a:prstGeom prst="rect">
            <a:avLst/>
          </a:prstGeom>
          <a:noFill/>
          <a:ln>
            <a:noFill/>
          </a:ln>
        </p:spPr>
      </p:pic>
      <p:pic>
        <p:nvPicPr>
          <p:cNvPr id="207" name="Google Shape;207;p2"/>
          <p:cNvPicPr preferRelativeResize="0"/>
          <p:nvPr/>
        </p:nvPicPr>
        <p:blipFill rotWithShape="1">
          <a:blip r:embed="rId12">
            <a:alphaModFix/>
          </a:blip>
          <a:srcRect/>
          <a:stretch/>
        </p:blipFill>
        <p:spPr>
          <a:xfrm>
            <a:off x="2435146" y="2363646"/>
            <a:ext cx="1030313" cy="1024217"/>
          </a:xfrm>
          <a:prstGeom prst="rect">
            <a:avLst/>
          </a:prstGeom>
          <a:noFill/>
          <a:ln>
            <a:noFill/>
          </a:ln>
        </p:spPr>
      </p:pic>
      <p:pic>
        <p:nvPicPr>
          <p:cNvPr id="208" name="Google Shape;208;p2"/>
          <p:cNvPicPr preferRelativeResize="0"/>
          <p:nvPr/>
        </p:nvPicPr>
        <p:blipFill rotWithShape="1">
          <a:blip r:embed="rId13">
            <a:alphaModFix/>
          </a:blip>
          <a:srcRect/>
          <a:stretch/>
        </p:blipFill>
        <p:spPr>
          <a:xfrm>
            <a:off x="4160684" y="554436"/>
            <a:ext cx="896190" cy="1012024"/>
          </a:xfrm>
          <a:prstGeom prst="rect">
            <a:avLst/>
          </a:prstGeom>
          <a:noFill/>
          <a:ln>
            <a:noFill/>
          </a:ln>
        </p:spPr>
      </p:pic>
      <p:pic>
        <p:nvPicPr>
          <p:cNvPr id="209" name="Google Shape;209;p2"/>
          <p:cNvPicPr preferRelativeResize="0"/>
          <p:nvPr/>
        </p:nvPicPr>
        <p:blipFill rotWithShape="1">
          <a:blip r:embed="rId14">
            <a:alphaModFix/>
          </a:blip>
          <a:srcRect/>
          <a:stretch/>
        </p:blipFill>
        <p:spPr>
          <a:xfrm>
            <a:off x="5188076" y="505654"/>
            <a:ext cx="969348" cy="1091279"/>
          </a:xfrm>
          <a:prstGeom prst="rect">
            <a:avLst/>
          </a:prstGeom>
          <a:noFill/>
          <a:ln>
            <a:noFill/>
          </a:ln>
        </p:spPr>
      </p:pic>
      <p:pic>
        <p:nvPicPr>
          <p:cNvPr id="210" name="Google Shape;210;p2"/>
          <p:cNvPicPr preferRelativeResize="0"/>
          <p:nvPr/>
        </p:nvPicPr>
        <p:blipFill rotWithShape="1">
          <a:blip r:embed="rId15">
            <a:alphaModFix/>
          </a:blip>
          <a:srcRect/>
          <a:stretch/>
        </p:blipFill>
        <p:spPr>
          <a:xfrm>
            <a:off x="6328553" y="632953"/>
            <a:ext cx="768163" cy="883997"/>
          </a:xfrm>
          <a:prstGeom prst="rect">
            <a:avLst/>
          </a:prstGeom>
          <a:noFill/>
          <a:ln>
            <a:noFill/>
          </a:ln>
        </p:spPr>
      </p:pic>
      <p:pic>
        <p:nvPicPr>
          <p:cNvPr id="211" name="Google Shape;211;p2"/>
          <p:cNvPicPr preferRelativeResize="0"/>
          <p:nvPr/>
        </p:nvPicPr>
        <p:blipFill rotWithShape="1">
          <a:blip r:embed="rId16">
            <a:alphaModFix/>
          </a:blip>
          <a:srcRect/>
          <a:stretch/>
        </p:blipFill>
        <p:spPr>
          <a:xfrm>
            <a:off x="7390792" y="608178"/>
            <a:ext cx="768163" cy="890093"/>
          </a:xfrm>
          <a:prstGeom prst="rect">
            <a:avLst/>
          </a:prstGeom>
          <a:noFill/>
          <a:ln>
            <a:noFill/>
          </a:ln>
        </p:spPr>
      </p:pic>
      <p:pic>
        <p:nvPicPr>
          <p:cNvPr id="212" name="Google Shape;212;p2"/>
          <p:cNvPicPr preferRelativeResize="0"/>
          <p:nvPr/>
        </p:nvPicPr>
        <p:blipFill rotWithShape="1">
          <a:blip r:embed="rId17">
            <a:alphaModFix/>
          </a:blip>
          <a:srcRect t="-10904" r="-11006"/>
          <a:stretch/>
        </p:blipFill>
        <p:spPr>
          <a:xfrm>
            <a:off x="1798063" y="817084"/>
            <a:ext cx="1219200" cy="578451"/>
          </a:xfrm>
          <a:prstGeom prst="rect">
            <a:avLst/>
          </a:prstGeom>
          <a:noFill/>
          <a:ln>
            <a:noFill/>
          </a:ln>
        </p:spPr>
      </p:pic>
      <p:pic>
        <p:nvPicPr>
          <p:cNvPr id="213" name="Google Shape;213;p2"/>
          <p:cNvPicPr preferRelativeResize="0"/>
          <p:nvPr/>
        </p:nvPicPr>
        <p:blipFill rotWithShape="1">
          <a:blip r:embed="rId18">
            <a:alphaModFix/>
          </a:blip>
          <a:srcRect/>
          <a:stretch/>
        </p:blipFill>
        <p:spPr>
          <a:xfrm rot="-5400000">
            <a:off x="5919850" y="-1153456"/>
            <a:ext cx="352299" cy="5802530"/>
          </a:xfrm>
          <a:prstGeom prst="rect">
            <a:avLst/>
          </a:prstGeom>
          <a:noFill/>
          <a:ln>
            <a:noFill/>
          </a:ln>
        </p:spPr>
      </p:pic>
      <p:pic>
        <p:nvPicPr>
          <p:cNvPr id="214" name="Google Shape;214;p2"/>
          <p:cNvPicPr preferRelativeResize="0"/>
          <p:nvPr/>
        </p:nvPicPr>
        <p:blipFill rotWithShape="1">
          <a:blip r:embed="rId19">
            <a:alphaModFix/>
          </a:blip>
          <a:srcRect/>
          <a:stretch/>
        </p:blipFill>
        <p:spPr>
          <a:xfrm flipH="1">
            <a:off x="-1" y="-1"/>
            <a:ext cx="2889009" cy="1758721"/>
          </a:xfrm>
          <a:prstGeom prst="rect">
            <a:avLst/>
          </a:prstGeom>
          <a:noFill/>
          <a:ln>
            <a:noFill/>
          </a:ln>
        </p:spPr>
      </p:pic>
      <p:pic>
        <p:nvPicPr>
          <p:cNvPr id="215" name="Google Shape;215;p2"/>
          <p:cNvPicPr preferRelativeResize="0"/>
          <p:nvPr/>
        </p:nvPicPr>
        <p:blipFill rotWithShape="1">
          <a:blip r:embed="rId18">
            <a:alphaModFix/>
          </a:blip>
          <a:srcRect/>
          <a:stretch/>
        </p:blipFill>
        <p:spPr>
          <a:xfrm rot="-5400000" flipH="1">
            <a:off x="5989586" y="1527441"/>
            <a:ext cx="352299" cy="5802531"/>
          </a:xfrm>
          <a:prstGeom prst="rect">
            <a:avLst/>
          </a:prstGeom>
          <a:noFill/>
          <a:ln>
            <a:noFill/>
          </a:ln>
        </p:spPr>
      </p:pic>
      <p:sp>
        <p:nvSpPr>
          <p:cNvPr id="216" name="Google Shape;216;p2"/>
          <p:cNvSpPr txBox="1"/>
          <p:nvPr/>
        </p:nvSpPr>
        <p:spPr>
          <a:xfrm flipH="1">
            <a:off x="3056024" y="2332338"/>
            <a:ext cx="6122482" cy="1423436"/>
          </a:xfrm>
          <a:prstGeom prst="rect">
            <a:avLst/>
          </a:prstGeom>
          <a:noFill/>
          <a:ln>
            <a:noFill/>
          </a:ln>
        </p:spPr>
        <p:txBody>
          <a:bodyPr spcFirstLastPara="1" wrap="square" lIns="68550" tIns="34275" rIns="68550" bIns="34275" anchor="t" anchorCtr="0">
            <a:spAutoFit/>
          </a:bodyPr>
          <a:lstStyle/>
          <a:p>
            <a:pPr marL="0" marR="0" lvl="0" indent="0" algn="ctr" rtl="0">
              <a:lnSpc>
                <a:spcPct val="100000"/>
              </a:lnSpc>
              <a:spcBef>
                <a:spcPts val="0"/>
              </a:spcBef>
              <a:spcAft>
                <a:spcPts val="0"/>
              </a:spcAft>
              <a:buClr>
                <a:srgbClr val="79C245"/>
              </a:buClr>
              <a:buSzPts val="8800"/>
              <a:buFont typeface="Montserrat ExtraBold"/>
              <a:buNone/>
            </a:pPr>
            <a:r>
              <a:rPr lang="en-US" sz="88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Kết</a:t>
            </a:r>
            <a:r>
              <a:rPr lang="en-US" sz="8800" b="0" i="0" u="none" strike="noStrike" cap="none" dirty="0"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 </a:t>
            </a:r>
            <a:r>
              <a:rPr lang="en-US" sz="8800" b="0" i="0" u="none" strike="noStrike" cap="none" dirty="0" err="1" smtClean="0">
                <a:solidFill>
                  <a:srgbClr val="FF0000"/>
                </a:solidFill>
                <a:latin typeface="Times New Roman" panose="02020603050405020304" pitchFamily="18" charset="0"/>
                <a:ea typeface="Montserrat ExtraBold"/>
                <a:cs typeface="Times New Roman" panose="02020603050405020304" pitchFamily="18" charset="0"/>
                <a:sym typeface="Montserrat ExtraBold"/>
              </a:rPr>
              <a:t>nối</a:t>
            </a:r>
            <a:endParaRPr sz="8800" b="0" i="0" u="none" strike="noStrike" cap="none" dirty="0">
              <a:solidFill>
                <a:srgbClr val="FF0000"/>
              </a:solidFill>
              <a:latin typeface="Times New Roman" panose="02020603050405020304" pitchFamily="18" charset="0"/>
              <a:ea typeface="Montserrat ExtraBold"/>
              <a:cs typeface="Times New Roman" panose="02020603050405020304" pitchFamily="18" charset="0"/>
              <a:sym typeface="Montserrat ExtraBold"/>
            </a:endParaRPr>
          </a:p>
        </p:txBody>
      </p:sp>
      <p:pic>
        <p:nvPicPr>
          <p:cNvPr id="217" name="Google Shape;217;p2"/>
          <p:cNvPicPr preferRelativeResize="0"/>
          <p:nvPr/>
        </p:nvPicPr>
        <p:blipFill rotWithShape="1">
          <a:blip r:embed="rId19">
            <a:alphaModFix/>
          </a:blip>
          <a:srcRect/>
          <a:stretch/>
        </p:blipFill>
        <p:spPr>
          <a:xfrm flipH="1">
            <a:off x="-1" y="-1"/>
            <a:ext cx="4355558" cy="2651501"/>
          </a:xfrm>
          <a:prstGeom prst="rect">
            <a:avLst/>
          </a:prstGeom>
          <a:noFill/>
          <a:ln>
            <a:noFill/>
          </a:ln>
        </p:spPr>
      </p:pic>
    </p:spTree>
    <p:extLst>
      <p:ext uri="{BB962C8B-B14F-4D97-AF65-F5344CB8AC3E}">
        <p14:creationId xmlns:p14="http://schemas.microsoft.com/office/powerpoint/2010/main" val="339733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2807" y="-17130"/>
            <a:ext cx="12188952" cy="6856286"/>
          </a:xfrm>
          <a:prstGeom prst="rect">
            <a:avLst/>
          </a:prstGeom>
        </p:spPr>
      </p:pic>
      <p:pic>
        <p:nvPicPr>
          <p:cNvPr id="43" name="Ghé FB: https://www.facebook.com/nkpowerskill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5371" y="2738258"/>
            <a:ext cx="1801292" cy="2221593"/>
          </a:xfrm>
          <a:prstGeom prst="rect">
            <a:avLst/>
          </a:prstGeom>
        </p:spPr>
      </p:pic>
      <p:pic>
        <p:nvPicPr>
          <p:cNvPr id="44" name="Cấm BUÔN BÁN, cấm REUP"/>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4937" y="3002189"/>
            <a:ext cx="1629625" cy="1945821"/>
          </a:xfrm>
          <a:prstGeom prst="rect">
            <a:avLst/>
          </a:prstGeom>
        </p:spPr>
      </p:pic>
      <p:pic>
        <p:nvPicPr>
          <p:cNvPr id="45" name="Được chia sẻ MIỄN PHÍ bởi NK PowerSKills"/>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5394" y="3557776"/>
            <a:ext cx="1636725" cy="1476462"/>
          </a:xfrm>
          <a:prstGeom prst="rect">
            <a:avLst/>
          </a:prstGeom>
        </p:spPr>
      </p:pic>
      <p:pic>
        <p:nvPicPr>
          <p:cNvPr id="46" name="Ghé FB: https://www.facebook.com/nkpowerskills"/>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414857" y="3391963"/>
            <a:ext cx="2185835" cy="1502762"/>
          </a:xfrm>
          <a:prstGeom prst="rect">
            <a:avLst/>
          </a:prstGeom>
        </p:spPr>
      </p:pic>
      <p:sp>
        <p:nvSpPr>
          <p:cNvPr id="69" name="Cấm BUÔN BÁN, cấm REUP"/>
          <p:cNvSpPr/>
          <p:nvPr/>
        </p:nvSpPr>
        <p:spPr>
          <a:xfrm>
            <a:off x="8148600" y="71511"/>
            <a:ext cx="3370299" cy="810047"/>
          </a:xfrm>
          <a:prstGeom prst="roundRect">
            <a:avLst/>
          </a:prstGeom>
          <a:ln w="57150">
            <a:solidFill>
              <a:schemeClr val="accent6"/>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6" name="Được chia sẻ MIỄN PHÍ bởi NK PowerSKills"/>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flipH="1">
            <a:off x="8268791" y="3538695"/>
            <a:ext cx="2712059" cy="2712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7" name="Ghé FB: https://www.facebook.com/nkpowerskills"/>
          <p:cNvSpPr>
            <a:spLocks noChangeArrowheads="1"/>
          </p:cNvSpPr>
          <p:nvPr/>
        </p:nvSpPr>
        <p:spPr bwMode="auto">
          <a:xfrm>
            <a:off x="9949805" y="208461"/>
            <a:ext cx="1272862" cy="54609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36576" tIns="36576" rIns="36576" bIns="36576"/>
          <a:lstStyle/>
          <a:p>
            <a:pPr algn="ctr">
              <a:defRPr/>
            </a:pPr>
            <a:r>
              <a:rPr lang="en-US" sz="3200" b="1" dirty="0" smtClean="0">
                <a:latin typeface="Verdana" pitchFamily="34" charset="0"/>
              </a:rPr>
              <a:t>RÙA</a:t>
            </a:r>
            <a:endParaRPr lang="en-US" sz="3200" b="1" dirty="0">
              <a:latin typeface="Verdana" pitchFamily="34" charset="0"/>
            </a:endParaRPr>
          </a:p>
        </p:txBody>
      </p:sp>
      <p:sp>
        <p:nvSpPr>
          <p:cNvPr id="9" name="Cấm BUÔN BÁN, cấm REUP"/>
          <p:cNvSpPr>
            <a:spLocks noChangeArrowheads="1"/>
          </p:cNvSpPr>
          <p:nvPr/>
        </p:nvSpPr>
        <p:spPr bwMode="auto">
          <a:xfrm>
            <a:off x="8461013" y="208459"/>
            <a:ext cx="1318181" cy="546099"/>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lIns="36576" tIns="36576" rIns="36576" bIns="36576"/>
          <a:lstStyle/>
          <a:p>
            <a:pPr algn="ctr">
              <a:defRPr/>
            </a:pPr>
            <a:r>
              <a:rPr lang="en-US" sz="3200" b="1" dirty="0" smtClean="0">
                <a:latin typeface="Verdana" pitchFamily="34" charset="0"/>
              </a:rPr>
              <a:t>THỎ</a:t>
            </a:r>
            <a:endParaRPr lang="en-US" sz="3200" b="1" dirty="0">
              <a:latin typeface="Verdana" pitchFamily="34" charset="0"/>
            </a:endParaRPr>
          </a:p>
        </p:txBody>
      </p:sp>
      <p:pic>
        <p:nvPicPr>
          <p:cNvPr id="47" name="Cấm BUÔN BÁN, cấm REUP">
            <a:hlinkClick r:id="rId10" action="ppaction://hlinksldjump"/>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45" y="1124"/>
            <a:ext cx="998574" cy="982911"/>
          </a:xfrm>
          <a:prstGeom prst="rect">
            <a:avLst/>
          </a:prstGeom>
        </p:spPr>
      </p:pic>
      <p:pic>
        <p:nvPicPr>
          <p:cNvPr id="48" name="Được chia sẻ MIỄN PHÍ bởi NK PowerSKills">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8136" y="10881"/>
            <a:ext cx="1022465" cy="1010435"/>
          </a:xfrm>
          <a:prstGeom prst="rect">
            <a:avLst/>
          </a:prstGeom>
        </p:spPr>
      </p:pic>
      <p:pic>
        <p:nvPicPr>
          <p:cNvPr id="49" name="Ghé FB: https://www.facebook.com/nkpowerskills">
            <a:hlinkClick r:id="rId14" action="ppaction://hlinksldjump"/>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10927" y="2620"/>
            <a:ext cx="1006659" cy="998733"/>
          </a:xfrm>
          <a:prstGeom prst="rect">
            <a:avLst/>
          </a:prstGeom>
        </p:spPr>
      </p:pic>
      <p:pic>
        <p:nvPicPr>
          <p:cNvPr id="50" name="Cấm BUÔN BÁN, cấm REUP">
            <a:hlinkClick r:id="rId16" action="ppaction://hlinksldjump"/>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112041" y="0"/>
            <a:ext cx="986519" cy="971045"/>
          </a:xfrm>
          <a:prstGeom prst="rect">
            <a:avLst/>
          </a:prstGeom>
        </p:spPr>
      </p:pic>
      <p:grpSp>
        <p:nvGrpSpPr>
          <p:cNvPr id="2" name="Group 1"/>
          <p:cNvGrpSpPr/>
          <p:nvPr/>
        </p:nvGrpSpPr>
        <p:grpSpPr>
          <a:xfrm>
            <a:off x="-238240" y="4143344"/>
            <a:ext cx="12750313" cy="4726878"/>
            <a:chOff x="-85840" y="4295744"/>
            <a:chExt cx="12750313" cy="4726878"/>
          </a:xfrm>
        </p:grpSpPr>
        <p:pic>
          <p:nvPicPr>
            <p:cNvPr id="21" name="Được chia sẻ MIỄN PHÍ bởi NK PowerSKills"/>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flipH="1">
              <a:off x="10160194" y="4295744"/>
              <a:ext cx="2504279" cy="2504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2" name="Rounded Rectangle 21">
              <a:hlinkClick r:id="rId19"/>
            </p:cNvPr>
            <p:cNvSpPr/>
            <p:nvPr/>
          </p:nvSpPr>
          <p:spPr>
            <a:xfrm>
              <a:off x="-85840" y="7288738"/>
              <a:ext cx="12257011" cy="1733884"/>
            </a:xfrm>
            <a:prstGeom prst="roundRect">
              <a:avLst/>
            </a:prstGeom>
            <a:blipFill>
              <a:blip r:embed="rId20"/>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3" name="Ghé FB: https://www.facebook.com/nkpowerskills" descr="Káº¿t quáº£ hÃ¬nh áº£nh cho win text gif">
            <a:hlinkClick r:id="rId21" action="ppaction://hlinksldjump"/>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2940034" y="881558"/>
            <a:ext cx="5392566" cy="5392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04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7"/>
                                        </p:tgtEl>
                                        <p:attrNameLst>
                                          <p:attrName>r</p:attrName>
                                        </p:attrNameLst>
                                      </p:cBhvr>
                                    </p:animRot>
                                    <p:animRot by="-240000">
                                      <p:cBhvr>
                                        <p:cTn id="7" dur="200" fill="hold">
                                          <p:stCondLst>
                                            <p:cond delay="200"/>
                                          </p:stCondLst>
                                        </p:cTn>
                                        <p:tgtEl>
                                          <p:spTgt spid="47"/>
                                        </p:tgtEl>
                                        <p:attrNameLst>
                                          <p:attrName>r</p:attrName>
                                        </p:attrNameLst>
                                      </p:cBhvr>
                                    </p:animRot>
                                    <p:animRot by="240000">
                                      <p:cBhvr>
                                        <p:cTn id="8" dur="200" fill="hold">
                                          <p:stCondLst>
                                            <p:cond delay="400"/>
                                          </p:stCondLst>
                                        </p:cTn>
                                        <p:tgtEl>
                                          <p:spTgt spid="47"/>
                                        </p:tgtEl>
                                        <p:attrNameLst>
                                          <p:attrName>r</p:attrName>
                                        </p:attrNameLst>
                                      </p:cBhvr>
                                    </p:animRot>
                                    <p:animRot by="-240000">
                                      <p:cBhvr>
                                        <p:cTn id="9" dur="200" fill="hold">
                                          <p:stCondLst>
                                            <p:cond delay="600"/>
                                          </p:stCondLst>
                                        </p:cTn>
                                        <p:tgtEl>
                                          <p:spTgt spid="47"/>
                                        </p:tgtEl>
                                        <p:attrNameLst>
                                          <p:attrName>r</p:attrName>
                                        </p:attrNameLst>
                                      </p:cBhvr>
                                    </p:animRot>
                                    <p:animRot by="120000">
                                      <p:cBhvr>
                                        <p:cTn id="10" dur="200" fill="hold">
                                          <p:stCondLst>
                                            <p:cond delay="800"/>
                                          </p:stCondLst>
                                        </p:cTn>
                                        <p:tgtEl>
                                          <p:spTgt spid="47"/>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48"/>
                                        </p:tgtEl>
                                        <p:attrNameLst>
                                          <p:attrName>r</p:attrName>
                                        </p:attrNameLst>
                                      </p:cBhvr>
                                    </p:animRot>
                                    <p:animRot by="-240000">
                                      <p:cBhvr>
                                        <p:cTn id="13" dur="200" fill="hold">
                                          <p:stCondLst>
                                            <p:cond delay="200"/>
                                          </p:stCondLst>
                                        </p:cTn>
                                        <p:tgtEl>
                                          <p:spTgt spid="48"/>
                                        </p:tgtEl>
                                        <p:attrNameLst>
                                          <p:attrName>r</p:attrName>
                                        </p:attrNameLst>
                                      </p:cBhvr>
                                    </p:animRot>
                                    <p:animRot by="240000">
                                      <p:cBhvr>
                                        <p:cTn id="14" dur="200" fill="hold">
                                          <p:stCondLst>
                                            <p:cond delay="400"/>
                                          </p:stCondLst>
                                        </p:cTn>
                                        <p:tgtEl>
                                          <p:spTgt spid="48"/>
                                        </p:tgtEl>
                                        <p:attrNameLst>
                                          <p:attrName>r</p:attrName>
                                        </p:attrNameLst>
                                      </p:cBhvr>
                                    </p:animRot>
                                    <p:animRot by="-240000">
                                      <p:cBhvr>
                                        <p:cTn id="15" dur="200" fill="hold">
                                          <p:stCondLst>
                                            <p:cond delay="600"/>
                                          </p:stCondLst>
                                        </p:cTn>
                                        <p:tgtEl>
                                          <p:spTgt spid="48"/>
                                        </p:tgtEl>
                                        <p:attrNameLst>
                                          <p:attrName>r</p:attrName>
                                        </p:attrNameLst>
                                      </p:cBhvr>
                                    </p:animRot>
                                    <p:animRot by="120000">
                                      <p:cBhvr>
                                        <p:cTn id="16" dur="200" fill="hold">
                                          <p:stCondLst>
                                            <p:cond delay="800"/>
                                          </p:stCondLst>
                                        </p:cTn>
                                        <p:tgtEl>
                                          <p:spTgt spid="48"/>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49"/>
                                        </p:tgtEl>
                                        <p:attrNameLst>
                                          <p:attrName>r</p:attrName>
                                        </p:attrNameLst>
                                      </p:cBhvr>
                                    </p:animRot>
                                    <p:animRot by="-240000">
                                      <p:cBhvr>
                                        <p:cTn id="19" dur="200" fill="hold">
                                          <p:stCondLst>
                                            <p:cond delay="200"/>
                                          </p:stCondLst>
                                        </p:cTn>
                                        <p:tgtEl>
                                          <p:spTgt spid="49"/>
                                        </p:tgtEl>
                                        <p:attrNameLst>
                                          <p:attrName>r</p:attrName>
                                        </p:attrNameLst>
                                      </p:cBhvr>
                                    </p:animRot>
                                    <p:animRot by="240000">
                                      <p:cBhvr>
                                        <p:cTn id="20" dur="200" fill="hold">
                                          <p:stCondLst>
                                            <p:cond delay="400"/>
                                          </p:stCondLst>
                                        </p:cTn>
                                        <p:tgtEl>
                                          <p:spTgt spid="49"/>
                                        </p:tgtEl>
                                        <p:attrNameLst>
                                          <p:attrName>r</p:attrName>
                                        </p:attrNameLst>
                                      </p:cBhvr>
                                    </p:animRot>
                                    <p:animRot by="-240000">
                                      <p:cBhvr>
                                        <p:cTn id="21" dur="200" fill="hold">
                                          <p:stCondLst>
                                            <p:cond delay="600"/>
                                          </p:stCondLst>
                                        </p:cTn>
                                        <p:tgtEl>
                                          <p:spTgt spid="49"/>
                                        </p:tgtEl>
                                        <p:attrNameLst>
                                          <p:attrName>r</p:attrName>
                                        </p:attrNameLst>
                                      </p:cBhvr>
                                    </p:animRot>
                                    <p:animRot by="120000">
                                      <p:cBhvr>
                                        <p:cTn id="22" dur="200" fill="hold">
                                          <p:stCondLst>
                                            <p:cond delay="800"/>
                                          </p:stCondLst>
                                        </p:cTn>
                                        <p:tgtEl>
                                          <p:spTgt spid="49"/>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50"/>
                                        </p:tgtEl>
                                        <p:attrNameLst>
                                          <p:attrName>r</p:attrName>
                                        </p:attrNameLst>
                                      </p:cBhvr>
                                    </p:animRot>
                                    <p:animRot by="-240000">
                                      <p:cBhvr>
                                        <p:cTn id="25" dur="200" fill="hold">
                                          <p:stCondLst>
                                            <p:cond delay="200"/>
                                          </p:stCondLst>
                                        </p:cTn>
                                        <p:tgtEl>
                                          <p:spTgt spid="50"/>
                                        </p:tgtEl>
                                        <p:attrNameLst>
                                          <p:attrName>r</p:attrName>
                                        </p:attrNameLst>
                                      </p:cBhvr>
                                    </p:animRot>
                                    <p:animRot by="240000">
                                      <p:cBhvr>
                                        <p:cTn id="26" dur="200" fill="hold">
                                          <p:stCondLst>
                                            <p:cond delay="400"/>
                                          </p:stCondLst>
                                        </p:cTn>
                                        <p:tgtEl>
                                          <p:spTgt spid="50"/>
                                        </p:tgtEl>
                                        <p:attrNameLst>
                                          <p:attrName>r</p:attrName>
                                        </p:attrNameLst>
                                      </p:cBhvr>
                                    </p:animRot>
                                    <p:animRot by="-240000">
                                      <p:cBhvr>
                                        <p:cTn id="27" dur="200" fill="hold">
                                          <p:stCondLst>
                                            <p:cond delay="600"/>
                                          </p:stCondLst>
                                        </p:cTn>
                                        <p:tgtEl>
                                          <p:spTgt spid="50"/>
                                        </p:tgtEl>
                                        <p:attrNameLst>
                                          <p:attrName>r</p:attrName>
                                        </p:attrNameLst>
                                      </p:cBhvr>
                                    </p:animRot>
                                    <p:animRot by="120000">
                                      <p:cBhvr>
                                        <p:cTn id="28" dur="200" fill="hold">
                                          <p:stCondLst>
                                            <p:cond delay="800"/>
                                          </p:stCondLst>
                                        </p:cTn>
                                        <p:tgtEl>
                                          <p:spTgt spid="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7"/>
                    </p:tgtEl>
                  </p:cond>
                </p:stCondLst>
                <p:endSync evt="end" delay="0">
                  <p:rtn val="all"/>
                </p:endSync>
                <p:childTnLst>
                  <p:par>
                    <p:cTn id="30" fill="hold">
                      <p:stCondLst>
                        <p:cond delay="0"/>
                      </p:stCondLst>
                      <p:childTnLst>
                        <p:par>
                          <p:cTn id="31" fill="hold">
                            <p:stCondLst>
                              <p:cond delay="0"/>
                            </p:stCondLst>
                            <p:childTnLst>
                              <p:par>
                                <p:cTn id="32" presetID="35" presetClass="path" presetSubtype="0" fill="hold" nodeType="clickEffect">
                                  <p:stCondLst>
                                    <p:cond delay="0"/>
                                  </p:stCondLst>
                                  <p:childTnLst>
                                    <p:animMotion origin="layout" path="M -3.125E-6 2.59259E-6 L -0.23685 0.00787 " pathEditMode="relative" rAng="0" ptsTypes="AA">
                                      <p:cBhvr>
                                        <p:cTn id="33" dur="2000" fill="hold"/>
                                        <p:tgtEl>
                                          <p:spTgt spid="6"/>
                                        </p:tgtEl>
                                        <p:attrNameLst>
                                          <p:attrName>ppt_x</p:attrName>
                                          <p:attrName>ppt_y</p:attrName>
                                        </p:attrNameLst>
                                      </p:cBhvr>
                                      <p:rCtr x="-11523" y="394"/>
                                    </p:animMotion>
                                  </p:childTnLst>
                                  <p:subTnLst>
                                    <p:audio>
                                      <p:cMediaNode>
                                        <p:cTn display="0" masterRel="sameClick">
                                          <p:stCondLst>
                                            <p:cond evt="begin" delay="0">
                                              <p:tn val="32"/>
                                            </p:cond>
                                          </p:stCondLst>
                                          <p:endCondLst>
                                            <p:cond evt="onStopAudio" delay="0">
                                              <p:tgtEl>
                                                <p:sldTgt/>
                                              </p:tgtEl>
                                            </p:cond>
                                          </p:endCondLst>
                                        </p:cTn>
                                        <p:tgtEl>
                                          <p:sndTgt r:embed="rId2" name="Tieng-vo-tay-hoan-ho-co-vu-www_nhacchuongvui_com (mp3cut.net).wav"/>
                                        </p:tgtEl>
                                      </p:cMediaNode>
                                    </p:audio>
                                  </p:subTnLst>
                                </p:cTn>
                              </p:par>
                            </p:childTnLst>
                          </p:cTn>
                        </p:par>
                      </p:childTnLst>
                    </p:cTn>
                  </p:par>
                  <p:par>
                    <p:cTn id="34" fill="hold">
                      <p:stCondLst>
                        <p:cond delay="indefinite"/>
                      </p:stCondLst>
                      <p:childTnLst>
                        <p:par>
                          <p:cTn id="35" fill="hold">
                            <p:stCondLst>
                              <p:cond delay="0"/>
                            </p:stCondLst>
                            <p:childTnLst>
                              <p:par>
                                <p:cTn id="36" presetID="35" presetClass="path" presetSubtype="0" fill="hold" nodeType="clickEffect">
                                  <p:stCondLst>
                                    <p:cond delay="0"/>
                                  </p:stCondLst>
                                  <p:childTnLst>
                                    <p:animMotion origin="layout" path="M -0.23685 0.00787 L -0.62265 0.00949 " pathEditMode="relative" rAng="0" ptsTypes="AA">
                                      <p:cBhvr>
                                        <p:cTn id="37" dur="2000" fill="hold"/>
                                        <p:tgtEl>
                                          <p:spTgt spid="6"/>
                                        </p:tgtEl>
                                        <p:attrNameLst>
                                          <p:attrName>ppt_x</p:attrName>
                                          <p:attrName>ppt_y</p:attrName>
                                        </p:attrNameLst>
                                      </p:cBhvr>
                                      <p:rCtr x="-19297" y="69"/>
                                    </p:animMotion>
                                  </p:childTnLst>
                                  <p:subTnLst>
                                    <p:audio>
                                      <p:cMediaNode>
                                        <p:cTn display="0" masterRel="sameClick">
                                          <p:stCondLst>
                                            <p:cond evt="begin" delay="0">
                                              <p:tn val="36"/>
                                            </p:cond>
                                          </p:stCondLst>
                                          <p:endCondLst>
                                            <p:cond evt="onStopAudio" delay="0">
                                              <p:tgtEl>
                                                <p:sldTgt/>
                                              </p:tgtEl>
                                            </p:cond>
                                          </p:endCondLst>
                                        </p:cTn>
                                        <p:tgtEl>
                                          <p:sndTgt r:embed="rId2" name="Tieng-vo-tay-hoan-ho-co-vu-www_nhacchuongvui_com (mp3cut.net).wav"/>
                                        </p:tgtEl>
                                      </p:cMediaNode>
                                    </p:audio>
                                  </p:subTnLst>
                                </p:cTn>
                              </p:par>
                              <p:par>
                                <p:cTn id="38" presetID="10" presetClass="entr" presetSubtype="0"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fade">
                                      <p:cBhvr>
                                        <p:cTn id="40" dur="500"/>
                                        <p:tgtEl>
                                          <p:spTgt spid="53"/>
                                        </p:tgtEl>
                                      </p:cBhvr>
                                    </p:animEffect>
                                  </p:childTnLst>
                                  <p:subTnLst>
                                    <p:audio>
                                      <p:cMediaNode>
                                        <p:cTn display="0" masterRel="sameClick">
                                          <p:stCondLst>
                                            <p:cond evt="begin" delay="0">
                                              <p:tn val="38"/>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7"/>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35" presetClass="path" presetSubtype="0" accel="50000" decel="50000" fill="hold" nodeType="clickEffect">
                                  <p:stCondLst>
                                    <p:cond delay="0"/>
                                  </p:stCondLst>
                                  <p:childTnLst>
                                    <p:animMotion origin="layout" path="M 0.00885 -0.03403 L -0.38373 -0.04953 " pathEditMode="relative" rAng="0" ptsTypes="AA">
                                      <p:cBhvr>
                                        <p:cTn id="45" dur="2000" fill="hold"/>
                                        <p:tgtEl>
                                          <p:spTgt spid="2"/>
                                        </p:tgtEl>
                                        <p:attrNameLst>
                                          <p:attrName>ppt_x</p:attrName>
                                          <p:attrName>ppt_y</p:attrName>
                                        </p:attrNameLst>
                                      </p:cBhvr>
                                      <p:rCtr x="-19635" y="-787"/>
                                    </p:animMotion>
                                  </p:childTnLst>
                                  <p:subTnLst>
                                    <p:audio>
                                      <p:cMediaNode>
                                        <p:cTn display="0" masterRel="sameClick">
                                          <p:stCondLst>
                                            <p:cond evt="begin" delay="0">
                                              <p:tn val="44"/>
                                            </p:cond>
                                          </p:stCondLst>
                                          <p:endCondLst>
                                            <p:cond evt="onStopAudio" delay="0">
                                              <p:tgtEl>
                                                <p:sldTgt/>
                                              </p:tgtEl>
                                            </p:cond>
                                          </p:endCondLst>
                                        </p:cTn>
                                        <p:tgtEl>
                                          <p:sndTgt r:embed="rId2" name="Tieng-vo-tay-hoan-ho-co-vu-www_nhacchuongvui_com (mp3cut.net).wav"/>
                                        </p:tgtEl>
                                      </p:cMediaNode>
                                    </p:audio>
                                  </p:subTnLst>
                                </p:cTn>
                              </p:par>
                            </p:childTnLst>
                          </p:cTn>
                        </p:par>
                      </p:childTnLst>
                    </p:cTn>
                  </p:par>
                  <p:par>
                    <p:cTn id="46" fill="hold">
                      <p:stCondLst>
                        <p:cond delay="indefinite"/>
                      </p:stCondLst>
                      <p:childTnLst>
                        <p:par>
                          <p:cTn id="47" fill="hold">
                            <p:stCondLst>
                              <p:cond delay="0"/>
                            </p:stCondLst>
                            <p:childTnLst>
                              <p:par>
                                <p:cTn id="48" presetID="35" presetClass="path" presetSubtype="0" accel="50000" decel="50000" fill="hold" nodeType="clickEffect">
                                  <p:stCondLst>
                                    <p:cond delay="0"/>
                                  </p:stCondLst>
                                  <p:childTnLst>
                                    <p:animMotion origin="layout" path="M -0.68894 -2.59259E-6 L -0.83894 -2.59259E-6 " pathEditMode="relative" rAng="0" ptsTypes="AA">
                                      <p:cBhvr>
                                        <p:cTn id="49" dur="2000" fill="hold"/>
                                        <p:tgtEl>
                                          <p:spTgt spid="2"/>
                                        </p:tgtEl>
                                        <p:attrNameLst>
                                          <p:attrName>ppt_x</p:attrName>
                                          <p:attrName>ppt_y</p:attrName>
                                        </p:attrNameLst>
                                      </p:cBhvr>
                                      <p:rCtr x="-7500" y="0"/>
                                    </p:animMotion>
                                  </p:childTnLst>
                                  <p:subTnLst>
                                    <p:audio>
                                      <p:cMediaNode>
                                        <p:cTn display="0" masterRel="sameClick">
                                          <p:stCondLst>
                                            <p:cond evt="begin" delay="0">
                                              <p:tn val="48"/>
                                            </p:cond>
                                          </p:stCondLst>
                                          <p:endCondLst>
                                            <p:cond evt="onStopAudio" delay="0">
                                              <p:tgtEl>
                                                <p:sldTgt/>
                                              </p:tgtEl>
                                            </p:cond>
                                          </p:endCondLst>
                                        </p:cTn>
                                        <p:tgtEl>
                                          <p:sndTgt r:embed="rId2" name="Tieng-vo-tay-hoan-ho-co-vu-www_nhacchuongvui_com (mp3cut.net).wav"/>
                                        </p:tgtEl>
                                      </p:cMediaNode>
                                    </p:audio>
                                  </p:sub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subTnLst>
                                    <p:audio>
                                      <p:cMediaNode>
                                        <p:cTn display="0" masterRel="sameClick">
                                          <p:stCondLst>
                                            <p:cond evt="begin" delay="0">
                                              <p:tn val="50"/>
                                            </p:cond>
                                          </p:stCondLst>
                                          <p:endCondLst>
                                            <p:cond evt="onStopAudio" delay="0">
                                              <p:tgtEl>
                                                <p:sldTgt/>
                                              </p:tgtEl>
                                            </p:cond>
                                          </p:endCondLst>
                                        </p:cTn>
                                        <p:tgtEl>
                                          <p:sndTgt r:embed="rId3" name="Tieng-yeah-tre-con-www_nhacchuongvui_com.wav"/>
                                        </p:tgtEl>
                                      </p:cMediaNode>
                                    </p:audio>
                                  </p:subTnLst>
                                </p:cTn>
                              </p:par>
                            </p:childTnLst>
                          </p:cTn>
                        </p:par>
                      </p:childTnLst>
                    </p:cTn>
                  </p:par>
                </p:childTnLst>
              </p:cTn>
              <p:nextCondLst>
                <p:cond evt="onClick" delay="0">
                  <p:tgtEl>
                    <p:spTgt spid="9"/>
                  </p:tgtEl>
                </p:cond>
              </p:nextCondLst>
            </p:seq>
            <p:seq concurrent="1" nextAc="seek">
              <p:cTn id="53" restart="whenNotActive" fill="hold" evtFilter="cancelBubble" nodeType="interactiveSeq">
                <p:stCondLst>
                  <p:cond evt="onClick" delay="0">
                    <p:tgtEl>
                      <p:spTgt spid="47"/>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7"/>
                                        </p:tgtEl>
                                      </p:cBhvr>
                                    </p:animEffect>
                                    <p:set>
                                      <p:cBhvr>
                                        <p:cTn id="58"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59" restart="whenNotActive" fill="hold" evtFilter="cancelBubble" nodeType="interactiveSeq">
                <p:stCondLst>
                  <p:cond evt="onClick" delay="0">
                    <p:tgtEl>
                      <p:spTgt spid="48"/>
                    </p:tgtEl>
                  </p:cond>
                </p:stCondLst>
                <p:endSync evt="end" delay="0">
                  <p:rtn val="all"/>
                </p:endSync>
                <p:childTnLst>
                  <p:par>
                    <p:cTn id="60" fill="hold">
                      <p:stCondLst>
                        <p:cond delay="0"/>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65" restart="whenNotActive" fill="hold" evtFilter="cancelBubble" nodeType="interactiveSeq">
                <p:stCondLst>
                  <p:cond evt="onClick" delay="0">
                    <p:tgtEl>
                      <p:spTgt spid="49"/>
                    </p:tgtEl>
                  </p:cond>
                </p:stCondLst>
                <p:endSync evt="end" delay="0">
                  <p:rtn val="all"/>
                </p:endSync>
                <p:childTnLst>
                  <p:par>
                    <p:cTn id="66" fill="hold">
                      <p:stCondLst>
                        <p:cond delay="0"/>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49"/>
                                        </p:tgtEl>
                                      </p:cBhvr>
                                    </p:animEffect>
                                    <p:set>
                                      <p:cBhvr>
                                        <p:cTn id="70"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71" restart="whenNotActive" fill="hold" evtFilter="cancelBubble" nodeType="interactiveSeq">
                <p:stCondLst>
                  <p:cond evt="onClick" delay="0">
                    <p:tgtEl>
                      <p:spTgt spid="50"/>
                    </p:tgtEl>
                  </p:cond>
                </p:stCondLst>
                <p:endSync evt="end" delay="0">
                  <p:rtn val="all"/>
                </p:endSync>
                <p:childTnLst>
                  <p:par>
                    <p:cTn id="72" fill="hold">
                      <p:stCondLst>
                        <p:cond delay="0"/>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50"/>
                                        </p:tgtEl>
                                      </p:cBhvr>
                                    </p:animEffect>
                                    <p:set>
                                      <p:cBhvr>
                                        <p:cTn id="76"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807" y="-17130"/>
            <a:ext cx="12188952" cy="6856286"/>
          </a:xfrm>
          <a:prstGeom prst="rect">
            <a:avLst/>
          </a:prstGeom>
        </p:spPr>
      </p:pic>
      <p:pic>
        <p:nvPicPr>
          <p:cNvPr id="39" name="Picture 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5371" y="2738258"/>
            <a:ext cx="1801292" cy="2221593"/>
          </a:xfrm>
          <a:prstGeom prst="rect">
            <a:avLst/>
          </a:prstGeom>
        </p:spPr>
      </p:pic>
      <p:pic>
        <p:nvPicPr>
          <p:cNvPr id="40" name="Picture 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4937" y="3002189"/>
            <a:ext cx="1629625" cy="1945821"/>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394" y="3557776"/>
            <a:ext cx="1636725" cy="1476462"/>
          </a:xfrm>
          <a:prstGeom prst="rect">
            <a:avLst/>
          </a:prstGeom>
        </p:spPr>
      </p:pic>
      <p:pic>
        <p:nvPicPr>
          <p:cNvPr id="46"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14857" y="3391963"/>
            <a:ext cx="2185835" cy="1502762"/>
          </a:xfrm>
          <a:prstGeom prst="rect">
            <a:avLst/>
          </a:prstGeom>
        </p:spPr>
      </p:pic>
      <p:pic>
        <p:nvPicPr>
          <p:cNvPr id="47"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5193467" y="3538695"/>
            <a:ext cx="2712059" cy="27120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8" name="Picture 11"/>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flipH="1">
            <a:off x="10007794" y="4143344"/>
            <a:ext cx="2504279" cy="2504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 name="Rounded Rectangle 1"/>
          <p:cNvSpPr/>
          <p:nvPr/>
        </p:nvSpPr>
        <p:spPr>
          <a:xfrm>
            <a:off x="2728687" y="197701"/>
            <a:ext cx="7431314" cy="3184721"/>
          </a:xfrm>
          <a:prstGeom prst="roundRect">
            <a:avLst/>
          </a:prstGeom>
          <a:solidFill>
            <a:schemeClr val="bg1"/>
          </a:solidFill>
          <a:ln w="57150">
            <a:solidFill>
              <a:schemeClr val="accent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rgbClr val="7030A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04457" y="449943"/>
            <a:ext cx="7003337" cy="2246769"/>
          </a:xfrm>
          <a:prstGeom prst="rect">
            <a:avLst/>
          </a:prstGeom>
          <a:noFill/>
        </p:spPr>
        <p:txBody>
          <a:bodyPr wrap="square" rtlCol="0">
            <a:spAutoFit/>
          </a:bodyPr>
          <a:lstStyle/>
          <a:p>
            <a:pPr algn="ctr"/>
            <a:r>
              <a:rPr lang="en-US" sz="2800" b="1" dirty="0" smtClean="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LUẬT CHƠI</a:t>
            </a:r>
          </a:p>
          <a:p>
            <a:r>
              <a:rPr lang="en-US" sz="2800" dirty="0" smtClean="0">
                <a:latin typeface="Times New Roman" panose="02020603050405020304" pitchFamily="18" charset="0"/>
                <a:cs typeface="Times New Roman" panose="02020603050405020304" pitchFamily="18" charset="0"/>
              </a:rPr>
              <a:t>Chia </a:t>
            </a:r>
            <a:r>
              <a:rPr lang="en-US" sz="2800" dirty="0" err="1" smtClean="0">
                <a:latin typeface="Times New Roman" panose="02020603050405020304" pitchFamily="18" charset="0"/>
                <a:cs typeface="Times New Roman" panose="02020603050405020304" pitchFamily="18" charset="0"/>
              </a:rPr>
              <a:t>lớp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2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rùa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thỏ</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4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hỏi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lên</a:t>
            </a:r>
            <a:r>
              <a:rPr lang="en-US" sz="2800" dirty="0" smtClean="0">
                <a:latin typeface="Times New Roman" panose="02020603050405020304" pitchFamily="18" charset="0"/>
                <a:cs typeface="Times New Roman" panose="02020603050405020304" pitchFamily="18" charset="0"/>
              </a:rPr>
              <a:t> 1 </a:t>
            </a:r>
            <a:r>
              <a:rPr lang="en-US" sz="2800" dirty="0" err="1" smtClean="0">
                <a:latin typeface="Times New Roman" panose="02020603050405020304" pitchFamily="18" charset="0"/>
                <a:cs typeface="Times New Roman" panose="02020603050405020304" pitchFamily="18" charset="0"/>
              </a:rPr>
              <a:t>bước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trước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thắng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9778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2807" y="-17130"/>
            <a:ext cx="12188952" cy="6856286"/>
          </a:xfrm>
          <a:prstGeom prst="rect">
            <a:avLst/>
          </a:prstGeom>
        </p:spPr>
      </p:pic>
      <p:pic>
        <p:nvPicPr>
          <p:cNvPr id="15" name="Picture 14">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513" y="5635387"/>
            <a:ext cx="1321703" cy="1268078"/>
          </a:xfrm>
          <a:prstGeom prst="rect">
            <a:avLst/>
          </a:prstGeom>
        </p:spPr>
      </p:pic>
      <p:sp>
        <p:nvSpPr>
          <p:cNvPr id="16" name="Rectangle 15"/>
          <p:cNvSpPr/>
          <p:nvPr/>
        </p:nvSpPr>
        <p:spPr>
          <a:xfrm>
            <a:off x="854552" y="235974"/>
            <a:ext cx="10500851" cy="37165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17" name="Rectangle 16"/>
          <p:cNvSpPr/>
          <p:nvPr/>
        </p:nvSpPr>
        <p:spPr>
          <a:xfrm>
            <a:off x="854552" y="516607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C. 4 x 3</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6611851" y="4190426"/>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B. 3 x 3</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6671600" y="519100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D. 3 + 4 + 4</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54552" y="4156177"/>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solidFill>
                  <a:srgbClr val="FFFF00"/>
                </a:solidFill>
                <a:latin typeface="Times New Roman" panose="02020603050405020304" pitchFamily="18" charset="0"/>
                <a:cs typeface="Times New Roman" panose="02020603050405020304" pitchFamily="18" charset="0"/>
              </a:rPr>
              <a:t>A. 5 – 3</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21"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5044308" y="385560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Káº¿t quáº£ hÃ¬nh áº£nh cho right wrong tick icon"/>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384919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Káº¿t quáº£ hÃ¬nh áº£nh cho right wrong tick icon"/>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881146" y="4857197"/>
            <a:ext cx="1339598" cy="1177337"/>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1205316" y="421652"/>
            <a:ext cx="9919884" cy="584775"/>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1. </a:t>
            </a:r>
            <a:r>
              <a:rPr lang="en-US" sz="3200" b="1" dirty="0" err="1" smtClean="0">
                <a:latin typeface="Times New Roman" panose="02020603050405020304" pitchFamily="18" charset="0"/>
                <a:cs typeface="Times New Roman" panose="02020603050405020304" pitchFamily="18" charset="0"/>
              </a:rPr>
              <a:t>Chọn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phép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tính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thích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hợp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với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tranh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vẽ</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sau</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grpSp>
        <p:nvGrpSpPr>
          <p:cNvPr id="6" name="Group 5"/>
          <p:cNvGrpSpPr/>
          <p:nvPr/>
        </p:nvGrpSpPr>
        <p:grpSpPr>
          <a:xfrm>
            <a:off x="4472930" y="982242"/>
            <a:ext cx="2130849" cy="2082317"/>
            <a:chOff x="2405002" y="596743"/>
            <a:chExt cx="2130849" cy="2082317"/>
          </a:xfrm>
        </p:grpSpPr>
        <p:grpSp>
          <p:nvGrpSpPr>
            <p:cNvPr id="4" name="Group 3"/>
            <p:cNvGrpSpPr/>
            <p:nvPr/>
          </p:nvGrpSpPr>
          <p:grpSpPr>
            <a:xfrm>
              <a:off x="2483718" y="1233459"/>
              <a:ext cx="1723470" cy="1157489"/>
              <a:chOff x="2483718" y="1233459"/>
              <a:chExt cx="1723470" cy="1157489"/>
            </a:xfrm>
          </p:grpSpPr>
          <p:pic>
            <p:nvPicPr>
              <p:cNvPr id="1028"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483718" y="1233459"/>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800562" y="1265040"/>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107375" y="1291135"/>
                <a:ext cx="1099813" cy="1099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2405002" y="596743"/>
              <a:ext cx="2130849" cy="2082317"/>
              <a:chOff x="2405002" y="596743"/>
              <a:chExt cx="2130849" cy="2082317"/>
            </a:xfrm>
          </p:grpSpPr>
          <p:pic>
            <p:nvPicPr>
              <p:cNvPr id="29"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436038" y="1255925"/>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ẫu giỏ mây GM0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5002" y="596743"/>
                <a:ext cx="2082317" cy="20823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5" name="Group 34"/>
          <p:cNvGrpSpPr/>
          <p:nvPr/>
        </p:nvGrpSpPr>
        <p:grpSpPr>
          <a:xfrm>
            <a:off x="2341273" y="1082891"/>
            <a:ext cx="2130849" cy="2082317"/>
            <a:chOff x="2405002" y="596743"/>
            <a:chExt cx="2130849" cy="2082317"/>
          </a:xfrm>
        </p:grpSpPr>
        <p:grpSp>
          <p:nvGrpSpPr>
            <p:cNvPr id="36" name="Group 35"/>
            <p:cNvGrpSpPr/>
            <p:nvPr/>
          </p:nvGrpSpPr>
          <p:grpSpPr>
            <a:xfrm>
              <a:off x="2483718" y="1233459"/>
              <a:ext cx="1723470" cy="1157489"/>
              <a:chOff x="2483718" y="1233459"/>
              <a:chExt cx="1723470" cy="1157489"/>
            </a:xfrm>
          </p:grpSpPr>
          <p:pic>
            <p:nvPicPr>
              <p:cNvPr id="40"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483718" y="1233459"/>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800562" y="1265040"/>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107375" y="1291135"/>
                <a:ext cx="1099813" cy="1099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2405002" y="596743"/>
              <a:ext cx="2130849" cy="2082317"/>
              <a:chOff x="2405002" y="596743"/>
              <a:chExt cx="2130849" cy="2082317"/>
            </a:xfrm>
          </p:grpSpPr>
          <p:pic>
            <p:nvPicPr>
              <p:cNvPr id="38"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436038" y="1255925"/>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Mẫu giỏ mây GM0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5002" y="596743"/>
                <a:ext cx="2082317" cy="2082317"/>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43" name="Group 42"/>
          <p:cNvGrpSpPr/>
          <p:nvPr/>
        </p:nvGrpSpPr>
        <p:grpSpPr>
          <a:xfrm>
            <a:off x="6657689" y="1006427"/>
            <a:ext cx="2130849" cy="2082317"/>
            <a:chOff x="2405002" y="596743"/>
            <a:chExt cx="2130849" cy="2082317"/>
          </a:xfrm>
        </p:grpSpPr>
        <p:grpSp>
          <p:nvGrpSpPr>
            <p:cNvPr id="44" name="Group 43"/>
            <p:cNvGrpSpPr/>
            <p:nvPr/>
          </p:nvGrpSpPr>
          <p:grpSpPr>
            <a:xfrm>
              <a:off x="2483718" y="1233459"/>
              <a:ext cx="1723470" cy="1157489"/>
              <a:chOff x="2483718" y="1233459"/>
              <a:chExt cx="1723470" cy="1157489"/>
            </a:xfrm>
          </p:grpSpPr>
          <p:pic>
            <p:nvPicPr>
              <p:cNvPr id="48"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483718" y="1233459"/>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2800562" y="1265040"/>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107375" y="1291135"/>
                <a:ext cx="1099813" cy="109981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p:cNvGrpSpPr/>
            <p:nvPr/>
          </p:nvGrpSpPr>
          <p:grpSpPr>
            <a:xfrm>
              <a:off x="2405002" y="596743"/>
              <a:ext cx="2130849" cy="2082317"/>
              <a:chOff x="2405002" y="596743"/>
              <a:chExt cx="2130849" cy="2082317"/>
            </a:xfrm>
          </p:grpSpPr>
          <p:pic>
            <p:nvPicPr>
              <p:cNvPr id="46" name="Picture 4" descr="Hình ảnh Biểu Tượng Bánh Mì Phong Cách Hoạt Hình, Bánh Mì Kẹp, Biểu Tượng  Phong Cách, Biểu Tượng Hoạt Hình Vector và PNG với nền trong suốt để tải  xuống miễn"/>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050536">
                <a:off x="3436038" y="1255925"/>
                <a:ext cx="1099813" cy="109981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descr="Mẫu giỏ mây GM02"/>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5002" y="596743"/>
                <a:ext cx="2082317" cy="2082317"/>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5"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3970299" y="1153115"/>
            <a:ext cx="4431406" cy="443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0592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5"/>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4" restart="whenNotActive" fill="hold" evtFilter="cancelBubble" nodeType="interactiveSeq">
                <p:stCondLst>
                  <p:cond evt="onClick" delay="0">
                    <p:tgtEl>
                      <p:spTgt spid="20"/>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5"/>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5"/>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8" restart="whenNotActive" fill="hold" evtFilter="cancelBubble" nodeType="interactiveSeq">
                <p:stCondLst>
                  <p:cond evt="onClick" delay="0">
                    <p:tgtEl>
                      <p:spTgt spid="17"/>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17"/>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4"/>
          <a:stretch>
            <a:fillRect/>
          </a:stretch>
        </p:blipFill>
        <p:spPr>
          <a:xfrm>
            <a:off x="-2807" y="-17130"/>
            <a:ext cx="12188952" cy="6856286"/>
          </a:xfrm>
          <a:prstGeom prst="rect">
            <a:avLst/>
          </a:prstGeom>
        </p:spPr>
      </p:pic>
      <p:sp>
        <p:nvSpPr>
          <p:cNvPr id="19" name="Rectangle 18"/>
          <p:cNvSpPr/>
          <p:nvPr/>
        </p:nvSpPr>
        <p:spPr>
          <a:xfrm>
            <a:off x="854552" y="235974"/>
            <a:ext cx="10500851" cy="3716593"/>
          </a:xfrm>
          <a:prstGeom prst="rect">
            <a:avLst/>
          </a:prstGeom>
          <a:solidFill>
            <a:schemeClr val="bg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b="1" dirty="0">
              <a:solidFill>
                <a:srgbClr val="FFFF00"/>
              </a:solidFill>
              <a:latin typeface="Times New Roman" panose="02020603050405020304" pitchFamily="18" charset="0"/>
              <a:cs typeface="Times New Roman" panose="02020603050405020304" pitchFamily="18" charset="0"/>
            </a:endParaRPr>
          </a:p>
        </p:txBody>
      </p:sp>
      <p:sp>
        <p:nvSpPr>
          <p:cNvPr id="20" name="Rectangle 19"/>
          <p:cNvSpPr/>
          <p:nvPr/>
        </p:nvSpPr>
        <p:spPr>
          <a:xfrm>
            <a:off x="876773" y="4208560"/>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dirty="0" smtClean="0">
                <a:solidFill>
                  <a:srgbClr val="FFFF00"/>
                </a:solidFill>
                <a:latin typeface="Times New Roman" panose="02020603050405020304" pitchFamily="18" charset="0"/>
                <a:cs typeface="Times New Roman" panose="02020603050405020304" pitchFamily="18" charset="0"/>
              </a:rPr>
              <a:t>A. 7 + 7 + 7 + 7 + 7</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854552" y="5238301"/>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C. 7 + 5</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3" name="Rectangle 22"/>
          <p:cNvSpPr/>
          <p:nvPr/>
        </p:nvSpPr>
        <p:spPr>
          <a:xfrm>
            <a:off x="6671600" y="5191008"/>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D. 7 - 5</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6492967" y="4211194"/>
            <a:ext cx="4683803" cy="6026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2800" b="1" smtClean="0">
                <a:solidFill>
                  <a:srgbClr val="FFFF00"/>
                </a:solidFill>
                <a:latin typeface="Times New Roman" panose="02020603050405020304" pitchFamily="18" charset="0"/>
                <a:cs typeface="Times New Roman" panose="02020603050405020304" pitchFamily="18" charset="0"/>
              </a:rPr>
              <a:t>B. 5 + 5 + 5+ 5 + 5</a:t>
            </a:r>
            <a:endParaRPr lang="en-US" sz="2800" b="1" dirty="0">
              <a:solidFill>
                <a:srgbClr val="FFFF00"/>
              </a:solidFill>
              <a:latin typeface="Times New Roman" panose="02020603050405020304" pitchFamily="18" charset="0"/>
              <a:cs typeface="Times New Roman" panose="02020603050405020304" pitchFamily="18" charset="0"/>
            </a:endParaRPr>
          </a:p>
        </p:txBody>
      </p:sp>
      <p:pic>
        <p:nvPicPr>
          <p:cNvPr id="25"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82723" y="3910617"/>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10666901" y="4956059"/>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p:blipFill>
        <p:spPr bwMode="auto">
          <a:xfrm>
            <a:off x="4931823" y="4849780"/>
            <a:ext cx="1092200" cy="110686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6" descr="Káº¿t quáº£ hÃ¬nh áº£nh cho right wrong tick icon"/>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4903367" y="3899687"/>
            <a:ext cx="1339598" cy="117733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85945" y="1108232"/>
            <a:ext cx="4431406" cy="443140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938356" y="316195"/>
            <a:ext cx="10238413" cy="1077218"/>
          </a:xfrm>
          <a:prstGeom prst="rect">
            <a:avLst/>
          </a:prstGeom>
          <a:noFill/>
        </p:spPr>
        <p:txBody>
          <a:bodyPr wrap="square" rtlCol="0">
            <a:spAutoFit/>
          </a:bodyPr>
          <a:lstStyle/>
          <a:p>
            <a:r>
              <a:rPr lang="en-US" sz="3200" b="1" dirty="0" err="1" smtClean="0">
                <a:latin typeface="Times New Roman" panose="02020603050405020304" pitchFamily="18" charset="0"/>
                <a:cs typeface="Times New Roman" panose="02020603050405020304" pitchFamily="18" charset="0"/>
              </a:rPr>
              <a:t>Câu</a:t>
            </a:r>
            <a:r>
              <a:rPr lang="en-US" sz="3200" b="1" dirty="0" smtClean="0">
                <a:latin typeface="Times New Roman" panose="02020603050405020304" pitchFamily="18" charset="0"/>
                <a:cs typeface="Times New Roman" panose="02020603050405020304" pitchFamily="18" charset="0"/>
              </a:rPr>
              <a:t> 2. </a:t>
            </a:r>
            <a:r>
              <a:rPr lang="en-US" sz="3200" b="1" dirty="0" err="1" smtClean="0">
                <a:latin typeface="Times New Roman" panose="02020603050405020304" pitchFamily="18" charset="0"/>
                <a:cs typeface="Times New Roman" panose="02020603050405020304" pitchFamily="18" charset="0"/>
              </a:rPr>
              <a:t>Chuyển</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phép</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nhân</a:t>
            </a:r>
            <a:r>
              <a:rPr lang="en-US" sz="3200" b="1" dirty="0" smtClean="0">
                <a:latin typeface="Times New Roman" panose="02020603050405020304" pitchFamily="18" charset="0"/>
                <a:cs typeface="Times New Roman" panose="02020603050405020304" pitchFamily="18" charset="0"/>
              </a:rPr>
              <a:t> 7 x 5 </a:t>
            </a:r>
            <a:r>
              <a:rPr lang="en-US" sz="3200" b="1" dirty="0" err="1" smtClean="0">
                <a:latin typeface="Times New Roman" panose="02020603050405020304" pitchFamily="18" charset="0"/>
                <a:cs typeface="Times New Roman" panose="02020603050405020304" pitchFamily="18" charset="0"/>
              </a:rPr>
              <a:t>thành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tổng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các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số</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hạng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bằng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nhau</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pic>
        <p:nvPicPr>
          <p:cNvPr id="15" name="Picture 14">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6513" y="5635387"/>
            <a:ext cx="1321703" cy="1268078"/>
          </a:xfrm>
          <a:prstGeom prst="rect">
            <a:avLst/>
          </a:prstGeom>
        </p:spPr>
      </p:pic>
    </p:spTree>
    <p:extLst>
      <p:ext uri="{BB962C8B-B14F-4D97-AF65-F5344CB8AC3E}">
        <p14:creationId xmlns:p14="http://schemas.microsoft.com/office/powerpoint/2010/main" val="29849030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Am-thanh-tra-loi-sai-www_nhacchuongvui_com.wav"/>
                                        </p:tgtEl>
                                      </p:cMediaNode>
                                    </p:audio>
                                  </p:subTnLst>
                                </p:cTn>
                              </p:par>
                            </p:childTnLst>
                          </p:cTn>
                        </p:par>
                        <p:par>
                          <p:cTn id="7" fill="hold">
                            <p:stCondLst>
                              <p:cond delay="0"/>
                            </p:stCondLst>
                            <p:childTnLst>
                              <p:par>
                                <p:cTn id="8" presetID="1" presetClass="entr" presetSubtype="0" fill="hold" nodeType="afterEffect">
                                  <p:stCondLst>
                                    <p:cond delay="1500"/>
                                  </p:stCondLst>
                                  <p:childTnLst>
                                    <p:set>
                                      <p:cBhvr>
                                        <p:cTn id="9" dur="1" fill="hold">
                                          <p:stCondLst>
                                            <p:cond delay="0"/>
                                          </p:stCondLst>
                                        </p:cTn>
                                        <p:tgtEl>
                                          <p:spTgt spid="29"/>
                                        </p:tgtEl>
                                        <p:attrNameLst>
                                          <p:attrName>style.visibility</p:attrName>
                                        </p:attrNameLst>
                                      </p:cBhvr>
                                      <p:to>
                                        <p:strVal val="visible"/>
                                      </p:to>
                                    </p:set>
                                  </p:childTnLst>
                                </p:cTn>
                              </p:par>
                            </p:childTnLst>
                          </p:cTn>
                        </p:par>
                        <p:par>
                          <p:cTn id="10" fill="hold">
                            <p:stCondLst>
                              <p:cond delay="1500"/>
                            </p:stCondLst>
                            <p:childTnLst>
                              <p:par>
                                <p:cTn id="11" presetID="10" presetClass="exit" presetSubtype="0" fill="hold" nodeType="afterEffect">
                                  <p:stCondLst>
                                    <p:cond delay="90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14" restart="whenNotActive" fill="hold" evtFilter="cancelBubble" nodeType="interactiveSeq">
                <p:stCondLst>
                  <p:cond evt="onClick" delay="0">
                    <p:tgtEl>
                      <p:spTgt spid="24"/>
                    </p:tgtEl>
                  </p:cond>
                </p:stCondLst>
                <p:endSync evt="end" delay="0">
                  <p:rtn val="all"/>
                </p:endSync>
                <p:childTnLst>
                  <p:par>
                    <p:cTn id="15" fill="hold">
                      <p:stCondLst>
                        <p:cond delay="0"/>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Am-thanh-tra-loi-sai-www_nhacchuongvui_com.wav"/>
                                        </p:tgtEl>
                                      </p:cMediaNode>
                                    </p:audio>
                                  </p:subTnLst>
                                </p:cTn>
                              </p:par>
                            </p:childTnLst>
                          </p:cTn>
                        </p:par>
                        <p:par>
                          <p:cTn id="19" fill="hold">
                            <p:stCondLst>
                              <p:cond delay="0"/>
                            </p:stCondLst>
                            <p:childTnLst>
                              <p:par>
                                <p:cTn id="20" presetID="1" presetClass="entr" presetSubtype="0" fill="hold" nodeType="afterEffect">
                                  <p:stCondLst>
                                    <p:cond delay="15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1500"/>
                            </p:stCondLst>
                            <p:childTnLst>
                              <p:par>
                                <p:cTn id="23" presetID="10" presetClass="exit" presetSubtype="0" fill="hold" nodeType="afterEffect">
                                  <p:stCondLst>
                                    <p:cond delay="1100"/>
                                  </p:stCondLst>
                                  <p:childTnLst>
                                    <p:animEffect transition="out" filter="fade">
                                      <p:cBhvr>
                                        <p:cTn id="24" dur="500"/>
                                        <p:tgtEl>
                                          <p:spTgt spid="29"/>
                                        </p:tgtEl>
                                      </p:cBhvr>
                                    </p:animEffect>
                                    <p:set>
                                      <p:cBhvr>
                                        <p:cTn id="2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3"/>
                    </p:tgtEl>
                  </p:cond>
                </p:stCondLst>
                <p:endSync evt="end" delay="0">
                  <p:rtn val="all"/>
                </p:endSync>
                <p:childTnLst>
                  <p:par>
                    <p:cTn id="27" fill="hold">
                      <p:stCondLst>
                        <p:cond delay="0"/>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Am-thanh-tra-loi-sai-www_nhacchuongvui_com.wav"/>
                                        </p:tgtEl>
                                      </p:cMediaNode>
                                    </p:audio>
                                  </p:subTnLst>
                                </p:cTn>
                              </p:par>
                            </p:childTnLst>
                          </p:cTn>
                        </p:par>
                        <p:par>
                          <p:cTn id="31" fill="hold">
                            <p:stCondLst>
                              <p:cond delay="0"/>
                            </p:stCondLst>
                            <p:childTnLst>
                              <p:par>
                                <p:cTn id="32" presetID="1" presetClass="entr" presetSubtype="0" fill="hold" nodeType="afterEffect">
                                  <p:stCondLst>
                                    <p:cond delay="1500"/>
                                  </p:stCondLst>
                                  <p:childTnLst>
                                    <p:set>
                                      <p:cBhvr>
                                        <p:cTn id="33" dur="1" fill="hold">
                                          <p:stCondLst>
                                            <p:cond delay="0"/>
                                          </p:stCondLst>
                                        </p:cTn>
                                        <p:tgtEl>
                                          <p:spTgt spid="29"/>
                                        </p:tgtEl>
                                        <p:attrNameLst>
                                          <p:attrName>style.visibility</p:attrName>
                                        </p:attrNameLst>
                                      </p:cBhvr>
                                      <p:to>
                                        <p:strVal val="visible"/>
                                      </p:to>
                                    </p:set>
                                  </p:childTnLst>
                                </p:cTn>
                              </p:par>
                            </p:childTnLst>
                          </p:cTn>
                        </p:par>
                        <p:par>
                          <p:cTn id="34" fill="hold">
                            <p:stCondLst>
                              <p:cond delay="1500"/>
                            </p:stCondLst>
                            <p:childTnLst>
                              <p:par>
                                <p:cTn id="35" presetID="10" presetClass="exit" presetSubtype="0" fill="hold" nodeType="afterEffect">
                                  <p:stCondLst>
                                    <p:cond delay="1100"/>
                                  </p:stCondLst>
                                  <p:childTnLst>
                                    <p:animEffect transition="out" filter="fade">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8" restart="whenNotActive" fill="hold" evtFilter="cancelBubble" nodeType="interactiveSeq">
                <p:stCondLst>
                  <p:cond evt="onClick" delay="0">
                    <p:tgtEl>
                      <p:spTgt spid="20"/>
                    </p:tgtEl>
                  </p:cond>
                </p:stCondLst>
                <p:endSync evt="end" delay="0">
                  <p:rtn val="all"/>
                </p:endSync>
                <p:childTnLst>
                  <p:par>
                    <p:cTn id="39" fill="hold">
                      <p:stCondLst>
                        <p:cond delay="0"/>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nextCondLst>
                <p:cond evt="onClick" delay="0">
                  <p:tgtEl>
                    <p:spTgt spid="20"/>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70152175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476</Words>
  <Application>Microsoft Office PowerPoint</Application>
  <PresentationFormat>Widescreen</PresentationFormat>
  <Paragraphs>72</Paragraphs>
  <Slides>21</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微软雅黑</vt:lpstr>
      <vt:lpstr>Arial</vt:lpstr>
      <vt:lpstr>Calibri</vt:lpstr>
      <vt:lpstr>Calibri Light</vt:lpstr>
      <vt:lpstr>HP001 5 hàng</vt:lpstr>
      <vt:lpstr>Montserrat ExtraBold</vt:lpstr>
      <vt:lpstr>Times New Roman</vt:lpstr>
      <vt:lpstr>UTM Avo</vt:lpstr>
      <vt:lpstr>Verdana</vt:lpstr>
      <vt:lpstr>Office Theme</vt:lpstr>
      <vt:lpstr>PowerPoint Presentation</vt:lpstr>
      <vt:lpstr>PowerPoint Presentation</vt:lpstr>
      <vt:lpstr>Thứ ba ngày 17 tháng 1  năm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Thứ năm ngày 20 tháng 1  năm 2022</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24</cp:revision>
  <dcterms:created xsi:type="dcterms:W3CDTF">2022-01-12T08:05:04Z</dcterms:created>
  <dcterms:modified xsi:type="dcterms:W3CDTF">2023-01-17T01:46:48Z</dcterms:modified>
</cp:coreProperties>
</file>