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03" r:id="rId2"/>
    <p:sldId id="375" r:id="rId3"/>
    <p:sldId id="39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7DDF4-2698-4451-B3F1-7E97CC34E262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12D87-4DE5-4C8B-88EC-CE6463FD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21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2398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0921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964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311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6877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0404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9535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907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095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633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991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204A85-8503-4F8D-BF31-C348181E34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0" y="375592"/>
            <a:ext cx="1304627" cy="1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CFA589-598C-41D1-8193-A7A65328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09" y="4449062"/>
            <a:ext cx="9086564" cy="1743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581B8-C831-4517-A02C-DF6178EBE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77" y="3400330"/>
            <a:ext cx="5467689" cy="2343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505D90-9F3B-479E-8A75-1413C56B2441}"/>
              </a:ext>
            </a:extLst>
          </p:cNvPr>
          <p:cNvSpPr txBox="1"/>
          <p:nvPr/>
        </p:nvSpPr>
        <p:spPr>
          <a:xfrm>
            <a:off x="6096000" y="3547509"/>
            <a:ext cx="1558089" cy="754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6125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4C009D-0199-4F28-B629-80590359E4D8}"/>
              </a:ext>
            </a:extLst>
          </p:cNvPr>
          <p:cNvSpPr txBox="1"/>
          <p:nvPr/>
        </p:nvSpPr>
        <p:spPr>
          <a:xfrm>
            <a:off x="6096000" y="4277194"/>
            <a:ext cx="1558089" cy="754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2287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212AC-6519-4EEE-98A1-AE50CD88415A}"/>
              </a:ext>
            </a:extLst>
          </p:cNvPr>
          <p:cNvSpPr txBox="1"/>
          <p:nvPr/>
        </p:nvSpPr>
        <p:spPr>
          <a:xfrm>
            <a:off x="6096000" y="4976908"/>
            <a:ext cx="1558089" cy="7543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7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+mj-ea"/>
              </a:rPr>
              <a:t>1687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306EA-3667-4FFF-B96C-725E7F9C7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527" y="-57575"/>
            <a:ext cx="2413189" cy="24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614" y="2640169"/>
            <a:ext cx="4700789" cy="132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CỦNG CỐ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7BBD8-DF2B-4DB9-BC4B-CDB7FDB3A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527" y="-57575"/>
            <a:ext cx="2413189" cy="24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2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2591" y="1828801"/>
            <a:ext cx="7134896" cy="254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Calibri" panose="020F0502020204030204" pitchFamily="34" charset="0"/>
              </a:rPr>
              <a:t>CHÀO TẠM BIỆT VÀ HẸN GẶP LẠI</a:t>
            </a:r>
          </a:p>
        </p:txBody>
      </p:sp>
      <p:pic>
        <p:nvPicPr>
          <p:cNvPr id="1028" name="Picture 4" descr="Buncee - nom nom be all you can b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5351171" cy="5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cee - Climate Ac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139"/>
            <a:ext cx="12192000" cy="26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ếng Chim Trong Vườn Bác - Thanh Ngọc [MV HD]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46221" y="857518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11828-7563-43D2-8973-F0B7C699B3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527" y="-57575"/>
            <a:ext cx="2413189" cy="24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7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</Words>
  <Application>Microsoft Office PowerPoint</Application>
  <PresentationFormat>Widescreen</PresentationFormat>
  <Paragraphs>7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等线</vt:lpstr>
      <vt:lpstr>Arial</vt:lpstr>
      <vt:lpstr>Calibri</vt:lpstr>
      <vt:lpstr>Coiny</vt:lpstr>
      <vt:lpstr>Source Han Sans Light</vt:lpstr>
      <vt:lpstr>Source Han Sans Regular</vt:lpstr>
      <vt:lpstr>UTM Cookies</vt:lpstr>
      <vt:lpstr>千图网海量PPT模板www.58pic.com​​​​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28</cp:revision>
  <dcterms:created xsi:type="dcterms:W3CDTF">2022-06-24T08:00:03Z</dcterms:created>
  <dcterms:modified xsi:type="dcterms:W3CDTF">2025-01-21T09:57:33Z</dcterms:modified>
</cp:coreProperties>
</file>