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397" r:id="rId2"/>
    <p:sldId id="372" r:id="rId3"/>
    <p:sldId id="373" r:id="rId4"/>
    <p:sldId id="374" r:id="rId5"/>
    <p:sldId id="403" r:id="rId6"/>
    <p:sldId id="404" r:id="rId7"/>
    <p:sldId id="375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9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E7DDF4-2698-4451-B3F1-7E97CC34E262}" type="datetimeFigureOut">
              <a:rPr lang="en-US" smtClean="0"/>
              <a:t>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12D87-4DE5-4C8B-88EC-CE6463FDE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099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842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2124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024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85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239887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092184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09645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531175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687762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80404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295350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29072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909545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663387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60991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2025/1/21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FA204A85-8503-4F8D-BF31-C348181E34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150" y="375592"/>
            <a:ext cx="1304627" cy="130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3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8175" y="139828"/>
            <a:ext cx="406400" cy="40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33700" y="2166788"/>
            <a:ext cx="7562850" cy="180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4472C4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8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5B9BD5">
                    <a:lumMod val="50000"/>
                  </a:srgbClr>
                </a:solidFill>
              </a:ln>
              <a:solidFill>
                <a:srgbClr val="4472C4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tập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chung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Tiết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srgbClr val="FFC000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oiny" panose="02000903060500060000" pitchFamily="2" charset="0"/>
                <a:ea typeface="+mj-ea"/>
              </a:rPr>
              <a:t> 3)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srgbClr val="FFC000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oiny" panose="02000903060500060000" pitchFamily="2" charset="0"/>
              <a:ea typeface="+mj-ea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404315" y="43952"/>
            <a:ext cx="5383369" cy="1004552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4E7B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7E7E73-E2B9-4798-89B7-79EEC0DB64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6" y="-377035"/>
            <a:ext cx="3456941" cy="3317219"/>
            <a:chOff x="4656006" y="-377035"/>
            <a:chExt cx="3456941" cy="331721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6" y="-377035"/>
              <a:ext cx="3317219" cy="3317219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04899" y="1249918"/>
              <a:ext cx="3408048" cy="680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Luyện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chung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8648" y="1931831"/>
            <a:ext cx="394093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8710073" y="2588654"/>
            <a:ext cx="4494727" cy="4494727"/>
            <a:chOff x="8710073" y="2588654"/>
            <a:chExt cx="4494727" cy="44947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CD2F681-F79C-4C93-9D30-DFEF0BB27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308" y="2338096"/>
            <a:ext cx="7189383" cy="387448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80E6A8-0FBB-42EE-AFCB-882478B8D30A}"/>
              </a:ext>
            </a:extLst>
          </p:cNvPr>
          <p:cNvSpPr txBox="1"/>
          <p:nvPr/>
        </p:nvSpPr>
        <p:spPr>
          <a:xfrm>
            <a:off x="8229103" y="2524486"/>
            <a:ext cx="1232506" cy="680827"/>
          </a:xfrm>
          <a:prstGeom prst="rect">
            <a:avLst/>
          </a:prstGeom>
          <a:solidFill>
            <a:srgbClr val="FF66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7006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648E7F-D393-49E8-80A8-5DD18905BA08}"/>
              </a:ext>
            </a:extLst>
          </p:cNvPr>
          <p:cNvSpPr txBox="1"/>
          <p:nvPr/>
        </p:nvSpPr>
        <p:spPr>
          <a:xfrm>
            <a:off x="8496691" y="3462245"/>
            <a:ext cx="1232506" cy="68082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8504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43E55D0-1EA6-4DB7-A9FF-0742DE3FD413}"/>
              </a:ext>
            </a:extLst>
          </p:cNvPr>
          <p:cNvSpPr txBox="1"/>
          <p:nvPr/>
        </p:nvSpPr>
        <p:spPr>
          <a:xfrm>
            <a:off x="8306079" y="4263762"/>
            <a:ext cx="1384611" cy="68082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9594DD-47C1-4BF8-88F2-D18EF6DCD2E9}"/>
              </a:ext>
            </a:extLst>
          </p:cNvPr>
          <p:cNvSpPr txBox="1"/>
          <p:nvPr/>
        </p:nvSpPr>
        <p:spPr>
          <a:xfrm>
            <a:off x="8394695" y="5069862"/>
            <a:ext cx="1384611" cy="680827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3992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FEAF966-9F8C-42FA-8FA1-90A6115E252D}"/>
              </a:ext>
            </a:extLst>
          </p:cNvPr>
          <p:cNvSpPr txBox="1"/>
          <p:nvPr/>
        </p:nvSpPr>
        <p:spPr>
          <a:xfrm>
            <a:off x="9690689" y="2940184"/>
            <a:ext cx="237081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2BA33D9-5366-48FC-9ED5-E863F4F9DD44}"/>
              </a:ext>
            </a:extLst>
          </p:cNvPr>
          <p:cNvSpPr/>
          <p:nvPr/>
        </p:nvSpPr>
        <p:spPr>
          <a:xfrm>
            <a:off x="678133" y="1834362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1BDB7D5-47CA-4F1A-BCB3-651C01BF348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78432" y="230162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636105" y="1010560"/>
            <a:ext cx="1110324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9459" y="1082188"/>
            <a:ext cx="2176530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19DFE45-F4E6-4072-82A4-99101DBA2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087" y="3619502"/>
            <a:ext cx="4548585" cy="4548585"/>
          </a:xfrm>
          <a:prstGeom prst="rect">
            <a:avLst/>
          </a:prstGeom>
        </p:spPr>
      </p:pic>
      <p:sp>
        <p:nvSpPr>
          <p:cNvPr id="28" name="Cloud 27">
            <a:extLst>
              <a:ext uri="{FF2B5EF4-FFF2-40B4-BE49-F238E27FC236}">
                <a16:creationId xmlns:a16="http://schemas.microsoft.com/office/drawing/2014/main" id="{B85175DD-3F9F-4DD4-8448-0D3FDBC44BBF}"/>
              </a:ext>
            </a:extLst>
          </p:cNvPr>
          <p:cNvSpPr/>
          <p:nvPr/>
        </p:nvSpPr>
        <p:spPr>
          <a:xfrm>
            <a:off x="10188998" y="3697356"/>
            <a:ext cx="1918952" cy="1063047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F7F749-ED63-4C6B-83B2-FF42BA0A9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243" y="2138166"/>
            <a:ext cx="9565687" cy="26222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2B3E074-80E7-41BD-B478-8CC0D452464B}"/>
              </a:ext>
            </a:extLst>
          </p:cNvPr>
          <p:cNvSpPr txBox="1"/>
          <p:nvPr/>
        </p:nvSpPr>
        <p:spPr>
          <a:xfrm>
            <a:off x="3785596" y="2801916"/>
            <a:ext cx="1168727" cy="572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3 499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013667-8ECD-440F-BB62-28D88311C4FC}"/>
              </a:ext>
            </a:extLst>
          </p:cNvPr>
          <p:cNvSpPr txBox="1"/>
          <p:nvPr/>
        </p:nvSpPr>
        <p:spPr>
          <a:xfrm>
            <a:off x="5627282" y="2821313"/>
            <a:ext cx="965248" cy="572464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3 501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9E7BC8-F619-47D2-8230-50D5F3A2DDFC}"/>
              </a:ext>
            </a:extLst>
          </p:cNvPr>
          <p:cNvSpPr txBox="1"/>
          <p:nvPr/>
        </p:nvSpPr>
        <p:spPr>
          <a:xfrm>
            <a:off x="2221582" y="4114437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84564DC-589F-414F-A9D7-64E39D54976C}"/>
              </a:ext>
            </a:extLst>
          </p:cNvPr>
          <p:cNvSpPr txBox="1"/>
          <p:nvPr/>
        </p:nvSpPr>
        <p:spPr>
          <a:xfrm>
            <a:off x="4817029" y="4076924"/>
            <a:ext cx="922671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9 996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335BF6-E12E-4582-9570-91C1079C7C65}"/>
              </a:ext>
            </a:extLst>
          </p:cNvPr>
          <p:cNvSpPr txBox="1"/>
          <p:nvPr/>
        </p:nvSpPr>
        <p:spPr>
          <a:xfrm>
            <a:off x="8210973" y="4076924"/>
            <a:ext cx="1460605" cy="53367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10 000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4FA2E4-8433-4041-B224-9558675ED9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2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656822" y="1204968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00010" y="1276596"/>
            <a:ext cx="9835168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30489E-DC64-4361-86B8-F3D3440BD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1704" y="2741145"/>
            <a:ext cx="8918444" cy="229607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B391D8A-A1EB-46D0-A2E5-0C91C9BCEF31}"/>
              </a:ext>
            </a:extLst>
          </p:cNvPr>
          <p:cNvSpPr/>
          <p:nvPr/>
        </p:nvSpPr>
        <p:spPr>
          <a:xfrm>
            <a:off x="6352674" y="3277762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2E72226-477F-49E4-9EFB-38B954E11782}"/>
              </a:ext>
            </a:extLst>
          </p:cNvPr>
          <p:cNvSpPr/>
          <p:nvPr/>
        </p:nvSpPr>
        <p:spPr>
          <a:xfrm>
            <a:off x="4066674" y="4404086"/>
            <a:ext cx="673768" cy="6331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55F1D-CA64-4BFD-A36F-592049D1FB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43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/>
      <p:bldP spid="3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56761" y="88315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948E05-E49B-4489-ABAE-928EC0CDF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77" y="1816644"/>
            <a:ext cx="11414522" cy="28195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0C0070-AD70-4A0B-B2D8-65738C8AE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6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278296" y="772732"/>
            <a:ext cx="11678478" cy="585988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43" name="Oval 42"/>
          <p:cNvSpPr/>
          <p:nvPr/>
        </p:nvSpPr>
        <p:spPr>
          <a:xfrm>
            <a:off x="467559" y="1226335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532E0-7378-45A6-91DE-F68E616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616" y="1226335"/>
            <a:ext cx="10569421" cy="10162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0A8694-739B-48BB-8403-412DE418BF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8722" y="2183134"/>
            <a:ext cx="5925377" cy="34485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E6D182-8FDD-4F2C-88FD-271EBA673728}"/>
              </a:ext>
            </a:extLst>
          </p:cNvPr>
          <p:cNvSpPr txBox="1"/>
          <p:nvPr/>
        </p:nvSpPr>
        <p:spPr>
          <a:xfrm>
            <a:off x="1218702" y="5744854"/>
            <a:ext cx="10315571" cy="680827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Hai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sách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bố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lấy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đ</a:t>
            </a:r>
            <a:r>
              <a:rPr lang="vi-VN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ư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ợc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đánh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UTM Cookies" panose="02040603050506020204" pitchFamily="18" charset="0"/>
                <a:ea typeface="+mj-ea"/>
              </a:rPr>
              <a:t>: III, VI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EDA4EC-AFE5-4534-AE96-2AAB67A53C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4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82614" y="2640169"/>
            <a:ext cx="4700789" cy="132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CỦNG CỐ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95" t="49883" r="22305" b="494"/>
          <a:stretch/>
        </p:blipFill>
        <p:spPr>
          <a:xfrm>
            <a:off x="1777284" y="0"/>
            <a:ext cx="4172755" cy="7764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44C0DA-DBCB-424B-865A-570EF8C4D8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6" t="32783" r="40831" b="12978"/>
          <a:stretch/>
        </p:blipFill>
        <p:spPr>
          <a:xfrm>
            <a:off x="-2204371" y="125196"/>
            <a:ext cx="1744947" cy="198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725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93</Words>
  <Application>Microsoft Office PowerPoint</Application>
  <PresentationFormat>Widescreen</PresentationFormat>
  <Paragraphs>37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等线</vt:lpstr>
      <vt:lpstr>Arial</vt:lpstr>
      <vt:lpstr>Calibri</vt:lpstr>
      <vt:lpstr>Coiny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29</cp:revision>
  <dcterms:created xsi:type="dcterms:W3CDTF">2022-06-24T08:00:03Z</dcterms:created>
  <dcterms:modified xsi:type="dcterms:W3CDTF">2025-01-21T09:54:21Z</dcterms:modified>
</cp:coreProperties>
</file>