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4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D0AE"/>
    <a:srgbClr val="FF33CC"/>
    <a:srgbClr val="F2F208"/>
    <a:srgbClr val="000099"/>
    <a:srgbClr val="FFFFCC"/>
    <a:srgbClr val="66FFFF"/>
    <a:srgbClr val="0000FF"/>
    <a:srgbClr val="FFFF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E77E-0D5D-4623-B329-EF2B4CA3491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5023B-5E2D-4183-AD6F-175304D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bật</a:t>
            </a:r>
            <a:r>
              <a:rPr lang="en-US" dirty="0"/>
              <a:t>/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Nốt</a:t>
            </a:r>
            <a:r>
              <a:rPr lang="en-US" dirty="0"/>
              <a:t> </a:t>
            </a:r>
            <a:r>
              <a:rPr lang="en-US" dirty="0" err="1"/>
              <a:t>nhạc</a:t>
            </a:r>
            <a:r>
              <a:rPr lang="en-US" dirty="0"/>
              <a:t>.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9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202F42-8E37-417F-B7D4-5F6887091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6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8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zh-CN" altLang="en-US">
                  <a:solidFill>
                    <a:srgbClr val="000000"/>
                  </a:solidFill>
                  <a:latin typeface="Calibri" panose="020F0502020204030204"/>
                  <a:ea typeface="等线" panose="02010600030101010101" pitchFamily="2" charset="-122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>
              <a:defRPr/>
            </a:pP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lang="en-US" altLang="zh-CN" sz="4800" b="1" i="1" kern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9427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/>
                </a:solidFill>
              </a:rPr>
              <a:pPr/>
              <a:t>1/7/2025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0806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44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>
                <a:solidFill>
                  <a:prstClr val="black"/>
                </a:solidFill>
              </a:rPr>
              <a:pPr/>
              <a:t>2025/1/7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zh-CN" altLang="en-US">
              <a:solidFill>
                <a:prstClr val="black"/>
              </a:solidFill>
            </a:endParaRPr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8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78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43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75000"/>
                  </a:srgb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18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1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800" b="1" dirty="0">
                <a:ln w="22225">
                  <a:solidFill>
                    <a:prstClr val="white"/>
                  </a:solidFill>
                  <a:prstDash val="solid"/>
                </a:ln>
                <a:solidFill>
                  <a:srgbClr val="ED7D3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cs typeface="Arial" panose="020B0604020202020204" pitchFamily="34" charset="0"/>
              </a:rPr>
              <a:t>: tranthao121004@gmail.com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45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97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2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B9440-3CB0-4AD5-91A5-C2E9F2DFF95C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D8BB5-54E1-4B52-917A-443A20B3A0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0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89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microsoft.com/office/2007/relationships/media" Target="../media/media3.mp3"/><Relationship Id="rId7" Type="http://schemas.openxmlformats.org/officeDocument/2006/relationships/audio" Target="../media/audio1.wav"/><Relationship Id="rId12" Type="http://schemas.openxmlformats.org/officeDocument/2006/relationships/image" Target="../media/image48.png"/><Relationship Id="rId17" Type="http://schemas.openxmlformats.org/officeDocument/2006/relationships/image" Target="../media/image53.emf"/><Relationship Id="rId2" Type="http://schemas.openxmlformats.org/officeDocument/2006/relationships/audio" Target="../media/media2.wav"/><Relationship Id="rId16" Type="http://schemas.openxmlformats.org/officeDocument/2006/relationships/image" Target="../media/image52.png"/><Relationship Id="rId20" Type="http://schemas.openxmlformats.org/officeDocument/2006/relationships/image" Target="../media/image42.png"/><Relationship Id="rId1" Type="http://schemas.microsoft.com/office/2007/relationships/media" Target="../media/media2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1.png"/><Relationship Id="rId10" Type="http://schemas.openxmlformats.org/officeDocument/2006/relationships/image" Target="../media/image36.png"/><Relationship Id="rId19" Type="http://schemas.openxmlformats.org/officeDocument/2006/relationships/image" Target="../media/image55.png"/><Relationship Id="rId4" Type="http://schemas.openxmlformats.org/officeDocument/2006/relationships/audio" Target="../media/media3.mp3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57.png"/><Relationship Id="rId17" Type="http://schemas.openxmlformats.org/officeDocument/2006/relationships/image" Target="../media/image55.png"/><Relationship Id="rId2" Type="http://schemas.openxmlformats.org/officeDocument/2006/relationships/audio" Target="../media/media2.wav"/><Relationship Id="rId16" Type="http://schemas.openxmlformats.org/officeDocument/2006/relationships/image" Target="../media/image52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audio" Target="../media/media3.mp3"/><Relationship Id="rId9" Type="http://schemas.openxmlformats.org/officeDocument/2006/relationships/image" Target="../media/image36.png"/><Relationship Id="rId14" Type="http://schemas.openxmlformats.org/officeDocument/2006/relationships/image" Target="../media/image5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17" Type="http://schemas.openxmlformats.org/officeDocument/2006/relationships/image" Target="../media/image55.png"/><Relationship Id="rId2" Type="http://schemas.openxmlformats.org/officeDocument/2006/relationships/audio" Target="../media/media2.wav"/><Relationship Id="rId16" Type="http://schemas.openxmlformats.org/officeDocument/2006/relationships/image" Target="../media/image54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4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3.emf"/><Relationship Id="rId10" Type="http://schemas.openxmlformats.org/officeDocument/2006/relationships/image" Target="../media/image47.png"/><Relationship Id="rId4" Type="http://schemas.openxmlformats.org/officeDocument/2006/relationships/audio" Target="../media/media3.mp3"/><Relationship Id="rId9" Type="http://schemas.openxmlformats.org/officeDocument/2006/relationships/image" Target="../media/image36.png"/><Relationship Id="rId1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42.png"/><Relationship Id="rId3" Type="http://schemas.microsoft.com/office/2007/relationships/media" Target="../media/media3.mp3"/><Relationship Id="rId7" Type="http://schemas.openxmlformats.org/officeDocument/2006/relationships/image" Target="../media/image45.png"/><Relationship Id="rId12" Type="http://schemas.openxmlformats.org/officeDocument/2006/relationships/image" Target="../media/image58.png"/><Relationship Id="rId17" Type="http://schemas.openxmlformats.org/officeDocument/2006/relationships/image" Target="../media/image55.png"/><Relationship Id="rId2" Type="http://schemas.openxmlformats.org/officeDocument/2006/relationships/audio" Target="../media/media2.wav"/><Relationship Id="rId16" Type="http://schemas.openxmlformats.org/officeDocument/2006/relationships/image" Target="../media/image52.png"/><Relationship Id="rId1" Type="http://schemas.microsoft.com/office/2007/relationships/media" Target="../media/media2.wav"/><Relationship Id="rId6" Type="http://schemas.openxmlformats.org/officeDocument/2006/relationships/audio" Target="../media/audio1.wav"/><Relationship Id="rId11" Type="http://schemas.openxmlformats.org/officeDocument/2006/relationships/image" Target="../media/image56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54.png"/><Relationship Id="rId10" Type="http://schemas.openxmlformats.org/officeDocument/2006/relationships/image" Target="../media/image47.png"/><Relationship Id="rId4" Type="http://schemas.openxmlformats.org/officeDocument/2006/relationships/audio" Target="../media/media3.mp3"/><Relationship Id="rId9" Type="http://schemas.openxmlformats.org/officeDocument/2006/relationships/image" Target="../media/image36.png"/><Relationship Id="rId14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A 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3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7030A0"/>
                </a:solidFill>
                <a:cs typeface="Times New Roman" pitchFamily="18" charset="0"/>
              </a:rPr>
              <a:t>Ôn tập hình học và đo lường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7628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3144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480 mm + 120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545 mm – 45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840 mm 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5629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465 g + 340 g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200 g x 5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900 g :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2028" y="3538028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500 ml + 156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1000 ml – 500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250 ml x 3</a:t>
            </a:r>
          </a:p>
        </p:txBody>
      </p:sp>
    </p:spTree>
    <p:extLst>
      <p:ext uri="{BB962C8B-B14F-4D97-AF65-F5344CB8AC3E}">
        <p14:creationId xmlns:p14="http://schemas.microsoft.com/office/powerpoint/2010/main" val="31293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724" y="287690"/>
            <a:ext cx="168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886" y="1517407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480 mm + 120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545 mm – 45 mm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840 mm : 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32168" y="1517407"/>
            <a:ext cx="333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465 g + 340 g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200 g x 5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900 g :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52056" y="3670453"/>
            <a:ext cx="4267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500 ml + 156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1000 ml – 500 ml</a:t>
            </a: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250 ml x 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7553" y="1517407"/>
            <a:ext cx="21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600 mm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 mm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280 mm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1174" y="1517407"/>
            <a:ext cx="1996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805 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 g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150 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5438" y="3670453"/>
            <a:ext cx="2148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656 ml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500 ml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750 ml</a:t>
            </a:r>
          </a:p>
        </p:txBody>
      </p:sp>
    </p:spTree>
    <p:extLst>
      <p:ext uri="{BB962C8B-B14F-4D97-AF65-F5344CB8AC3E}">
        <p14:creationId xmlns:p14="http://schemas.microsoft.com/office/powerpoint/2010/main" val="87786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0+ hình nền powerpoint tinh tế - hinhanhsieudep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8496" y="843216"/>
            <a:ext cx="7148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8857" y="843216"/>
            <a:ext cx="93376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 g,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455 g.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0371" y="2553092"/>
            <a:ext cx="9337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x 3 = 240 (g)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 + 455 = 695 (g)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695 g</a:t>
            </a:r>
          </a:p>
        </p:txBody>
      </p:sp>
    </p:spTree>
    <p:extLst>
      <p:ext uri="{BB962C8B-B14F-4D97-AF65-F5344CB8AC3E}">
        <p14:creationId xmlns:p14="http://schemas.microsoft.com/office/powerpoint/2010/main" val="12766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ình Nền Powerpoint Xin Chào Đẹp, Cute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3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07" y="1055661"/>
            <a:ext cx="6821423" cy="20391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1865" y="3429000"/>
            <a:ext cx="7073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x 3 = 84 (mm)</a:t>
            </a:r>
          </a:p>
        </p:txBody>
      </p:sp>
    </p:spTree>
    <p:extLst>
      <p:ext uri="{BB962C8B-B14F-4D97-AF65-F5344CB8AC3E}">
        <p14:creationId xmlns:p14="http://schemas.microsoft.com/office/powerpoint/2010/main" val="156723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ổng hợp hơn 60 hình nền slide đẹp nhất - Hình nền máy tính | Hình nền,  Hình ảnh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2" y="0"/>
            <a:ext cx="12207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érlet Démon Sobriquette bong hoa png - quockhanhreal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6" y="47117"/>
            <a:ext cx="1084393" cy="10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011" y="233615"/>
            <a:ext cx="71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5446" y="332375"/>
            <a:ext cx="8499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24" y="1066446"/>
            <a:ext cx="6409944" cy="3285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26587" y="4641607"/>
            <a:ext cx="70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900 g</a:t>
            </a:r>
          </a:p>
        </p:txBody>
      </p:sp>
    </p:spTree>
    <p:extLst>
      <p:ext uri="{BB962C8B-B14F-4D97-AF65-F5344CB8AC3E}">
        <p14:creationId xmlns:p14="http://schemas.microsoft.com/office/powerpoint/2010/main" val="103651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đẹp đơn Giản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472" y="550857"/>
            <a:ext cx="586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95" y="1292289"/>
            <a:ext cx="8150521" cy="43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864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0" y="900750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4" y="592852"/>
            <a:ext cx="7086666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3" y="3166727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5" y="4094104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7" y="4829349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0" y="4094104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2" y="4829349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7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39" y="5796228"/>
            <a:ext cx="1960807" cy="587393"/>
          </a:xfrm>
          <a:prstGeom prst="rect">
            <a:avLst/>
          </a:prstGeom>
        </p:spPr>
      </p:pic>
      <p:pic>
        <p:nvPicPr>
          <p:cNvPr id="2" name="Nhac nen">
            <a:hlinkClick r:id="" action="ppaction://media"/>
            <a:extLst>
              <a:ext uri="{FF2B5EF4-FFF2-40B4-BE49-F238E27FC236}">
                <a16:creationId xmlns:a16="http://schemas.microsoft.com/office/drawing/2014/main" id="{C23B07A0-9676-4F48-8D2E-FD04E7F8BF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751" end="29864.312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67005" y="5269929"/>
            <a:ext cx="487363" cy="4873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4" y="5035508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6" y="5770753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851907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Nhạc</a:t>
            </a:r>
            <a:r>
              <a:rPr lang="en-US" b="1" dirty="0"/>
              <a:t> </a:t>
            </a:r>
            <a:r>
              <a:rPr lang="en-US" b="1" dirty="0" err="1"/>
              <a:t>nền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081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634" numSld="999">
                <p:cTn id="5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84945" y="5243537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169" y="5907605"/>
            <a:ext cx="2138141" cy="2941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81" y="3397010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mm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871975" y="4793194"/>
            <a:ext cx="4401306" cy="1863939"/>
            <a:chOff x="1160003" y="4793194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1174708" y="4793194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1160003" y="4793546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dm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5 cm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12035" cy="2009400"/>
            <a:chOff x="150128" y="102542"/>
            <a:chExt cx="11112035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091627" y="220451"/>
              <a:ext cx="10170536" cy="1863939"/>
              <a:chOff x="1091271" y="220450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91271" y="220450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Quyển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sách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Toán 3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dày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 dirty="0">
                  <a:solidFill>
                    <a:schemeClr val="bg1"/>
                  </a:solidFill>
                  <a:latin typeface="iCiel Cadena" panose="02000503000000020004" pitchFamily="50" charset="0"/>
                </a:rPr>
                <a:t>01</a:t>
              </a: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6C5205F-77CD-48D9-BEBD-A0A0E370FF5F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448546-574B-4681-A77D-861BAC54EDA0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</p:spTree>
    <p:extLst>
      <p:ext uri="{BB962C8B-B14F-4D97-AF65-F5344CB8AC3E}">
        <p14:creationId xmlns:p14="http://schemas.microsoft.com/office/powerpoint/2010/main" val="383596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735" y="3027171"/>
            <a:ext cx="1335138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246" y="3050877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8143" y="5221715"/>
            <a:ext cx="1343589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539" y="3385202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3952886" y="465283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20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413731" y="2462796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2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2 kg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bút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mực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02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2" name="Picture 4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E8DCBA0-CD2C-4626-B047-BE44D67F2AF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4" name="Picture 4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70274D-E5B8-40AA-88BC-9DF8C900FF8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9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6943" y="5215980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2974" y="3054758"/>
            <a:ext cx="1347333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0639" y="3054758"/>
            <a:ext cx="1347333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82" y="3292355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407254" y="2465040"/>
            <a:ext cx="4407783" cy="1863941"/>
            <a:chOff x="407254" y="2465040"/>
            <a:chExt cx="4407783" cy="186394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 flipH="1"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407254" y="246504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ml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946796" y="4651605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150 ml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7376963" y="2465041"/>
            <a:ext cx="4416325" cy="1863939"/>
            <a:chOff x="7376963" y="2465042"/>
            <a:chExt cx="4416325" cy="1863939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757977" y="2474972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15 </a:t>
              </a:r>
              <a:r>
                <a:rPr lang="en-US" sz="3600" i="1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l</a:t>
              </a:r>
              <a:endParaRPr lang="en-US" sz="3600" i="1" dirty="0">
                <a:solidFill>
                  <a:srgbClr val="9C5043"/>
                </a:solidFill>
                <a:latin typeface="iCiel Cadena" panose="02000503000000020004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5" name="Picture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B2C70E5-001C-4AB8-A483-A5AE816CCA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8AAF6E7-6478-452A-B31D-6DDC7956E6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36207" y="161108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thuốc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nước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lọ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thuốc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mắt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03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9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004" y="-1857716"/>
            <a:ext cx="12202003" cy="87157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003" y="-1858466"/>
            <a:ext cx="12202003" cy="871460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788A32-C95B-4003-9294-ED973E5BF6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1738" y="5379131"/>
            <a:ext cx="1347333" cy="9632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D7EF65-CD86-4DEA-82CE-78B4750B4F6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976" y="3039261"/>
            <a:ext cx="1343589" cy="9693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62D86A-FAC6-4AAB-B7AD-13AF63332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874" y="3039261"/>
            <a:ext cx="1335138" cy="96934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BC6A1B7-E8F3-46D7-A22A-84F8AB3A96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83" y="3432511"/>
            <a:ext cx="1169521" cy="146350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125B487-0096-4B93-AE2A-35F664CA4945}"/>
              </a:ext>
            </a:extLst>
          </p:cNvPr>
          <p:cNvGrpSpPr/>
          <p:nvPr/>
        </p:nvGrpSpPr>
        <p:grpSpPr>
          <a:xfrm>
            <a:off x="7375668" y="2455975"/>
            <a:ext cx="4396608" cy="1871084"/>
            <a:chOff x="418429" y="2465042"/>
            <a:chExt cx="4396608" cy="187108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E107CBF-D45A-4821-9AF9-91E811B920BF}"/>
                </a:ext>
              </a:extLst>
            </p:cNvPr>
            <p:cNvSpPr/>
            <p:nvPr/>
          </p:nvSpPr>
          <p:spPr>
            <a:xfrm>
              <a:off x="418429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D476256-F649-440E-8CB6-34553EE46959}"/>
                </a:ext>
              </a:extLst>
            </p:cNvPr>
            <p:cNvSpPr/>
            <p:nvPr/>
          </p:nvSpPr>
          <p:spPr>
            <a:xfrm>
              <a:off x="765958" y="249201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37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6095D1-5BDA-4028-80BF-CF720429106A}"/>
              </a:ext>
            </a:extLst>
          </p:cNvPr>
          <p:cNvGrpSpPr/>
          <p:nvPr/>
        </p:nvGrpSpPr>
        <p:grpSpPr>
          <a:xfrm>
            <a:off x="3993213" y="4811707"/>
            <a:ext cx="4401306" cy="1863939"/>
            <a:chOff x="413731" y="4651605"/>
            <a:chExt cx="4401306" cy="186393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8151A68-8ABC-4A1D-8A5B-E03CCFBD3F59}"/>
                </a:ext>
              </a:extLst>
            </p:cNvPr>
            <p:cNvSpPr/>
            <p:nvPr/>
          </p:nvSpPr>
          <p:spPr>
            <a:xfrm flipH="1">
              <a:off x="428436" y="4651605"/>
              <a:ext cx="4386601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5506EB0-83F9-49CB-A1BA-DE0BD904E95B}"/>
                </a:ext>
              </a:extLst>
            </p:cNvPr>
            <p:cNvSpPr/>
            <p:nvPr/>
          </p:nvSpPr>
          <p:spPr>
            <a:xfrm>
              <a:off x="413731" y="4651957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38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C7E7A-5F81-463B-9FDA-5F8A47FCDC1D}"/>
              </a:ext>
            </a:extLst>
          </p:cNvPr>
          <p:cNvGrpSpPr/>
          <p:nvPr/>
        </p:nvGrpSpPr>
        <p:grpSpPr>
          <a:xfrm>
            <a:off x="416044" y="2459324"/>
            <a:ext cx="4410376" cy="1864387"/>
            <a:chOff x="7363195" y="2465042"/>
            <a:chExt cx="4410376" cy="1864387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2A6F710-A8CF-4338-BF74-99DD36D700F5}"/>
                </a:ext>
              </a:extLst>
            </p:cNvPr>
            <p:cNvSpPr/>
            <p:nvPr/>
          </p:nvSpPr>
          <p:spPr>
            <a:xfrm flipH="1">
              <a:off x="7376963" y="2465042"/>
              <a:ext cx="4396608" cy="1863939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556501E9-9FDB-43AC-A584-2F09815162C2}"/>
                </a:ext>
              </a:extLst>
            </p:cNvPr>
            <p:cNvSpPr/>
            <p:nvPr/>
          </p:nvSpPr>
          <p:spPr>
            <a:xfrm>
              <a:off x="7363195" y="2485320"/>
              <a:ext cx="4035311" cy="18441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>
                  <a:solidFill>
                    <a:srgbClr val="9C5043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35</a:t>
              </a:r>
              <a:r>
                <a:rPr lang="en-US" sz="3600">
                  <a:solidFill>
                    <a:srgbClr val="9C5043"/>
                  </a:solidFill>
                  <a:latin typeface="Niagara Engraved" panose="04020502070703030202" pitchFamily="82" charset="0"/>
                  <a:ea typeface="Tahoma" panose="020B0604030504040204" pitchFamily="34" charset="0"/>
                  <a:cs typeface="Tahoma" panose="020B0604030504040204" pitchFamily="34" charset="0"/>
                </a:rPr>
                <a:t>˚</a:t>
              </a:r>
              <a:r>
                <a:rPr lang="en-US" sz="3600">
                  <a:solidFill>
                    <a:srgbClr val="9C5043"/>
                  </a:solidFill>
                  <a:latin typeface="iCiel Cadena" panose="02000503000000020004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3600" dirty="0">
                <a:solidFill>
                  <a:srgbClr val="9C5043"/>
                </a:solidFill>
                <a:latin typeface="iCiel Cadena" panose="02000503000000020004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FE0546E-6488-491E-8AA1-277B5CEB2FD6}"/>
              </a:ext>
            </a:extLst>
          </p:cNvPr>
          <p:cNvGrpSpPr/>
          <p:nvPr/>
        </p:nvGrpSpPr>
        <p:grpSpPr>
          <a:xfrm>
            <a:off x="155152" y="159046"/>
            <a:ext cx="11127473" cy="20094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8CCCB1E-5D6D-4B1D-94ED-906BCD4A2D0C}"/>
                  </a:ext>
                </a:extLst>
              </p:cNvPr>
              <p:cNvSpPr/>
              <p:nvPr/>
            </p:nvSpPr>
            <p:spPr>
              <a:xfrm>
                <a:off x="1527388" y="359923"/>
                <a:ext cx="969833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cơ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6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4446D1-0083-4268-9941-8C7553FD46F9}"/>
                </a:ext>
              </a:extLst>
            </p:cNvPr>
            <p:cNvSpPr txBox="1"/>
            <p:nvPr/>
          </p:nvSpPr>
          <p:spPr>
            <a:xfrm>
              <a:off x="506731" y="718214"/>
              <a:ext cx="909210" cy="7386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200">
                  <a:solidFill>
                    <a:schemeClr val="bg1"/>
                  </a:solidFill>
                  <a:latin typeface="iCiel Cadena" panose="02000503000000020004" pitchFamily="50" charset="0"/>
                </a:rPr>
                <a:t>04</a:t>
              </a:r>
              <a:endParaRPr lang="en-US" sz="42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F8ECF37D-87DA-4037-9AD8-19A7885886B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255" y="423470"/>
            <a:ext cx="1328152" cy="1328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FDE3CD-C082-47B5-9D9B-98E503415D3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1660111" y="423470"/>
            <a:ext cx="1329043" cy="1329043"/>
          </a:xfrm>
          <a:prstGeom prst="rect">
            <a:avLst/>
          </a:prstGeom>
        </p:spPr>
      </p:pic>
      <p:pic>
        <p:nvPicPr>
          <p:cNvPr id="7" name="AmthanhThua">
            <a:hlinkClick r:id="" action="ppaction://media"/>
            <a:extLst>
              <a:ext uri="{FF2B5EF4-FFF2-40B4-BE49-F238E27FC236}">
                <a16:creationId xmlns:a16="http://schemas.microsoft.com/office/drawing/2014/main" id="{6A298B67-43A1-4AC9-AFD5-E52AFF7EC3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1288" y="2571276"/>
            <a:ext cx="487363" cy="487363"/>
          </a:xfrm>
          <a:prstGeom prst="rect">
            <a:avLst/>
          </a:prstGeom>
        </p:spPr>
      </p:pic>
      <p:pic>
        <p:nvPicPr>
          <p:cNvPr id="22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21098" y="3508797"/>
            <a:ext cx="487363" cy="487363"/>
          </a:xfrm>
          <a:prstGeom prst="rect">
            <a:avLst/>
          </a:prstGeom>
        </p:spPr>
      </p:pic>
      <p:pic>
        <p:nvPicPr>
          <p:cNvPr id="45" name="Picture 4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2114C23-4EA2-4CCF-B588-DC8089003E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0014" y="1298328"/>
            <a:ext cx="627889" cy="627889"/>
          </a:xfrm>
          <a:prstGeom prst="rect">
            <a:avLst/>
          </a:prstGeom>
        </p:spPr>
      </p:pic>
      <p:pic>
        <p:nvPicPr>
          <p:cNvPr id="46" name="Picture 4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1111AB-EF03-4E46-BEE1-F19A9BB1EA2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0014" y="493887"/>
            <a:ext cx="627889" cy="62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2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3 -4.81481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3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0.1599 -4.81481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-1.04167E-6 -4.81481E-6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599 -4.81481E-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5" y="0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9 -4.81481E-6 L 6.25E-7 -4.81481E-6 " pathEditMode="relative" rAng="0" ptsTypes="AA">
                                      <p:cBhvr>
                                        <p:cTn id="2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49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6094 -4.81481E-6 " pathEditMode="relative" rAng="0" ptsTypes="AA">
                                      <p:cBhvr>
                                        <p:cTn id="2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8bd61f629ddfa2555deea2ca884670ed65e8d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540</Words>
  <Application>Microsoft Office PowerPoint</Application>
  <PresentationFormat>Widescreen</PresentationFormat>
  <Paragraphs>86</Paragraphs>
  <Slides>13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Arial-Rounded</vt:lpstr>
      <vt:lpstr>Calibri</vt:lpstr>
      <vt:lpstr>Calibri Light</vt:lpstr>
      <vt:lpstr>iCiel Cadena</vt:lpstr>
      <vt:lpstr>Niagara Engraved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MyPC</cp:lastModifiedBy>
  <cp:revision>21</cp:revision>
  <dcterms:created xsi:type="dcterms:W3CDTF">2022-08-13T12:36:30Z</dcterms:created>
  <dcterms:modified xsi:type="dcterms:W3CDTF">2025-01-07T03:01:02Z</dcterms:modified>
</cp:coreProperties>
</file>