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56" r:id="rId4"/>
    <p:sldId id="259" r:id="rId5"/>
    <p:sldId id="258" r:id="rId6"/>
    <p:sldId id="261" r:id="rId7"/>
    <p:sldId id="262" r:id="rId8"/>
    <p:sldId id="264" r:id="rId9"/>
    <p:sldId id="263" r:id="rId10"/>
    <p:sldId id="265" r:id="rId11"/>
    <p:sldId id="257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gi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3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7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45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48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Thiết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kế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bởi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2302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>
                <a:solidFill>
                  <a:prstClr val="black"/>
                </a:solidFill>
              </a:rPr>
              <a:pPr/>
              <a:t>1/7/2025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Thiết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kế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bởi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541622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8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>
                <a:solidFill>
                  <a:prstClr val="black"/>
                </a:solidFill>
              </a:rPr>
              <a:pPr/>
              <a:t>2025/1/7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57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0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70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26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3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63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4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8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22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88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6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1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4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9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ACC77-1FE4-4E90-81D1-6FFE44ED54E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7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89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A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3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7030A0"/>
                </a:solidFill>
                <a:cs typeface="Times New Roman" pitchFamily="18" charset="0"/>
              </a:rPr>
              <a:t>Ôn tập hình học và đo lường 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04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Đơn Giản Là Phong Cách Hoạt Hình Học Sinh Giáo Dục An Toàn Phổ Thông Ppt  Mẫu Ppt Google Slide &amp; PowerPoint Mẫu, Ppt, Ppt Mẫu, Ppt Mẫu Hoạt Hình Chủ  đ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15768" y="1781338"/>
            <a:ext cx="4636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631023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0514" y="2928257"/>
            <a:ext cx="5236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HÌNH HỌC VÀ ĐO LƯỜNG 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1- TR 118)</a:t>
            </a:r>
          </a:p>
        </p:txBody>
      </p:sp>
    </p:spTree>
    <p:extLst>
      <p:ext uri="{BB962C8B-B14F-4D97-AF65-F5344CB8AC3E}">
        <p14:creationId xmlns:p14="http://schemas.microsoft.com/office/powerpoint/2010/main" val="119108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583"/>
            <a:ext cx="12192000" cy="6872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99778">
                        <a14:foregroundMark x1="24556" y1="12829" x2="24556" y2="128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4786993" cy="27758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5858" y="576940"/>
            <a:ext cx="1426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84" y="1690365"/>
            <a:ext cx="4421315" cy="36400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3029" y="2775858"/>
            <a:ext cx="64116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A?</a:t>
            </a:r>
          </a:p>
          <a:p>
            <a:pPr marL="342900" indent="-34290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</a:t>
            </a:r>
          </a:p>
        </p:txBody>
      </p:sp>
    </p:spTree>
    <p:extLst>
      <p:ext uri="{BB962C8B-B14F-4D97-AF65-F5344CB8AC3E}">
        <p14:creationId xmlns:p14="http://schemas.microsoft.com/office/powerpoint/2010/main" val="3446422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523381"/>
              </p:ext>
            </p:extLst>
          </p:nvPr>
        </p:nvGraphicFramePr>
        <p:xfrm>
          <a:off x="1872342" y="674915"/>
          <a:ext cx="8577944" cy="40059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77944">
                  <a:extLst>
                    <a:ext uri="{9D8B030D-6E8A-4147-A177-3AD203B41FA5}">
                      <a16:colId xmlns:a16="http://schemas.microsoft.com/office/drawing/2014/main" val="2256533022"/>
                    </a:ext>
                  </a:extLst>
                </a:gridCol>
              </a:tblGrid>
              <a:tr h="4005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u="non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vi-VN" sz="2800" u="non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vuông đỉnh K; có 2 góc vuông đỉnh 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tất</a:t>
                      </a:r>
                      <a:r>
                        <a:rPr lang="en-US" sz="2800" u="non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u="non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u="non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</a:t>
                      </a:r>
                      <a:r>
                        <a:rPr lang="vi-VN" sz="2800" u="non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 vuông đ</a:t>
                      </a:r>
                      <a:r>
                        <a:rPr lang="en-US" sz="2800" u="non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ỉ</a:t>
                      </a:r>
                      <a:r>
                        <a:rPr lang="vi-VN" sz="2800" u="non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 A, cạnh AB, AK; góc k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hông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đỉnh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A,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vi-VN" sz="2800" u="non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AK, AE; góc không vuông đỉnh A, cạnh AB, AE. Vậy có 3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đỉnh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A.</a:t>
                      </a:r>
                      <a:endParaRPr lang="en-US" sz="2800" u="non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u="non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</a:t>
                      </a:r>
                      <a:r>
                        <a:rPr lang="vi-VN" sz="2800" u="non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đoạn thẳng AC là điểm K. </a:t>
                      </a:r>
                      <a:endParaRPr lang="en-US" sz="2800" u="non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u="non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vi-VN" sz="2800" u="non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u="none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baseline="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u="none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baseline="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u="none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baseline="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u="none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baseline="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2800" u="none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ED </a:t>
                      </a:r>
                      <a:r>
                        <a:rPr lang="en-US" sz="2800" u="none" baseline="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u="none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baseline="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u="none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endParaRPr lang="en-US" sz="2800" u="non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248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23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583"/>
            <a:ext cx="12192000" cy="6872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99778">
                        <a14:foregroundMark x1="24556" y1="12829" x2="24556" y2="12829"/>
                      </a14:backgroundRemoval>
                    </a14:imgEffect>
                  </a14:imgLayer>
                </a14:imgProps>
              </a:ext>
            </a:extLst>
          </a:blip>
          <a:srcRect l="14899"/>
          <a:stretch/>
        </p:blipFill>
        <p:spPr>
          <a:xfrm>
            <a:off x="41039" y="-52583"/>
            <a:ext cx="4073761" cy="27758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58993" y="0"/>
            <a:ext cx="2830286" cy="1491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VẼ HÌNH (THEO MẪU</a:t>
            </a:r>
            <a:r>
              <a:rPr lang="en-US" sz="2800" b="1" dirty="0">
                <a:solidFill>
                  <a:srgbClr val="7030A0"/>
                </a:solidFill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6" y="1891392"/>
            <a:ext cx="9730335" cy="275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1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99778">
                        <a14:foregroundMark x1="24556" y1="12829" x2="24556" y2="128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4786993" cy="27758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99657" y="1"/>
            <a:ext cx="1371600" cy="1458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9"/>
          <a:stretch/>
        </p:blipFill>
        <p:spPr>
          <a:xfrm>
            <a:off x="6977743" y="1501762"/>
            <a:ext cx="3276600" cy="36421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029" y="2775858"/>
            <a:ext cx="6411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915" y="5396896"/>
            <a:ext cx="6411685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OA, OB, OC, OD, 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915" y="4382144"/>
            <a:ext cx="641168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AB, CD</a:t>
            </a:r>
          </a:p>
        </p:txBody>
      </p:sp>
    </p:spTree>
    <p:extLst>
      <p:ext uri="{BB962C8B-B14F-4D97-AF65-F5344CB8AC3E}">
        <p14:creationId xmlns:p14="http://schemas.microsoft.com/office/powerpoint/2010/main" val="248968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99778">
                        <a14:foregroundMark x1="24556" y1="12829" x2="24556" y2="12829"/>
                      </a14:backgroundRemoval>
                    </a14:imgEffect>
                  </a14:imgLayer>
                </a14:imgProps>
              </a:ext>
            </a:extLst>
          </a:blip>
          <a:srcRect l="14135"/>
          <a:stretch/>
        </p:blipFill>
        <p:spPr>
          <a:xfrm>
            <a:off x="-32976" y="71071"/>
            <a:ext cx="4110337" cy="27758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22192" y="89224"/>
            <a:ext cx="1371600" cy="1458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47" y="1573751"/>
            <a:ext cx="3482099" cy="3665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47135" y="89224"/>
            <a:ext cx="64116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074" name="Picture 2" descr="Hình ảnh Hình Lập Phương PNG, Vector, PSD, và biểu tượng để tải về miễn phí  | pngtre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3056" l="5556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96" y="2960915"/>
            <a:ext cx="1204233" cy="120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87929" y="3292006"/>
            <a:ext cx="399505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t="2871" r="54762" b="5228"/>
          <a:stretch/>
        </p:blipFill>
        <p:spPr>
          <a:xfrm>
            <a:off x="145596" y="4383414"/>
            <a:ext cx="1302756" cy="17114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87929" y="4959812"/>
            <a:ext cx="241118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87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99778">
                        <a14:foregroundMark x1="24556" y1="12829" x2="24556" y2="128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4786993" cy="27758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99657" y="1"/>
            <a:ext cx="1371600" cy="1458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19" y="591857"/>
            <a:ext cx="4067977" cy="30709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25385" y="3662767"/>
            <a:ext cx="10020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633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99778">
                        <a14:foregroundMark x1="24556" y1="12829" x2="24556" y2="128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4786993" cy="27758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99657" y="1"/>
            <a:ext cx="1371600" cy="1458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7"/>
          <a:stretch/>
        </p:blipFill>
        <p:spPr>
          <a:xfrm>
            <a:off x="4421519" y="950976"/>
            <a:ext cx="4067977" cy="2848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9042" y="3931457"/>
            <a:ext cx="769075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783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5bc132f43ab352a1218140a952537e3b33f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306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等线</vt:lpstr>
      <vt:lpstr>Arial</vt:lpstr>
      <vt:lpstr>Arial-Rounded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P180921</dc:creator>
  <cp:lastModifiedBy>MyPC</cp:lastModifiedBy>
  <cp:revision>17</cp:revision>
  <dcterms:created xsi:type="dcterms:W3CDTF">2022-08-13T10:05:16Z</dcterms:created>
  <dcterms:modified xsi:type="dcterms:W3CDTF">2025-01-07T01:19:55Z</dcterms:modified>
</cp:coreProperties>
</file>