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D60093"/>
    <a:srgbClr val="00CC00"/>
    <a:srgbClr val="FFFF66"/>
    <a:srgbClr val="66FF99"/>
    <a:srgbClr val="00CCFF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983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0182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2025/1/6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0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1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A0E0-17D0-4B24-B1E3-3C3CEB879BD3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9511-FE84-46DA-86F2-2E35426F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MỘ A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763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39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175 + 42 - 75</a:t>
            </a: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5932712" y="1897191"/>
            <a:ext cx="4234545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5853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 x ( 12 – 9)</a:t>
            </a:r>
          </a:p>
        </p:txBody>
      </p:sp>
    </p:spTree>
    <p:extLst>
      <p:ext uri="{BB962C8B-B14F-4D97-AF65-F5344CB8AC3E}">
        <p14:creationId xmlns:p14="http://schemas.microsoft.com/office/powerpoint/2010/main" val="2084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822328"/>
            <a:ext cx="57471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61998" y="1897190"/>
            <a:ext cx="7206345" cy="14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8168" y="2107924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175 + 42 - 75</a:t>
            </a:r>
          </a:p>
        </p:txBody>
      </p:sp>
      <p:pic>
        <p:nvPicPr>
          <p:cNvPr id="8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1045024" y="4085218"/>
            <a:ext cx="6923319" cy="14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8280" y="4295953"/>
            <a:ext cx="321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 x ( 12 – 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1741" y="2107922"/>
            <a:ext cx="2242460" cy="110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217 – 75</a:t>
            </a:r>
          </a:p>
          <a:p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741" y="4287231"/>
            <a:ext cx="2122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x 3</a:t>
            </a:r>
          </a:p>
          <a:p>
            <a:r>
              <a:rPr lang="en-US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</p:txBody>
      </p:sp>
    </p:spTree>
    <p:extLst>
      <p:ext uri="{BB962C8B-B14F-4D97-AF65-F5344CB8AC3E}">
        <p14:creationId xmlns:p14="http://schemas.microsoft.com/office/powerpoint/2010/main" val="10260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688" y="386899"/>
            <a:ext cx="1039536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can,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87" y="2449002"/>
            <a:ext cx="10395369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5 = 50 (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+ 50 = 150 (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150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1495" y="2368621"/>
            <a:ext cx="6925305" cy="1754326"/>
          </a:xfrm>
          <a:prstGeom prst="rect">
            <a:avLst/>
          </a:prstGeom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VÀ 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544704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827" y="512569"/>
            <a:ext cx="527806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9826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X 3</a:t>
            </a: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 X 4</a:t>
            </a: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1918962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2129695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 X 5</a:t>
            </a:r>
          </a:p>
        </p:txBody>
      </p:sp>
    </p:spTree>
    <p:extLst>
      <p:ext uri="{BB962C8B-B14F-4D97-AF65-F5344CB8AC3E}">
        <p14:creationId xmlns:p14="http://schemas.microsoft.com/office/powerpoint/2010/main" val="389830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082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696684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9826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X 3</a:t>
            </a:r>
          </a:p>
        </p:txBody>
      </p:sp>
      <p:pic>
        <p:nvPicPr>
          <p:cNvPr id="17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4299855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2997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 X 4</a:t>
            </a:r>
          </a:p>
        </p:txBody>
      </p:sp>
      <p:pic>
        <p:nvPicPr>
          <p:cNvPr id="19" name="Picture 10" descr="Hình ảnh Băng Rôn đơn Giản PNG , Băng Rôn đơn Giản PNG , Khóa Miễn Phí,  Trang Trí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3060" r="3624" b="41047"/>
          <a:stretch/>
        </p:blipFill>
        <p:spPr bwMode="auto">
          <a:xfrm>
            <a:off x="7903026" y="427616"/>
            <a:ext cx="2841173" cy="10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556168" y="638349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 X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513" y="1861473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02228" y="3222176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398" y="1872356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217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868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42113" y="3233059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8199" y="1785270"/>
            <a:ext cx="166551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161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675914" y="3145973"/>
            <a:ext cx="8817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5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390797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4769" y="262889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2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0450" y="2609529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5"/>
            <a:ext cx="1676399" cy="1404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/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  <p:bldP spid="20" grpId="0"/>
      <p:bldP spid="24" grpId="0" animBg="1"/>
      <p:bldP spid="25" grpId="0"/>
      <p:bldP spid="27" grpId="0"/>
      <p:bldP spid="29" grpId="0" animBg="1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8" y="752056"/>
            <a:ext cx="428896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4769" y="2628890"/>
            <a:ext cx="1676399" cy="309699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310243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3118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/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/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6665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73621" y="3824954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778" y="3755568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3752" y="383176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2867" y="427807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/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240968" y="4924408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2867" y="487679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59715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/>
              <a:t>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506671" y="381406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6802" y="38208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35917" y="4321619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35917" y="4865904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766937" y="3814052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79453" y="493799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66937" y="4851603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5428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12515" y="378821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01630" y="4288962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01630" y="4833247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4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199" y="752056"/>
            <a:ext cx="33746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4769" y="2628891"/>
            <a:ext cx="1676399" cy="166007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4511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5621" y="269420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395" y="262345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46510" y="32520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9598" y="2623451"/>
            <a:ext cx="1676399" cy="166551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9340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dirty="0"/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90450" y="2688767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2224" y="261801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1339" y="324664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74427" y="2607114"/>
            <a:ext cx="1676399" cy="172539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4169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/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45279" y="2672430"/>
            <a:ext cx="10890" cy="1039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67053" y="260167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/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556168" y="323030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511" y="322420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3753" y="3178623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3490" y="366983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79561" y="3191541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9461" y="3167735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7433" y="3668473"/>
            <a:ext cx="77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45274" y="3169770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45174" y="3135078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5800" y="3614047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24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 hình nền Powerpoint đẹp và chất lượng nhất-Tin học Thái Bình -  Thiết kế website chuẩn SEO - Thiết kế phần mềm theo yêu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" y="0"/>
            <a:ext cx="423454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22" y="861227"/>
            <a:ext cx="3874323" cy="412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9985" y="1524002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ED, BM, 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92" y="2824414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7310" y="1143002"/>
            <a:ext cx="7195451" cy="95410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ED, BM, 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44" y="2661672"/>
            <a:ext cx="7401785" cy="181588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1656520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0+ Hình nền Slide đẹp 2022 - Trùm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" y="0"/>
            <a:ext cx="1219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378" y="241605"/>
            <a:ext cx="42345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47" y="1143002"/>
            <a:ext cx="3711891" cy="395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4144" y="2661672"/>
            <a:ext cx="7401785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BE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CB, CD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EB, ED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310" y="1129541"/>
            <a:ext cx="7195451" cy="1077218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5dc6193d3c206d5a888da87efaf676f75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456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MyPC</cp:lastModifiedBy>
  <cp:revision>16</cp:revision>
  <dcterms:created xsi:type="dcterms:W3CDTF">2022-08-13T14:20:29Z</dcterms:created>
  <dcterms:modified xsi:type="dcterms:W3CDTF">2025-01-06T08:06:46Z</dcterms:modified>
</cp:coreProperties>
</file>