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4" r:id="rId3"/>
    <p:sldId id="265" r:id="rId4"/>
    <p:sldId id="266" r:id="rId5"/>
    <p:sldId id="267" r:id="rId6"/>
    <p:sldId id="263" r:id="rId7"/>
    <p:sldId id="262" r:id="rId8"/>
    <p:sldId id="268" r:id="rId9"/>
    <p:sldId id="261" r:id="rId10"/>
    <p:sldId id="260" r:id="rId11"/>
    <p:sldId id="25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6" d="100"/>
          <a:sy n="66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1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8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3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9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3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98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79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2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1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9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7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20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4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0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2" y="2135139"/>
            <a:ext cx="2701195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8" y="1774877"/>
            <a:ext cx="2010799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6" y="2135134"/>
            <a:ext cx="5356093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2331900"/>
            <a:ext cx="42423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38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8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8A91-0421-4E78-94F9-6EA61C9BF765}" type="datetimeFigureOut">
              <a:rPr lang="en-US" smtClean="0"/>
              <a:t>25/1/2022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A2AE-C32E-48D8-A0B0-BF10996F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89A69D6-63C6-42BE-AF75-5297FDB238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25/1/2022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89548C2-41ED-4128-BD5D-35D3D028F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6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2636527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2" y="362857"/>
            <a:ext cx="848444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43922" y="4343400"/>
            <a:ext cx="8900078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(con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chúng</a:t>
            </a: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6" y="1180821"/>
            <a:ext cx="976406" cy="876579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52607" y="1180821"/>
            <a:ext cx="8015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5459592"/>
            <a:ext cx="2362200" cy="135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620000" y="4719627"/>
            <a:ext cx="1295400" cy="1958785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76200" y="4724400"/>
            <a:ext cx="4044097" cy="2089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457200" y="2286000"/>
            <a:ext cx="838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lắng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sờ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,...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08" y="857250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>
                <a:solidFill>
                  <a:srgbClr val="7030A0"/>
                </a:solidFill>
                <a:latin typeface="HP001 5 hàng" panose="020B0603050302020204" pitchFamily="34" charset="0"/>
              </a:rPr>
              <a:t> ba </a:t>
            </a:r>
            <a:r>
              <a:rPr lang="en-US" sz="225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>
                <a:solidFill>
                  <a:srgbClr val="7030A0"/>
                </a:solidFill>
                <a:latin typeface="HP001 5 hàng" panose="020B0603050302020204" pitchFamily="34" charset="0"/>
              </a:rPr>
              <a:t> 25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6"/>
            <a:ext cx="7457794" cy="4140003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(74)</a:t>
            </a:r>
          </a:p>
          <a:p>
            <a:pPr marL="457200" indent="-457200">
              <a:lnSpc>
                <a:spcPts val="3675"/>
              </a:lnSpc>
              <a:spcBef>
                <a:spcPts val="0"/>
              </a:spcBef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mai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…</a:t>
            </a:r>
          </a:p>
          <a:p>
            <a:pPr marL="457200" indent="-457200">
              <a:lnSpc>
                <a:spcPts val="3675"/>
              </a:lnSpc>
              <a:spcBef>
                <a:spcPts val="0"/>
              </a:spcBef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5 con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675"/>
              </a:lnSpc>
              <a:spcBef>
                <a:spcPts val="0"/>
              </a:spcBef>
              <a:buFontTx/>
              <a:buChar char="-"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675"/>
              </a:lnSpc>
              <a:spcBef>
                <a:spcPts val="0"/>
              </a:spcBef>
              <a:buFontTx/>
              <a:buChar char="-"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3675"/>
              </a:lnSpc>
              <a:spcBef>
                <a:spcPts val="0"/>
              </a:spcBef>
              <a:buFontTx/>
              <a:buChar char="-"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   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90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9082088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59545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365388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kêt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thiên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84512" y="287962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493248" y="214745"/>
            <a:ext cx="573552" cy="544593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96150" y="176722"/>
            <a:ext cx="676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</a:t>
            </a:r>
            <a:endParaRPr lang="en-US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58588" y="1140338"/>
            <a:ext cx="804698" cy="686312"/>
          </a:xfrm>
          <a:prstGeom prst="flowChartConnector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92315" y="910510"/>
            <a:ext cx="791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026" name="Picture 2" descr="C:\Users\Minhthangpc.VN\Desktop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7" y="2209800"/>
            <a:ext cx="834347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09599" y="5029200"/>
            <a:ext cx="8141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chép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găng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lúp</a:t>
            </a:r>
            <a:r>
              <a:rPr lang="en-US" sz="2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en-US" sz="2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439703" y="249869"/>
            <a:ext cx="826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sụng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050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8326"/>
            <a:ext cx="4533710" cy="47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12" y="1634864"/>
            <a:ext cx="4610288" cy="50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239000" cy="46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497574" y="5432427"/>
            <a:ext cx="3497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5" y="533400"/>
            <a:ext cx="7162800" cy="51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95400" y="5674039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Phỏng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vấn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tuổi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09600" y="304800"/>
            <a:ext cx="791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074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8" y="1295400"/>
            <a:ext cx="848444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405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25 tháng 1 năm 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34</cp:revision>
  <dcterms:created xsi:type="dcterms:W3CDTF">2022-01-15T07:56:13Z</dcterms:created>
  <dcterms:modified xsi:type="dcterms:W3CDTF">2022-01-25T10:05:17Z</dcterms:modified>
</cp:coreProperties>
</file>