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5"/>
  </p:notesMasterIdLst>
  <p:sldIdLst>
    <p:sldId id="261" r:id="rId3"/>
    <p:sldId id="262" r:id="rId4"/>
    <p:sldId id="280" r:id="rId5"/>
    <p:sldId id="263" r:id="rId6"/>
    <p:sldId id="264" r:id="rId7"/>
    <p:sldId id="258" r:id="rId8"/>
    <p:sldId id="260" r:id="rId9"/>
    <p:sldId id="259" r:id="rId10"/>
    <p:sldId id="257" r:id="rId11"/>
    <p:sldId id="265" r:id="rId12"/>
    <p:sldId id="266" r:id="rId13"/>
    <p:sldId id="267" r:id="rId14"/>
    <p:sldId id="269" r:id="rId15"/>
    <p:sldId id="268" r:id="rId16"/>
    <p:sldId id="271" r:id="rId17"/>
    <p:sldId id="272" r:id="rId18"/>
    <p:sldId id="270" r:id="rId19"/>
    <p:sldId id="273" r:id="rId20"/>
    <p:sldId id="276" r:id="rId21"/>
    <p:sldId id="274" r:id="rId22"/>
    <p:sldId id="275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D8B755-4871-475D-A3A2-AA628D53A767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AB0F9-843E-45A1-A4CF-2FB15137F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420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AB0F9-843E-45A1-A4CF-2FB15137FDE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33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6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54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09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950" y="-1140051"/>
            <a:ext cx="6852100" cy="914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43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1DC3-B0BE-4F81-A318-CD8C333EB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F6E7A5-D939-40E3-8094-8AA17E4DD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623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1DC3-B0BE-4F81-A318-CD8C333EB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F6E7A5-D939-40E3-8094-8AA17E4DD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69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1DC3-B0BE-4F81-A318-CD8C333EB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F6E7A5-D939-40E3-8094-8AA17E4DD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436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1DC3-B0BE-4F81-A318-CD8C333EB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F6E7A5-D939-40E3-8094-8AA17E4DD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63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1DC3-B0BE-4F81-A318-CD8C333EB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F6E7A5-D939-40E3-8094-8AA17E4DD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3513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1DC3-B0BE-4F81-A318-CD8C333EB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F6E7A5-D939-40E3-8094-8AA17E4DD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111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1DC3-B0BE-4F81-A318-CD8C333EB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F6E7A5-D939-40E3-8094-8AA17E4DD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1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52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1DC3-B0BE-4F81-A318-CD8C333EB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F6E7A5-D939-40E3-8094-8AA17E4DD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022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1DC3-B0BE-4F81-A318-CD8C333EB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F6E7A5-D939-40E3-8094-8AA17E4DD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246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1DC3-B0BE-4F81-A318-CD8C333EB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F6E7A5-D939-40E3-8094-8AA17E4DD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358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2E81DC3-B0BE-4F81-A318-CD8C333EB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DF6E7A5-D939-40E3-8094-8AA17E4DD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758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5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56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68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7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482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4A2AC-FB14-4AB6-B034-2D751BF06E9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4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4A2AC-FB14-4AB6-B034-2D751BF06E96}" type="datetimeFigureOut">
              <a:rPr lang="en-US" smtClean="0"/>
              <a:t>10/1/2023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D46E1-C8EB-4D60-9983-763CDBFD8B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99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2E81DC3-B0BE-4F81-A318-CD8C333EBF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10/1/2023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7DF6E7A5-D939-40E3-8094-8AA17E4DD2F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083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GUYEN THI MINH\Desktop\Nền P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1402" y="1143000"/>
            <a:ext cx="7780598" cy="2057400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92974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CHÀO MỪNG CÁC CON </a:t>
            </a:r>
          </a:p>
          <a:p>
            <a:pPr algn="ctr">
              <a:spcBef>
                <a:spcPts val="1000"/>
              </a:spcBef>
              <a:defRPr/>
            </a:pPr>
            <a:r>
              <a:rPr lang="en-US" sz="2400" b="1" dirty="0">
                <a:ln w="11430"/>
                <a:latin typeface="Arial" pitchFamily="34" charset="0"/>
                <a:cs typeface="Arial" pitchFamily="34" charset="0"/>
              </a:rPr>
              <a:t>ĐẾN VỚI TIẾT TỰ NHIÊN VÀ XÃ HỘI LỚP 2</a:t>
            </a:r>
          </a:p>
        </p:txBody>
      </p:sp>
    </p:spTree>
    <p:extLst>
      <p:ext uri="{BB962C8B-B14F-4D97-AF65-F5344CB8AC3E}">
        <p14:creationId xmlns:p14="http://schemas.microsoft.com/office/powerpoint/2010/main" val="12858221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r="52622"/>
          <a:stretch/>
        </p:blipFill>
        <p:spPr bwMode="auto">
          <a:xfrm>
            <a:off x="1056409" y="533399"/>
            <a:ext cx="7239000" cy="503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533400" y="5569525"/>
            <a:ext cx="8001000" cy="75507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mới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phù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chuột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túi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chết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ngạt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thở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thiếu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ăn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,…</a:t>
            </a: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57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2" t="9727" r="4077" b="1507"/>
          <a:stretch/>
        </p:blipFill>
        <p:spPr bwMode="auto">
          <a:xfrm>
            <a:off x="720435" y="484920"/>
            <a:ext cx="7405255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1191500" y="5860466"/>
            <a:ext cx="6629400" cy="74814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Nếu</a:t>
            </a:r>
            <a:r>
              <a:rPr lang="en-US" altLang="en-US" sz="2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hết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chết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273"/>
          <a:stretch/>
        </p:blipFill>
        <p:spPr bwMode="auto">
          <a:xfrm>
            <a:off x="734300" y="554190"/>
            <a:ext cx="7467600" cy="500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1295400" y="5715000"/>
            <a:ext cx="6747155" cy="74814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lúa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chết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đủ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nuôi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14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inhthangpc.VN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4"/>
          <a:stretch/>
        </p:blipFill>
        <p:spPr bwMode="auto">
          <a:xfrm>
            <a:off x="914400" y="381000"/>
            <a:ext cx="7467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1326577" y="5715000"/>
            <a:ext cx="6643245" cy="74814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Trâu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chết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thức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ăn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2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91" b="4484"/>
          <a:stretch/>
        </p:blipFill>
        <p:spPr bwMode="auto">
          <a:xfrm>
            <a:off x="658090" y="609600"/>
            <a:ext cx="8001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304800" y="5721920"/>
            <a:ext cx="8458200" cy="74814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thải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máy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nhiều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độc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hại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khiến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chết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97" b="4484"/>
          <a:stretch/>
        </p:blipFill>
        <p:spPr bwMode="auto">
          <a:xfrm>
            <a:off x="685800" y="533400"/>
            <a:ext cx="8001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533400" y="5334000"/>
            <a:ext cx="8153400" cy="74814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ngập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lâu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chết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cửa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ngập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thì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nuôi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đi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khác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6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48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inhthangpc.VN\Desktop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533400"/>
            <a:ext cx="9448800" cy="449931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718209-01BD-4E9E-A4ED-98AF615FA236}"/>
              </a:ext>
            </a:extLst>
          </p:cNvPr>
          <p:cNvSpPr txBox="1"/>
          <p:nvPr/>
        </p:nvSpPr>
        <p:spPr>
          <a:xfrm>
            <a:off x="381000" y="2362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15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nhthangpc.VN\Desktop\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0" y="1142999"/>
            <a:ext cx="8229600" cy="350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96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C000DD-40CE-4F89-B53B-851D2A09B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616334"/>
            <a:ext cx="976406" cy="753938"/>
          </a:xfrm>
          <a:prstGeom prst="flowChartConnector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1038751" y="493693"/>
            <a:ext cx="80151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?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图片 11269" descr="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1" y="5410200"/>
            <a:ext cx="2362200" cy="14038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7620000" y="4648200"/>
            <a:ext cx="1295400" cy="2030212"/>
          </a:xfrm>
          <a:prstGeom prst="rect">
            <a:avLst/>
          </a:prstGeom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76200" y="4648200"/>
            <a:ext cx="4044097" cy="216585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533400" y="2101294"/>
            <a:ext cx="7924800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nơi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ở,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cung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cấp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ăn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uống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khí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,…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50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1194955" y="3124200"/>
            <a:ext cx="6096000" cy="22098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chơi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defRPr/>
            </a:pP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00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9"/>
          <p:cNvPicPr>
            <a:picLocks noChangeAspect="1"/>
          </p:cNvPicPr>
          <p:nvPr/>
        </p:nvPicPr>
        <p:blipFill rotWithShape="1">
          <a:blip r:embed="rId2" cstate="screen"/>
          <a:srcRect l="9168" r="13475"/>
          <a:stretch/>
        </p:blipFill>
        <p:spPr>
          <a:xfrm flipH="1">
            <a:off x="184244" y="294968"/>
            <a:ext cx="8959756" cy="650403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5627" y="1185081"/>
            <a:ext cx="1263034" cy="1230575"/>
          </a:xfrm>
          <a:prstGeom prst="ellipse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7935" y="1400568"/>
            <a:ext cx="1580056" cy="774988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12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092666" y="1115806"/>
            <a:ext cx="6289334" cy="14915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anchor="ctr"/>
          <a:lstStyle/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Bảo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vệ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3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  <a:endParaRPr lang="en-US" sz="3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2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inhthangpc.VN\Desktop\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83820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533400" y="381000"/>
            <a:ext cx="8271165" cy="60960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Mời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000" dirty="0" err="1" smtClean="0">
                <a:latin typeface="Arial" pitchFamily="34" charset="0"/>
                <a:cs typeface="Arial" pitchFamily="34" charset="0"/>
              </a:rPr>
              <a:t>chơi</a:t>
            </a:r>
            <a:r>
              <a:rPr lang="en-US" altLang="en-US" sz="3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88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8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823741"/>
              </p:ext>
            </p:extLst>
          </p:nvPr>
        </p:nvGraphicFramePr>
        <p:xfrm>
          <a:off x="0" y="0"/>
          <a:ext cx="9036627" cy="5943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1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648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59708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Nếu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thì</a:t>
                      </a:r>
                      <a:endParaRPr lang="en-US" sz="28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5350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9708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708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9708"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708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9708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…</a:t>
                      </a:r>
                      <a:endParaRPr lang="en-US" sz="2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5083" y="509736"/>
            <a:ext cx="3581400" cy="95410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đốt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chặt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8827" y="509736"/>
            <a:ext cx="5091546" cy="95410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228" y="1536936"/>
            <a:ext cx="3595255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Xả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rác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bừa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bãi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89217" y="1487730"/>
            <a:ext cx="5091546" cy="52322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môi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ô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nhiễm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083" y="2296180"/>
            <a:ext cx="3595255" cy="52322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Lũ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lụt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68436" y="2010950"/>
            <a:ext cx="5146964" cy="95410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cối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chết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vì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ngập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lâu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nước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931" y="2941170"/>
            <a:ext cx="3609109" cy="138499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Trời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hạn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hán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khô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cạn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9217" y="2941169"/>
            <a:ext cx="5126183" cy="1384995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ao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hồ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bị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mất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nơi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ăn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0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7152" y="2556932"/>
            <a:ext cx="5976071" cy="1086137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</a:rPr>
              <a:t>Ch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úc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các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con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học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tập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 </a:t>
            </a:r>
            <a:r>
              <a:rPr lang="en-US" sz="8800" b="1" dirty="0" err="1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tốt</a:t>
            </a:r>
            <a:r>
              <a:rPr lang="en-US" sz="88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0540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7030A0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229006" y="879508"/>
            <a:ext cx="6685174" cy="5121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8781" y="857250"/>
            <a:ext cx="6198472" cy="828375"/>
          </a:xfrm>
        </p:spPr>
        <p:txBody>
          <a:bodyPr>
            <a:normAutofit/>
          </a:bodyPr>
          <a:lstStyle/>
          <a:p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</a:t>
            </a:r>
            <a:r>
              <a:rPr lang="en-US" sz="225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</a:t>
            </a:r>
            <a:r>
              <a:rPr lang="en-US" sz="225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5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225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10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2250" b="1" dirty="0">
                <a:solidFill>
                  <a:srgbClr val="7030A0"/>
                </a:solidFill>
                <a:latin typeface="HP001 5 hàng" panose="020B0603050302020204" pitchFamily="34" charset="0"/>
              </a:rPr>
              <a:t> 1 </a:t>
            </a:r>
            <a:r>
              <a:rPr lang="en-US" sz="2250" b="1" dirty="0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225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25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2023</a:t>
            </a:r>
            <a:endParaRPr lang="en-US" sz="225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006" y="1422597"/>
            <a:ext cx="6884685" cy="3400742"/>
          </a:xfrm>
        </p:spPr>
        <p:txBody>
          <a:bodyPr>
            <a:normAutofit/>
          </a:bodyPr>
          <a:lstStyle/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175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Tự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nhiên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và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Xã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hội</a:t>
            </a:r>
            <a:endParaRPr lang="en-US" sz="2175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Bảo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vệ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môi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trường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thực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2175" b="1" dirty="0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175" b="1" dirty="0" err="1" smtClean="0">
                <a:solidFill>
                  <a:srgbClr val="7030A0"/>
                </a:solidFill>
                <a:latin typeface="HP001 5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(70)</a:t>
            </a:r>
            <a:endParaRPr lang="en-US" sz="2175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3675"/>
              </a:lnSpc>
              <a:spcBef>
                <a:spcPts val="0"/>
              </a:spcBef>
              <a:buNone/>
            </a:pPr>
            <a:r>
              <a:rPr lang="en-US" sz="2175" b="1" dirty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472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1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21082"/>
            <a:ext cx="9082088" cy="1536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9"/>
          <p:cNvSpPr txBox="1">
            <a:spLocks noChangeArrowheads="1"/>
          </p:cNvSpPr>
          <p:nvPr/>
        </p:nvSpPr>
        <p:spPr bwMode="auto">
          <a:xfrm>
            <a:off x="685800" y="304759"/>
            <a:ext cx="49768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4000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000" b="1" dirty="0" err="1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đạt</a:t>
            </a:r>
            <a:endParaRPr lang="en-US" altLang="en-US" sz="4000" b="1" dirty="0">
              <a:solidFill>
                <a:srgbClr val="FF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10"/>
          <p:cNvSpPr>
            <a:spLocks noChangeArrowheads="1"/>
          </p:cNvSpPr>
          <p:nvPr/>
        </p:nvSpPr>
        <p:spPr bwMode="auto">
          <a:xfrm>
            <a:off x="195877" y="1074509"/>
            <a:ext cx="8690336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biết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- Thu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thập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thông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tin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con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người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có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thể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thay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đổi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n-US" altLang="en-US" sz="32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Tx/>
              <a:buChar char="-"/>
            </a:pPr>
            <a:endParaRPr lang="en-US" alt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11"/>
          <p:cNvSpPr>
            <a:spLocks noChangeArrowheads="1"/>
          </p:cNvSpPr>
          <p:nvPr/>
        </p:nvSpPr>
        <p:spPr bwMode="auto">
          <a:xfrm>
            <a:off x="306678" y="3429000"/>
            <a:ext cx="87407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32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Phát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triển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lực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chất</a:t>
            </a:r>
            <a:r>
              <a:rPr lang="en-US" altLang="en-US" sz="32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just"/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Giải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thích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thiết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fr-FR" alt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90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5" y="304800"/>
            <a:ext cx="73914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2691411" y="3064251"/>
            <a:ext cx="3962400" cy="995360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alt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altLang="en-US" sz="4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2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7815323C-7976-4D1F-A513-0DCFF6F56FE3}"/>
              </a:ext>
            </a:extLst>
          </p:cNvPr>
          <p:cNvSpPr/>
          <p:nvPr/>
        </p:nvSpPr>
        <p:spPr>
          <a:xfrm>
            <a:off x="228600" y="152400"/>
            <a:ext cx="534250" cy="457200"/>
          </a:xfrm>
          <a:prstGeom prst="flowChartConnector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789366" y="103906"/>
            <a:ext cx="8250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Sự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cần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thiết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bảo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vệ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09465E-64B6-468D-8E33-44AF4FA750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58" t="6690" r="2183" b="-1469"/>
          <a:stretch/>
        </p:blipFill>
        <p:spPr>
          <a:xfrm>
            <a:off x="-13860" y="889593"/>
            <a:ext cx="804698" cy="695616"/>
          </a:xfrm>
          <a:prstGeom prst="flowChartConnector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935576" y="896699"/>
            <a:ext cx="791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1.Nhận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xét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về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513000-AC02-48D4-A16D-79543B1058DA}"/>
              </a:ext>
            </a:extLst>
          </p:cNvPr>
          <p:cNvSpPr txBox="1"/>
          <p:nvPr/>
        </p:nvSpPr>
        <p:spPr>
          <a:xfrm>
            <a:off x="928649" y="1760288"/>
            <a:ext cx="7918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2.Dự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đoán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điều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xảy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động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môi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trường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như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vậy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1026" name="Picture 2" descr="C:\Users\Minhthangpc.VN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1" y="2597087"/>
            <a:ext cx="4440382" cy="220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nhthangpc.VN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965" y="2649146"/>
            <a:ext cx="4662050" cy="215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nhthangpc.VN\Desktop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011" y="4800600"/>
            <a:ext cx="5391150" cy="213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03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953000" y="5638800"/>
            <a:ext cx="4038600" cy="9906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76200" y="5606334"/>
            <a:ext cx="4419600" cy="102306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Users\Minhthangpc.VN\Desktop\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6" r="3992"/>
          <a:stretch/>
        </p:blipFill>
        <p:spPr bwMode="auto">
          <a:xfrm>
            <a:off x="0" y="762000"/>
            <a:ext cx="9144000" cy="484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41565" y="5758739"/>
            <a:ext cx="4495800" cy="1175466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Cháy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rừng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khiến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chuột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túi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mất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chạy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trốn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ngạt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khói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eaLnBrk="1" hangingPunct="1">
              <a:defRPr/>
            </a:pPr>
            <a:r>
              <a:rPr lang="en-US" altLang="en-US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 noChangeArrowheads="1"/>
          </p:cNvSpPr>
          <p:nvPr/>
        </p:nvSpPr>
        <p:spPr>
          <a:xfrm>
            <a:off x="4994565" y="5772058"/>
            <a:ext cx="4028214" cy="691618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trong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đang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cạn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kiệt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sẽ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còn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nơi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2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endParaRPr lang="en-US" altLang="en-US" sz="220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itle 1"/>
          <p:cNvSpPr txBox="1">
            <a:spLocks noChangeArrowheads="1"/>
          </p:cNvSpPr>
          <p:nvPr/>
        </p:nvSpPr>
        <p:spPr>
          <a:xfrm>
            <a:off x="370614" y="166260"/>
            <a:ext cx="8638311" cy="74814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vật</a:t>
            </a:r>
            <a:endParaRPr lang="en-US" altLang="en-US" sz="26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09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53000" y="5638800"/>
            <a:ext cx="4038600" cy="7359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00" y="5606334"/>
            <a:ext cx="4419600" cy="768381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 descr="C:\Users\Minhthangpc.VN\Desktop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69270" y="5611639"/>
            <a:ext cx="4350330" cy="740671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Ruộng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lúa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khô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hạn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nứt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nẻ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vì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thiếu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 eaLnBrk="1" hangingPunct="1">
              <a:defRPr/>
            </a:pPr>
            <a:r>
              <a:rPr lang="en-US" altLang="en-US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 noChangeArrowheads="1"/>
          </p:cNvSpPr>
          <p:nvPr/>
        </p:nvSpPr>
        <p:spPr>
          <a:xfrm>
            <a:off x="4966855" y="5644643"/>
            <a:ext cx="3962400" cy="70766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Hạn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hán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đất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khô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cằn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cỏ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mọc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được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en-US" sz="2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endParaRPr lang="en-US" altLang="en-US" sz="220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>
          <a:xfrm>
            <a:off x="370614" y="166260"/>
            <a:ext cx="8638311" cy="74814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vật</a:t>
            </a:r>
            <a:endParaRPr lang="en-US" altLang="en-US" sz="26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33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953000" y="5638800"/>
            <a:ext cx="4038600" cy="9906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6200" y="5606334"/>
            <a:ext cx="4419600" cy="102306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C:\Users\Minhthangpc.VN\Desktop\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84"/>
          <a:stretch/>
        </p:blipFill>
        <p:spPr bwMode="auto">
          <a:xfrm>
            <a:off x="6926" y="609600"/>
            <a:ext cx="91440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 noChangeArrowheads="1"/>
          </p:cNvSpPr>
          <p:nvPr/>
        </p:nvSpPr>
        <p:spPr>
          <a:xfrm>
            <a:off x="90042" y="5661753"/>
            <a:ext cx="4412685" cy="99535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thải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máy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qua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xử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lí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đổ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thẳng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xuống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ao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hồ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 eaLnBrk="1" hangingPunct="1">
              <a:defRPr/>
            </a:pPr>
            <a:r>
              <a:rPr lang="en-US" altLang="en-US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 txBox="1">
            <a:spLocks noChangeArrowheads="1"/>
          </p:cNvSpPr>
          <p:nvPr/>
        </p:nvSpPr>
        <p:spPr>
          <a:xfrm>
            <a:off x="4953001" y="5754979"/>
            <a:ext cx="4038600" cy="70766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Nước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lũ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dâng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cao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nhấn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chìm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cây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cối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nhà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err="1" smtClean="0">
                <a:latin typeface="Arial" pitchFamily="34" charset="0"/>
                <a:cs typeface="Arial" pitchFamily="34" charset="0"/>
              </a:rPr>
              <a:t>cửa</a:t>
            </a: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 eaLnBrk="1" hangingPunct="1">
              <a:defRPr/>
            </a:pPr>
            <a:r>
              <a:rPr lang="en-US" altLang="en-US" sz="2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en-US" sz="22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</a:br>
            <a:endParaRPr lang="en-US" altLang="en-US" sz="2200" dirty="0" smtClean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 txBox="1">
            <a:spLocks noChangeArrowheads="1"/>
          </p:cNvSpPr>
          <p:nvPr/>
        </p:nvSpPr>
        <p:spPr>
          <a:xfrm>
            <a:off x="370614" y="166260"/>
            <a:ext cx="8638311" cy="748145"/>
          </a:xfrm>
          <a:prstGeom prst="rect">
            <a:avLst/>
          </a:prstGeom>
        </p:spPr>
        <p:txBody>
          <a:bodyPr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just" eaLnBrk="1" hangingPunct="1">
              <a:defRPr/>
            </a:pP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xét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môi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sống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động</a:t>
            </a:r>
            <a:r>
              <a:rPr lang="en-US" altLang="en-US" sz="26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600" b="1" dirty="0" err="1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vật</a:t>
            </a:r>
            <a:endParaRPr lang="en-US" altLang="en-US" sz="26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en-US" sz="54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sz="88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66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578</Words>
  <Application>Microsoft Office PowerPoint</Application>
  <PresentationFormat>On-screen Show (4:3)</PresentationFormat>
  <Paragraphs>66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SimSun</vt:lpstr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Office Theme</vt:lpstr>
      <vt:lpstr>1_Office Theme</vt:lpstr>
      <vt:lpstr>PowerPoint Presentation</vt:lpstr>
      <vt:lpstr>PowerPoint Presentation</vt:lpstr>
      <vt:lpstr>Thứ  hai ngày 10 tháng 1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Admin</cp:lastModifiedBy>
  <cp:revision>60</cp:revision>
  <dcterms:created xsi:type="dcterms:W3CDTF">2022-01-15T03:07:28Z</dcterms:created>
  <dcterms:modified xsi:type="dcterms:W3CDTF">2023-01-10T07:57:50Z</dcterms:modified>
</cp:coreProperties>
</file>