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699" r:id="rId3"/>
    <p:sldMasterId id="2147483723" r:id="rId4"/>
    <p:sldMasterId id="2147483740" r:id="rId5"/>
    <p:sldMasterId id="2147483752" r:id="rId6"/>
  </p:sldMasterIdLst>
  <p:notesMasterIdLst>
    <p:notesMasterId r:id="rId19"/>
  </p:notesMasterIdLst>
  <p:sldIdLst>
    <p:sldId id="312" r:id="rId7"/>
    <p:sldId id="285" r:id="rId8"/>
    <p:sldId id="313" r:id="rId9"/>
    <p:sldId id="286" r:id="rId10"/>
    <p:sldId id="314" r:id="rId11"/>
    <p:sldId id="315" r:id="rId12"/>
    <p:sldId id="276" r:id="rId13"/>
    <p:sldId id="319" r:id="rId14"/>
    <p:sldId id="317" r:id="rId15"/>
    <p:sldId id="287" r:id="rId16"/>
    <p:sldId id="288" r:id="rId17"/>
    <p:sldId id="28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69793-054F-4161-9B8C-418F22EF5855}" type="datetimeFigureOut">
              <a:rPr lang="en-US" smtClean="0"/>
              <a:t>24/8/2022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DFB4F-E08C-4533-B689-165B76F22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06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316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122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01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09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43B4-0A74-4B3A-A7A4-430139E1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3266D-CBE0-4583-A5A3-D81690389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D260A-4342-4169-950F-59F96729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BE648-FBCD-48AF-A32B-DFC32444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E2D5D-47AE-4C0F-A29F-C1394047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7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444E2-B382-4B79-BF30-AC2E779FB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AFF2D-5510-4C54-A1A8-AB94FD6B8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DFEF1-5669-47C7-837D-729E61E0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132E6-344C-43BE-9E91-9E4423EA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ADCB5-8760-49CD-A792-1092F9DB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67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60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03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46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32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00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25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44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22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03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15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94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51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75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093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199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632D-8512-4580-A29D-59FF31A4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F3CFA-A608-4208-9460-EC1211CC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DDCB-E7DD-4322-B88E-7276776B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CC16B-8C08-49CD-8F3E-BE5179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E234C-5B9A-45E6-86D5-06A04C5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8714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6BE4-3FD2-4B20-89F6-53708B7E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E7122-B9CD-472D-86D9-AFB4B28F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CD482-F621-480D-96CC-08AD5DC3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1C4DD-774A-4FCA-B0A1-00869FE5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9EF80-271E-466D-8FB9-6A425224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1E26D-AC7D-4177-B87E-141B512B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773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AE881-C94A-4CA2-92EB-68F06A6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7A251-AADF-40FD-A28D-871F8C72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D11D2-9EE0-43F7-9A7B-E4FF9F2CC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9C5CE1-EC92-41F1-BD92-F5DAF997D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135D0-D49D-431D-B3B8-103AA575E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EEBE21-83E9-4DE4-8B30-F13E0EBB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F9E74-60C9-4926-820B-90E320A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9F1C68-3229-4013-AF79-8CF4B97E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6167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9BF6-AB67-41B6-92FF-773F25EA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3B9C1-AD61-4B2C-A562-EB9EB4F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1EF4D-1A76-4D0C-B771-63E2E401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380D0-356B-4EB5-AE96-F91306A8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19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632D-8512-4580-A29D-59FF31A4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F3CFA-A608-4208-9460-EC1211CC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DDCB-E7DD-4322-B88E-7276776B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CC16B-8C08-49CD-8F3E-BE5179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E234C-5B9A-45E6-86D5-06A04C5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523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3829F8-D257-4345-859B-AC599D6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F8A40-1678-4A57-A3BC-EAF617E4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C1E17-6285-4120-BB11-41401902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498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16A6B-40FC-4F0A-91F5-FBBB897E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9BB47-62DB-4512-AA39-3C9CFAD2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FA225-8A24-4EF3-89DC-82C1E46F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8BED3-5C4F-463B-8C4E-E2FBF4CB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CE380-6BF1-4222-9C3C-B85AC74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F5AED-C68E-4229-BE45-60B86D61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880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E557-B547-4CF9-972A-E1863561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59A22B-B3F1-47C8-A69E-A7ADD99BD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6D3C7-BF94-4BFD-836A-6D54D58B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25012-1143-432F-B735-2C27E22A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25848-0FBC-4238-B070-91A46749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1F956-724B-4C8A-B9BE-39386569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0952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43B4-0A74-4B3A-A7A4-430139E1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3266D-CBE0-4583-A5A3-D81690389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D260A-4342-4169-950F-59F96729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BE648-FBCD-48AF-A32B-DFC32444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E2D5D-47AE-4C0F-A29F-C1394047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0190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444E2-B382-4B79-BF30-AC2E779FB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AFF2D-5510-4C54-A1A8-AB94FD6B8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DFEF1-5669-47C7-837D-729E61E0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132E6-344C-43BE-9E91-9E4423EA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ADCB5-8760-49CD-A792-1092F9DB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8396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3338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62654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8536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5521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497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6BE4-3FD2-4B20-89F6-53708B7E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E7122-B9CD-472D-86D9-AFB4B28F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CD482-F621-480D-96CC-08AD5DC3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1C4DD-774A-4FCA-B0A1-00869FE5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9EF80-271E-466D-8FB9-6A425224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1E26D-AC7D-4177-B87E-141B512B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349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0096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5077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6985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8229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3948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1933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18610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3371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30647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274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AE881-C94A-4CA2-92EB-68F06A6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7A251-AADF-40FD-A28D-871F8C72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D11D2-9EE0-43F7-9A7B-E4FF9F2CC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9C5CE1-EC92-41F1-BD92-F5DAF997D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135D0-D49D-431D-B3B8-103AA575E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EEBE21-83E9-4DE4-8B30-F13E0EBB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24/8/2022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F9E74-60C9-4926-820B-90E320A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9F1C68-3229-4013-AF79-8CF4B97E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056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6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6D312-47FE-46FB-8A3A-26A788DED15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598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71559-4E7A-45D2-A0CA-0F52661A91C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4944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9F77A-4327-4214-9277-ADFD890D435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0603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CFEB6-0CAF-4173-8EB0-107313AFE83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0460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9C748-C141-4C87-9308-EEABC1840F7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7939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992E5-6279-47EF-856B-3CE8D58C413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8373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F3557-4988-4653-97E9-7F6073C3EB3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4182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252DA-8454-4F8B-BF00-8C006C51CDF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4932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58DDB-3355-42B4-B5CC-AFE3493F9A4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136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9BF6-AB67-41B6-92FF-773F25EA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3B9C1-AD61-4B2C-A562-EB9EB4F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24/8/2022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1EF4D-1A76-4D0C-B771-63E2E401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380D0-356B-4EB5-AE96-F91306A8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659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74B1A-EFFB-46C4-9D0B-CD4D6589E62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6854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1454A-9AF3-4199-B3AC-D0C039BACA3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0516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3DE05-1359-431E-B362-6627184F6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D2CC05-FF54-4136-A96C-1E9FF1833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17DC-C4FA-4ADB-9595-2ED6C681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5ED77-E63F-4614-A211-FF0E179E99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777B2-C0B6-4648-96A7-3DA81F731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4C1A2-B181-471D-B9ED-3450CAD5E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25273-407A-457C-845B-8166E70E5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0199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470A-C487-4E16-AF15-02B5B50F5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9DE98-EE24-4EB9-96FC-E011643E8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9E891-FF77-4098-B4AB-48E654982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5ED77-E63F-4614-A211-FF0E179E99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69025-A034-4861-AD5A-F946BD1FF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B32C7-A51E-4DF4-92E7-4480669E8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25273-407A-457C-845B-8166E70E5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3737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5478C-FF9E-4604-928B-4D0C12211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C5AC0-8DEE-43BF-BCBD-E254B2EC8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F8D51-F88A-40DA-B134-2C11B998F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5ED77-E63F-4614-A211-FF0E179E99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D97F7-6119-4754-8F3F-27C60A3F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68E4B-2760-451D-AA4F-6DCA199F5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25273-407A-457C-845B-8166E70E5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498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0AB9-4FD3-45AF-A838-7118A4544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27E75-995A-4114-9253-6B2896D35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7A09D6-AD2A-41ED-BAA6-F55B8C089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692EEB-03F1-4491-81B8-42FDC3AB2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5ED77-E63F-4614-A211-FF0E179E99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A4667-086C-44DF-9EF3-CCF68F58E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3891F-4F3A-4A01-92FE-E59853A7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25273-407A-457C-845B-8166E70E5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6322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3A3DE-A48E-4F54-A08F-CAF0995A9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DA900-C9BD-4BA5-A20D-21E3631C2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AA462-159E-48F9-B1B6-1683CA7AB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DFF3D6-2C45-4C41-BEC8-7409590B9A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454425-80D2-4981-8B9E-4BC8D31D50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5058AD-F1CD-4310-9A81-AADF9DC10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5ED77-E63F-4614-A211-FF0E179E99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8BB845-D854-4908-8E22-69A004FB1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34B9BF-33E1-49D5-A140-092C7889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25273-407A-457C-845B-8166E70E5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5458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23027-A325-453F-B457-18C4D43B5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6A22DD-220A-4064-A459-2BEE9CDAC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5ED77-E63F-4614-A211-FF0E179E99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F0F12A-1100-4C08-B727-53A39A306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24630B-3A4B-4DEF-BBC2-ABA1CC18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25273-407A-457C-845B-8166E70E5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6904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89D4F2-541B-4120-AE12-05D942FA1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5ED77-E63F-4614-A211-FF0E179E99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182B47-AEDF-40C9-996F-2B7407D84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CA0EF-FD06-466F-8D4B-A4D66B58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25273-407A-457C-845B-8166E70E5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240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58F20-5F65-4C2B-8634-591443DE3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D2667-89D7-4966-B3E6-048E60CD3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5AA930-61E3-43DC-B129-B99A89AEA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97DD33-F4C2-41CD-B960-8DA5A8D5F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5ED77-E63F-4614-A211-FF0E179E99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3364FA-9BAE-4366-B865-98CC39484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D1C632-720C-4442-B816-FA473F36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25273-407A-457C-845B-8166E70E5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442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3829F8-D257-4345-859B-AC599D6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24/8/2022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F8A40-1678-4A57-A3BC-EAF617E4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C1E17-6285-4120-BB11-41401902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951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B9B43-2876-42C5-AE07-8B7F8B34F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B3202E-2566-4357-A825-372A2E5B21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50AF86-C9E6-4536-B61D-4E8236EB8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EE9CCC-DBB3-42B4-ACDA-AEDCB72B6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5ED77-E63F-4614-A211-FF0E179E99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783639-CAF8-4F17-B078-03DC36E0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51B8FE-422B-4C41-A829-F019FD37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25273-407A-457C-845B-8166E70E5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9018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BC9A0-63EE-4B6C-B7F9-6F97BECCA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126327-B7CB-4A85-848D-7347FB868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D273E-AC93-4AAF-90AA-D4D56075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5ED77-E63F-4614-A211-FF0E179E99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660F5-1A69-41F4-AF77-A73DC1DE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9F9C5-3807-4B62-8F5E-F5B3D5113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25273-407A-457C-845B-8166E70E5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9628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04AAEC-CB26-4651-8E91-5F9C9A9E14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E0F59B-9601-4B03-BFA1-04D590702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6673E-B657-4F09-9A86-5CAB23180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5ED77-E63F-4614-A211-FF0E179E99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2B632-A4F6-46D4-8845-2A08FDF5C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310E0-7C23-422D-A46D-62CA801F2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25273-407A-457C-845B-8166E70E5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327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16A6B-40FC-4F0A-91F5-FBBB897E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9BB47-62DB-4512-AA39-3C9CFAD2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FA225-8A24-4EF3-89DC-82C1E46F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8BED3-5C4F-463B-8C4E-E2FBF4CB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CE380-6BF1-4222-9C3C-B85AC74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F5AED-C68E-4229-BE45-60B86D61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78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E557-B547-4CF9-972A-E1863561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59A22B-B3F1-47C8-A69E-A7ADD99BD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6D3C7-BF94-4BFD-836A-6D54D58B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25012-1143-432F-B735-2C27E22A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24/8/2022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25848-0FBC-4238-B070-91A46749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1F956-724B-4C8A-B9BE-39386569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11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83C42-8CC2-4D9A-BD9C-862509D8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86FB6-5418-4E80-82FF-BC3E521D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44D43-12AD-4B59-839C-18295CC78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t>24/8/2022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9612C-A4A7-4EC2-B71A-7324E33D5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179B2-97EC-408E-994F-F07A714F0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2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38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83C42-8CC2-4D9A-BD9C-862509D8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86FB6-5418-4E80-82FF-BC3E521D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44D43-12AD-4B59-839C-18295CC78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9612C-A4A7-4EC2-B71A-7324E33D5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179B2-97EC-408E-994F-F07A714F0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01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93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C64B-B376-43DE-9366-5C8065795E2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23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27029C-4283-4F5F-AE6D-901BCA433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8B4E9-FEDF-4249-A753-7B2BD1138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D7E8A-068A-4343-A0C4-DC6B922F4C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C5ED77-E63F-4614-A211-FF0E179E998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6F2DD-EB9D-41E5-8545-25261CED47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62299-795C-478F-9A59-6FDAEE142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225273-407A-457C-845B-8166E70E5B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79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102740" y="57551"/>
            <a:ext cx="12177398" cy="184172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5007660" y="-221487"/>
            <a:ext cx="5207738" cy="2018182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>
            <a:off x="176702" y="80407"/>
            <a:ext cx="2537440" cy="1969734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68655" y="578902"/>
            <a:ext cx="184668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TUẦN 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11776" y="458203"/>
            <a:ext cx="4464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lang="en-US" sz="48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 </a:t>
            </a:r>
            <a:r>
              <a:rPr lang="en-US" sz="48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endParaRPr lang="en-US" sz="4800" b="1" dirty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3015138" y="15373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15102" y="15373"/>
            <a:ext cx="114648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5682121" y="2016357"/>
            <a:ext cx="4123775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3. VIẾT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33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309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0518" y="7144286"/>
            <a:ext cx="12335176" cy="69488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3699" y="2116736"/>
            <a:ext cx="361166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khảo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389" y="0"/>
            <a:ext cx="4824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10296064" y="4266756"/>
            <a:ext cx="1496631" cy="177174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9438968" y="5714398"/>
            <a:ext cx="2893229" cy="12191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445" y="3727498"/>
            <a:ext cx="2276409" cy="307253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1240DF3-C403-4F4F-9D9F-0C26D2EDC06A}"/>
              </a:ext>
            </a:extLst>
          </p:cNvPr>
          <p:cNvSpPr/>
          <p:nvPr/>
        </p:nvSpPr>
        <p:spPr>
          <a:xfrm>
            <a:off x="4308764" y="1358259"/>
            <a:ext cx="2840376" cy="7753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DẶN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DÒ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5639" y="2724704"/>
            <a:ext cx="7273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vở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00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75763" y="897059"/>
            <a:ext cx="99424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21716">
              <a:lnSpc>
                <a:spcPct val="150000"/>
              </a:lnSpc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921716">
              <a:lnSpc>
                <a:spcPct val="150000"/>
              </a:lnSpc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338F77-2843-4944-B314-5F85F4444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329" y="2862329"/>
            <a:ext cx="7991342" cy="399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0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38150" y="815331"/>
            <a:ext cx="6414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4249" y="1869434"/>
            <a:ext cx="11571497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vừa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ứng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 </a:t>
            </a:r>
            <a:r>
              <a:rPr lang="en-US" sz="36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3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vươn</a:t>
            </a:r>
            <a:r>
              <a:rPr lang="en-US" sz="3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đón</a:t>
            </a:r>
            <a:r>
              <a:rPr lang="en-US" sz="3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3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.”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đều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nét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62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A020E-C852-4598-972B-93AF46C50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424" y="1597025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chữ hoa: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E8E3D71-AC87-4B09-9102-0964C78640E4}"/>
              </a:ext>
            </a:extLst>
          </p:cNvPr>
          <p:cNvGrpSpPr/>
          <p:nvPr/>
        </p:nvGrpSpPr>
        <p:grpSpPr>
          <a:xfrm>
            <a:off x="309996" y="440629"/>
            <a:ext cx="1524000" cy="823848"/>
            <a:chOff x="36715" y="2258787"/>
            <a:chExt cx="1524000" cy="82384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193C04B-5948-4355-B14A-2DAA4E2BEC3A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7" name="Flowchart: Process 11">
                <a:extLst>
                  <a:ext uri="{FF2B5EF4-FFF2-40B4-BE49-F238E27FC236}">
                    <a16:creationId xmlns:a16="http://schemas.microsoft.com/office/drawing/2014/main" id="{3003A314-1BAD-4F1E-BA75-5039C4A2C145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Flowchart: Process 11">
                <a:extLst>
                  <a:ext uri="{FF2B5EF4-FFF2-40B4-BE49-F238E27FC236}">
                    <a16:creationId xmlns:a16="http://schemas.microsoft.com/office/drawing/2014/main" id="{35C7E71B-3F89-4459-8CC8-FB8F4A779C05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F97810-FDA7-4853-85DE-AB038AF4581E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</a:p>
          </p:txBody>
        </p:sp>
      </p:grpSp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CFCA939B-9CCE-43E5-8253-B8C49CA3E82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35018" y="2393278"/>
          <a:ext cx="3840480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134197651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03549371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45953176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5370652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96511363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12288406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604432021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61729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278507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33596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169779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20786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96111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4B0CB39-1C2A-445C-904A-0F06554514DC}"/>
              </a:ext>
            </a:extLst>
          </p:cNvPr>
          <p:cNvSpPr txBox="1"/>
          <p:nvPr/>
        </p:nvSpPr>
        <p:spPr>
          <a:xfrm>
            <a:off x="2404922" y="3574517"/>
            <a:ext cx="31777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900" dirty="0">
                <a:latin typeface="HP001 4 hàng" panose="020B0603050302020204" pitchFamily="34" charset="0"/>
              </a:rPr>
              <a:t>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12D5B7-131A-4965-8D7F-189476DE62E5}"/>
              </a:ext>
            </a:extLst>
          </p:cNvPr>
          <p:cNvSpPr txBox="1"/>
          <p:nvPr/>
        </p:nvSpPr>
        <p:spPr>
          <a:xfrm>
            <a:off x="977206" y="6094205"/>
            <a:ext cx="1048881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ứng dụng: 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cây vươn mình đón ánh mai.</a:t>
            </a:r>
            <a:endParaRPr lang="en-US" sz="3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8">
            <a:extLst>
              <a:ext uri="{FF2B5EF4-FFF2-40B4-BE49-F238E27FC236}">
                <a16:creationId xmlns:a16="http://schemas.microsoft.com/office/drawing/2014/main" id="{A7D67A59-D10A-4D70-85F7-3222BE0B2D1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528497" y="2393278"/>
          <a:ext cx="3291840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640">
                  <a:extLst>
                    <a:ext uri="{9D8B030D-6E8A-4147-A177-3AD203B41FA5}">
                      <a16:colId xmlns:a16="http://schemas.microsoft.com/office/drawing/2014/main" val="134197651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303549371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145953176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5370652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965113638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122884066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61729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278507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33596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169779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20786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96111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6B7DB357-5FA6-4349-B77C-8F6F4F2BA879}"/>
              </a:ext>
            </a:extLst>
          </p:cNvPr>
          <p:cNvSpPr txBox="1"/>
          <p:nvPr/>
        </p:nvSpPr>
        <p:spPr>
          <a:xfrm>
            <a:off x="7006014" y="4618363"/>
            <a:ext cx="3177772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700" dirty="0">
                <a:latin typeface="HP001 4 hàng" panose="020B0603050302020204" pitchFamily="34" charset="0"/>
              </a:rPr>
              <a:t>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4A77-EFFE-4FDD-8D00-A38B5E68479A}"/>
              </a:ext>
            </a:extLst>
          </p:cNvPr>
          <p:cNvSpPr txBox="1"/>
          <p:nvPr/>
        </p:nvSpPr>
        <p:spPr>
          <a:xfrm>
            <a:off x="1947490" y="517406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 3.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43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E9D48D-3C10-46D1-BE42-AFCE11CE95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35"/>
          <a:stretch/>
        </p:blipFill>
        <p:spPr>
          <a:xfrm>
            <a:off x="2198963" y="4083384"/>
            <a:ext cx="7450637" cy="2774616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1751527" y="1980965"/>
            <a:ext cx="90667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3856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endParaRPr lang="vi-VN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Hướng dẫn viết chữ R hoa (Tập viết Lớp 2 - Tuần 21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" y="1825625"/>
            <a:ext cx="9136063" cy="4351338"/>
          </a:xfrm>
        </p:spPr>
      </p:pic>
    </p:spTree>
    <p:extLst>
      <p:ext uri="{BB962C8B-B14F-4D97-AF65-F5344CB8AC3E}">
        <p14:creationId xmlns:p14="http://schemas.microsoft.com/office/powerpoint/2010/main" val="250692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ƯỚNG DẪN VIẾT CHỮ HOA R - CỠ CHỮ 2,5 LY - -KIẾN THỨC TIỂU HỌC-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54559" y="1143237"/>
            <a:ext cx="7735887" cy="4351338"/>
          </a:xfrm>
        </p:spPr>
      </p:pic>
    </p:spTree>
    <p:extLst>
      <p:ext uri="{BB962C8B-B14F-4D97-AF65-F5344CB8AC3E}">
        <p14:creationId xmlns:p14="http://schemas.microsoft.com/office/powerpoint/2010/main" val="132664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E9D48D-3C10-46D1-BE42-AFCE11CE95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3" t="-31348" r="2298" b="31975"/>
          <a:stretch/>
        </p:blipFill>
        <p:spPr>
          <a:xfrm>
            <a:off x="2371957" y="1549804"/>
            <a:ext cx="8613721" cy="4491506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3047686" y="1025465"/>
            <a:ext cx="6498317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3105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7091"/>
            <a:ext cx="11973636" cy="78813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891704" y="2403760"/>
            <a:ext cx="1412719" cy="178083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196127" y="2698744"/>
            <a:ext cx="6681156" cy="1513702"/>
            <a:chOff x="3754849" y="1730426"/>
            <a:chExt cx="4545106" cy="1222828"/>
          </a:xfrm>
        </p:grpSpPr>
        <p:sp>
          <p:nvSpPr>
            <p:cNvPr id="18" name="Text Box 1736">
              <a:extLst>
                <a:ext uri="{FF2B5EF4-FFF2-40B4-BE49-F238E27FC236}">
                  <a16:creationId xmlns:a16="http://schemas.microsoft.com/office/drawing/2014/main" id="{34AE8F09-E3A9-4D59-A83C-6FAEDE4E7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24718" y="1997780"/>
              <a:ext cx="4005369" cy="472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Câu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trên</a:t>
              </a:r>
              <a:r>
                <a:rPr kumimoji="0" lang="en-US" alt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3200" b="0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alt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con </a:t>
              </a:r>
              <a:r>
                <a:rPr kumimoji="0" lang="en-US" alt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biết</a:t>
              </a:r>
              <a:r>
                <a:rPr kumimoji="0" lang="en-US" altLang="en-US" sz="32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điều</a:t>
              </a:r>
              <a:r>
                <a:rPr kumimoji="0" lang="en-US" alt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gì</a:t>
              </a: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9" name="Cloud Callout 18"/>
            <p:cNvSpPr/>
            <p:nvPr/>
          </p:nvSpPr>
          <p:spPr>
            <a:xfrm>
              <a:off x="3754849" y="1730426"/>
              <a:ext cx="4545106" cy="1222828"/>
            </a:xfrm>
            <a:prstGeom prst="cloudCallout">
              <a:avLst>
                <a:gd name="adj1" fmla="val -65336"/>
                <a:gd name="adj2" fmla="val -29659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626" y="3601713"/>
            <a:ext cx="2398996" cy="2383316"/>
          </a:xfrm>
          <a:prstGeom prst="rect">
            <a:avLst/>
          </a:prstGeom>
        </p:spPr>
      </p:pic>
      <p:sp>
        <p:nvSpPr>
          <p:cNvPr id="21" name="Text Box 1736">
            <a:extLst>
              <a:ext uri="{FF2B5EF4-FFF2-40B4-BE49-F238E27FC236}">
                <a16:creationId xmlns:a16="http://schemas.microsoft.com/office/drawing/2014/main" id="{34AE8F09-E3A9-4D59-A83C-6FAEDE4E7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6723" y="4954169"/>
            <a:ext cx="85680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Vẻ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sớm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2120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357"/>
            <a:ext cx="13011150" cy="7315200"/>
          </a:xfrm>
          <a:prstGeom prst="rect">
            <a:avLst/>
          </a:prstGeom>
        </p:spPr>
      </p:pic>
      <p:sp>
        <p:nvSpPr>
          <p:cNvPr id="5" name="Text Box 1725">
            <a:extLst>
              <a:ext uri="{FF2B5EF4-FFF2-40B4-BE49-F238E27FC236}">
                <a16:creationId xmlns:a16="http://schemas.microsoft.com/office/drawing/2014/main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616" y="2726403"/>
            <a:ext cx="98757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ứng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dụng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 Box 1727">
            <a:extLst>
              <a:ext uri="{FF2B5EF4-FFF2-40B4-BE49-F238E27FC236}">
                <a16:creationId xmlns:a16="http://schemas.microsoft.com/office/drawing/2014/main" id="{5E4BB5D2-DECC-4431-AE68-55BE6AF62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2145" y="5334439"/>
            <a:ext cx="56766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li.</a:t>
            </a:r>
          </a:p>
        </p:txBody>
      </p:sp>
      <p:sp>
        <p:nvSpPr>
          <p:cNvPr id="9" name="Text Box 1727">
            <a:extLst>
              <a:ext uri="{FF2B5EF4-FFF2-40B4-BE49-F238E27FC236}">
                <a16:creationId xmlns:a16="http://schemas.microsoft.com/office/drawing/2014/main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533" y="3484003"/>
            <a:ext cx="69811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R, g, y, h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 li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rưỡi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 Box 1727">
            <a:extLst>
              <a:ext uri="{FF2B5EF4-FFF2-40B4-BE49-F238E27FC236}">
                <a16:creationId xmlns:a16="http://schemas.microsoft.com/office/drawing/2014/main" id="{14920965-6F24-4B32-9D52-F204732E0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77" y="4453050"/>
            <a:ext cx="708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 li.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90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9" grpId="0"/>
      <p:bldP spid="9" grpId="1"/>
      <p:bldP spid="10" grpId="0"/>
      <p:bldP spid="10" grpId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191</Words>
  <Application>Microsoft Office PowerPoint</Application>
  <PresentationFormat>Widescreen</PresentationFormat>
  <Paragraphs>30</Paragraphs>
  <Slides>12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Arial-Rounded</vt:lpstr>
      <vt:lpstr>Calibri</vt:lpstr>
      <vt:lpstr>Calibri Light</vt:lpstr>
      <vt:lpstr>等线</vt:lpstr>
      <vt:lpstr>HP001 4 hàng</vt:lpstr>
      <vt:lpstr>Times New Roman</vt:lpstr>
      <vt:lpstr>1_Office Theme</vt:lpstr>
      <vt:lpstr>3_Office Theme</vt:lpstr>
      <vt:lpstr>5_Office Theme</vt:lpstr>
      <vt:lpstr>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Quy trình viết chữ hoa 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49</cp:revision>
  <dcterms:created xsi:type="dcterms:W3CDTF">2021-07-22T23:49:37Z</dcterms:created>
  <dcterms:modified xsi:type="dcterms:W3CDTF">2022-08-24T14:41:04Z</dcterms:modified>
</cp:coreProperties>
</file>