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3" r:id="rId3"/>
    <p:sldMasterId id="2147483706" r:id="rId4"/>
    <p:sldMasterId id="2147483735" r:id="rId5"/>
    <p:sldMasterId id="2147483756" r:id="rId6"/>
  </p:sldMasterIdLst>
  <p:notesMasterIdLst>
    <p:notesMasterId r:id="rId21"/>
  </p:notesMasterIdLst>
  <p:sldIdLst>
    <p:sldId id="402" r:id="rId7"/>
    <p:sldId id="400" r:id="rId8"/>
    <p:sldId id="401" r:id="rId9"/>
    <p:sldId id="403" r:id="rId10"/>
    <p:sldId id="352" r:id="rId11"/>
    <p:sldId id="356" r:id="rId12"/>
    <p:sldId id="357" r:id="rId13"/>
    <p:sldId id="358" r:id="rId14"/>
    <p:sldId id="353" r:id="rId15"/>
    <p:sldId id="338" r:id="rId16"/>
    <p:sldId id="359" r:id="rId17"/>
    <p:sldId id="360" r:id="rId18"/>
    <p:sldId id="404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7EE"/>
    <a:srgbClr val="FFC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23T03:13:58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11336 12799 0,'0'25'16,"0"-25"46,0-25-46,0 0-16</inkml:trace>
  <inkml:trace contextRef="#ctx0" brushRef="#br0" timeOffset="20415.1677">30882 5928 0,'0'0'0,"0"0"16,0 25 0,0-25 108,0 0-108,0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Người</a:t>
            </a:r>
            <a:r>
              <a:rPr lang="en-US" baseline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8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Người</a:t>
            </a:r>
            <a:r>
              <a:rPr lang="en-US" baseline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5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Người</a:t>
            </a:r>
            <a:r>
              <a:rPr lang="en-US" baseline="0"/>
              <a:t> soạn tự viết để tham khảo. Thầy cô có thể thay nếu thấy chưa phù hợp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45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97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262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308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9467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20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945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36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7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56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35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958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1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9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3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6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08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6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5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3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7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29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4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1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6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1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22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71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86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27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05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7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016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25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89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68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5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581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87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61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80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4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97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36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7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7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46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8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84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75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4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35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12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72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25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2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224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60613"/>
      </p:ext>
    </p:extLst>
  </p:cSld>
  <p:clrMapOvr>
    <a:masterClrMapping/>
  </p:clrMapOvr>
  <p:transition spd="slow" advClick="0" advTm="0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688639"/>
      </p:ext>
    </p:extLst>
  </p:cSld>
  <p:clrMapOvr>
    <a:masterClrMapping/>
  </p:clrMapOvr>
  <p:transition spd="slow" advClick="0" advTm="0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20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2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3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309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50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23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6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7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3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6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1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2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9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0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8E5F-B2E3-4712-A63B-BB69175032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85F4-04AF-495A-B9AC-2B079555BE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1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18/1/2023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18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1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3131" y="2357882"/>
            <a:ext cx="6879900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5.  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VIẾT ĐOẠN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10C23F-A32D-407C-9FFE-A7406A53048C}"/>
              </a:ext>
            </a:extLst>
          </p:cNvPr>
          <p:cNvSpPr/>
          <p:nvPr/>
        </p:nvSpPr>
        <p:spPr>
          <a:xfrm>
            <a:off x="4898800" y="3420555"/>
            <a:ext cx="1905961" cy="1018097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F9619C-BCE4-42DE-B834-D803BB67FC14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851779" y="2812493"/>
            <a:ext cx="0" cy="6080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F406F2-4F39-4718-AFB3-D3F9ACB024A8}"/>
              </a:ext>
            </a:extLst>
          </p:cNvPr>
          <p:cNvSpPr/>
          <p:nvPr/>
        </p:nvSpPr>
        <p:spPr>
          <a:xfrm>
            <a:off x="3690024" y="1850325"/>
            <a:ext cx="4085211" cy="954107"/>
          </a:xfrm>
          <a:prstGeom prst="roundRect">
            <a:avLst/>
          </a:prstGeom>
          <a:solidFill>
            <a:srgbClr val="FF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DFB2A-27EE-4D33-A390-F72EC8526AD0}"/>
              </a:ext>
            </a:extLst>
          </p:cNvPr>
          <p:cNvSpPr txBox="1"/>
          <p:nvPr/>
        </p:nvSpPr>
        <p:spPr>
          <a:xfrm>
            <a:off x="3678276" y="2055824"/>
            <a:ext cx="4085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16BD9C-6F3B-407B-A284-00FE938BBBD7}"/>
              </a:ext>
            </a:extLst>
          </p:cNvPr>
          <p:cNvCxnSpPr>
            <a:cxnSpLocks/>
          </p:cNvCxnSpPr>
          <p:nvPr/>
        </p:nvCxnSpPr>
        <p:spPr>
          <a:xfrm>
            <a:off x="6804759" y="3962024"/>
            <a:ext cx="688575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F4CDF6-78F8-48BE-9698-9690F4BBF070}"/>
              </a:ext>
            </a:extLst>
          </p:cNvPr>
          <p:cNvSpPr/>
          <p:nvPr/>
        </p:nvSpPr>
        <p:spPr>
          <a:xfrm>
            <a:off x="7501837" y="3090020"/>
            <a:ext cx="3794915" cy="1708443"/>
          </a:xfrm>
          <a:prstGeom prst="roundRect">
            <a:avLst/>
          </a:prstGeom>
          <a:solidFill>
            <a:srgbClr val="FF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BBF8C-3FED-451F-BF72-0A5910542429}"/>
              </a:ext>
            </a:extLst>
          </p:cNvPr>
          <p:cNvSpPr txBox="1"/>
          <p:nvPr/>
        </p:nvSpPr>
        <p:spPr>
          <a:xfrm>
            <a:off x="7590243" y="3241089"/>
            <a:ext cx="36181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bật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09C34-0A49-49CD-8367-26FB65486A51}"/>
              </a:ext>
            </a:extLst>
          </p:cNvPr>
          <p:cNvCxnSpPr>
            <a:cxnSpLocks/>
          </p:cNvCxnSpPr>
          <p:nvPr/>
        </p:nvCxnSpPr>
        <p:spPr>
          <a:xfrm>
            <a:off x="5873875" y="4493304"/>
            <a:ext cx="0" cy="5711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A8CA66-56E2-49A8-BF71-E7D66A940650}"/>
              </a:ext>
            </a:extLst>
          </p:cNvPr>
          <p:cNvSpPr/>
          <p:nvPr/>
        </p:nvSpPr>
        <p:spPr>
          <a:xfrm>
            <a:off x="3678275" y="5064479"/>
            <a:ext cx="4347004" cy="1374531"/>
          </a:xfrm>
          <a:prstGeom prst="roundRect">
            <a:avLst/>
          </a:prstGeom>
          <a:solidFill>
            <a:srgbClr val="FF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B7D72-529B-4E63-9C6D-CF3A3E9872C7}"/>
              </a:ext>
            </a:extLst>
          </p:cNvPr>
          <p:cNvSpPr txBox="1"/>
          <p:nvPr/>
        </p:nvSpPr>
        <p:spPr>
          <a:xfrm>
            <a:off x="3690025" y="5309516"/>
            <a:ext cx="4463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EDA383-5A9F-4970-BDC4-D86F5E9F828A}"/>
              </a:ext>
            </a:extLst>
          </p:cNvPr>
          <p:cNvCxnSpPr>
            <a:cxnSpLocks/>
          </p:cNvCxnSpPr>
          <p:nvPr/>
        </p:nvCxnSpPr>
        <p:spPr>
          <a:xfrm flipH="1">
            <a:off x="3916882" y="3962024"/>
            <a:ext cx="101085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7046DE-AD7E-4FF7-8C48-936763C3F239}"/>
              </a:ext>
            </a:extLst>
          </p:cNvPr>
          <p:cNvSpPr/>
          <p:nvPr/>
        </p:nvSpPr>
        <p:spPr>
          <a:xfrm>
            <a:off x="622031" y="3027117"/>
            <a:ext cx="3309319" cy="1759522"/>
          </a:xfrm>
          <a:prstGeom prst="roundRect">
            <a:avLst/>
          </a:prstGeom>
          <a:solidFill>
            <a:srgbClr val="FFE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4CB6FE-54DB-413B-A74D-E6F4F9DBCDEB}"/>
              </a:ext>
            </a:extLst>
          </p:cNvPr>
          <p:cNvSpPr txBox="1"/>
          <p:nvPr/>
        </p:nvSpPr>
        <p:spPr>
          <a:xfrm>
            <a:off x="622032" y="3256446"/>
            <a:ext cx="33093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(4)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EB39D-45E1-42DA-ABDD-34359DD519EC}"/>
              </a:ext>
            </a:extLst>
          </p:cNvPr>
          <p:cNvSpPr txBox="1"/>
          <p:nvPr/>
        </p:nvSpPr>
        <p:spPr>
          <a:xfrm>
            <a:off x="811437" y="446919"/>
            <a:ext cx="9818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16882" y="982638"/>
            <a:ext cx="193489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3" grpId="0" animBg="1"/>
      <p:bldP spid="14" grpId="0"/>
      <p:bldP spid="16" grpId="0" animBg="1"/>
      <p:bldP spid="17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DDFB2A-27EE-4D33-A390-F72EC8526AD0}"/>
              </a:ext>
            </a:extLst>
          </p:cNvPr>
          <p:cNvSpPr txBox="1"/>
          <p:nvPr/>
        </p:nvSpPr>
        <p:spPr>
          <a:xfrm>
            <a:off x="1287785" y="1260328"/>
            <a:ext cx="480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1)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BBF8C-3FED-451F-BF72-0A5910542429}"/>
              </a:ext>
            </a:extLst>
          </p:cNvPr>
          <p:cNvSpPr txBox="1"/>
          <p:nvPr/>
        </p:nvSpPr>
        <p:spPr>
          <a:xfrm>
            <a:off x="1323833" y="2272801"/>
            <a:ext cx="992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B7D72-529B-4E63-9C6D-CF3A3E9872C7}"/>
              </a:ext>
            </a:extLst>
          </p:cNvPr>
          <p:cNvSpPr txBox="1"/>
          <p:nvPr/>
        </p:nvSpPr>
        <p:spPr>
          <a:xfrm>
            <a:off x="1323833" y="4109247"/>
            <a:ext cx="8178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(3)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4CB6FE-54DB-413B-A74D-E6F4F9DBCDEB}"/>
              </a:ext>
            </a:extLst>
          </p:cNvPr>
          <p:cNvSpPr txBox="1"/>
          <p:nvPr/>
        </p:nvSpPr>
        <p:spPr>
          <a:xfrm>
            <a:off x="1227104" y="5136757"/>
            <a:ext cx="954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(4)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13DDE4-11D1-4E43-B268-5AFF5B9E471B}"/>
              </a:ext>
            </a:extLst>
          </p:cNvPr>
          <p:cNvSpPr txBox="1"/>
          <p:nvPr/>
        </p:nvSpPr>
        <p:spPr>
          <a:xfrm>
            <a:off x="1043032" y="1764696"/>
            <a:ext cx="956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2E6476-ECDD-4862-B24A-6E8A501887D1}"/>
              </a:ext>
            </a:extLst>
          </p:cNvPr>
          <p:cNvSpPr txBox="1"/>
          <p:nvPr/>
        </p:nvSpPr>
        <p:spPr>
          <a:xfrm>
            <a:off x="914542" y="2849745"/>
            <a:ext cx="10778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…….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…….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CDF62-8F16-455B-95D4-39BB7D09FAAB}"/>
              </a:ext>
            </a:extLst>
          </p:cNvPr>
          <p:cNvSpPr txBox="1"/>
          <p:nvPr/>
        </p:nvSpPr>
        <p:spPr>
          <a:xfrm>
            <a:off x="914542" y="4613537"/>
            <a:ext cx="10778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9F41DB-882F-4F83-8A10-DA50DBE42C73}"/>
              </a:ext>
            </a:extLst>
          </p:cNvPr>
          <p:cNvSpPr txBox="1"/>
          <p:nvPr/>
        </p:nvSpPr>
        <p:spPr>
          <a:xfrm>
            <a:off x="914542" y="5686933"/>
            <a:ext cx="10936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tuần đội đi học em sẽ giặt mũ một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hiếc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là một người bạn 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đến trường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hành trên mỗi con đường em đi.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EB39D-45E1-42DA-ABDD-34359DD519EC}"/>
              </a:ext>
            </a:extLst>
          </p:cNvPr>
          <p:cNvSpPr txBox="1"/>
          <p:nvPr/>
        </p:nvSpPr>
        <p:spPr>
          <a:xfrm>
            <a:off x="914542" y="225842"/>
            <a:ext cx="9818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961FE6-E493-4079-9487-09A26D88C4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217" y="179786"/>
            <a:ext cx="2375378" cy="23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B2E6476-ECDD-4862-B24A-6E8A501887D1}"/>
              </a:ext>
            </a:extLst>
          </p:cNvPr>
          <p:cNvSpPr txBox="1"/>
          <p:nvPr/>
        </p:nvSpPr>
        <p:spPr>
          <a:xfrm>
            <a:off x="271463" y="1656113"/>
            <a:ext cx="1171575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hiếc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ỗi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hiếc mũ là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trên mỗi con đường em đi. 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B39D-45E1-42DA-ABDD-34359DD519EC}"/>
              </a:ext>
            </a:extLst>
          </p:cNvPr>
          <p:cNvSpPr txBox="1"/>
          <p:nvPr/>
        </p:nvSpPr>
        <p:spPr>
          <a:xfrm>
            <a:off x="962269" y="198389"/>
            <a:ext cx="9818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7503" y="1044309"/>
            <a:ext cx="354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961FE6-E493-4079-9487-09A26D88C4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41" y="-320277"/>
            <a:ext cx="2375378" cy="23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31403" y="854889"/>
            <a:ext cx="39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4E1DF6C6-DBD1-43AD-AD9D-1E9D77D3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83" y="4353700"/>
            <a:ext cx="5008599" cy="250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99632" y="1921338"/>
            <a:ext cx="8184534" cy="178141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kumimoji="0" lang="en-US" sz="36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1508596" y="2317954"/>
            <a:ext cx="9837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89"/>
            <a:ext cx="12329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21614" y="1090913"/>
            <a:ext cx="67056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4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71" y="1967213"/>
            <a:ext cx="10989772" cy="249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mưa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nắng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16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18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1E3F37-119B-45EE-B1FD-4FA97B41148C}"/>
              </a:ext>
            </a:extLst>
          </p:cNvPr>
          <p:cNvGrpSpPr/>
          <p:nvPr/>
        </p:nvGrpSpPr>
        <p:grpSpPr>
          <a:xfrm>
            <a:off x="223692" y="906089"/>
            <a:ext cx="11744616" cy="3148558"/>
            <a:chOff x="0" y="1792137"/>
            <a:chExt cx="12301207" cy="31765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7B4C01-F4C2-4BD4-A690-022406DA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836" y="2053747"/>
              <a:ext cx="12116371" cy="29149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F836A5-DBCF-4D56-A341-39D70E1D4F3F}"/>
                </a:ext>
              </a:extLst>
            </p:cNvPr>
            <p:cNvSpPr/>
            <p:nvPr/>
          </p:nvSpPr>
          <p:spPr>
            <a:xfrm>
              <a:off x="0" y="1792137"/>
              <a:ext cx="125398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998073" y="3698883"/>
            <a:ext cx="10179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1- 2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822312" y="519061"/>
            <a:ext cx="768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queen&#10;&#10;Description automatically generated">
            <a:extLst>
              <a:ext uri="{FF2B5EF4-FFF2-40B4-BE49-F238E27FC236}">
                <a16:creationId xmlns:a16="http://schemas.microsoft.com/office/drawing/2014/main" id="{4CB63054-37A5-47F2-B9CD-C0CC3E95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92462" l="10000" r="90000">
                        <a14:foregroundMark x1="39767" y1="34171" x2="41977" y2="37688"/>
                        <a14:foregroundMark x1="60814" y1="72697" x2="61744" y2="74539"/>
                        <a14:foregroundMark x1="63256" y1="70854" x2="62558" y2="79062"/>
                        <a14:foregroundMark x1="65233" y1="69347" x2="65930" y2="76214"/>
                        <a14:foregroundMark x1="68023" y1="72529" x2="70698" y2="72529"/>
                        <a14:foregroundMark x1="16395" y1="91122" x2="16744" y2="91625"/>
                        <a14:foregroundMark x1="48372" y1="92462" x2="48372" y2="9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39" y="2086687"/>
            <a:ext cx="7345679" cy="5099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35C8E-7A63-4810-8838-CB1B350AA6E8}"/>
              </a:ext>
            </a:extLst>
          </p:cNvPr>
          <p:cNvSpPr txBox="1"/>
          <p:nvPr/>
        </p:nvSpPr>
        <p:spPr>
          <a:xfrm>
            <a:off x="2628973" y="1532685"/>
            <a:ext cx="8664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1E3F37-119B-45EE-B1FD-4FA97B41148C}"/>
              </a:ext>
            </a:extLst>
          </p:cNvPr>
          <p:cNvGrpSpPr/>
          <p:nvPr/>
        </p:nvGrpSpPr>
        <p:grpSpPr>
          <a:xfrm>
            <a:off x="223692" y="2212248"/>
            <a:ext cx="11744616" cy="3148558"/>
            <a:chOff x="0" y="1792137"/>
            <a:chExt cx="12301207" cy="31765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7B4C01-F4C2-4BD4-A690-022406DA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836" y="2053747"/>
              <a:ext cx="12116371" cy="29149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F836A5-DBCF-4D56-A341-39D70E1D4F3F}"/>
                </a:ext>
              </a:extLst>
            </p:cNvPr>
            <p:cNvSpPr/>
            <p:nvPr/>
          </p:nvSpPr>
          <p:spPr>
            <a:xfrm>
              <a:off x="0" y="1792137"/>
              <a:ext cx="125398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1446451" y="1182114"/>
            <a:ext cx="76975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F5B42-91CC-419D-83A4-D1523B4391D4}"/>
              </a:ext>
            </a:extLst>
          </p:cNvPr>
          <p:cNvSpPr txBox="1"/>
          <p:nvPr/>
        </p:nvSpPr>
        <p:spPr>
          <a:xfrm>
            <a:off x="862651" y="4942085"/>
            <a:ext cx="119724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BEC5B-8E7E-4F6C-AB7E-16CC95393DB6}"/>
              </a:ext>
            </a:extLst>
          </p:cNvPr>
          <p:cNvSpPr txBox="1"/>
          <p:nvPr/>
        </p:nvSpPr>
        <p:spPr>
          <a:xfrm>
            <a:off x="2645851" y="4963717"/>
            <a:ext cx="103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C2FBF-ABA3-41B9-888E-811CCECA717A}"/>
              </a:ext>
            </a:extLst>
          </p:cNvPr>
          <p:cNvSpPr txBox="1"/>
          <p:nvPr/>
        </p:nvSpPr>
        <p:spPr>
          <a:xfrm>
            <a:off x="4081888" y="5048657"/>
            <a:ext cx="203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len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len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B7270-40E3-4A80-AB38-089F8E8022F6}"/>
              </a:ext>
            </a:extLst>
          </p:cNvPr>
          <p:cNvSpPr txBox="1"/>
          <p:nvPr/>
        </p:nvSpPr>
        <p:spPr>
          <a:xfrm>
            <a:off x="6207562" y="5013506"/>
            <a:ext cx="176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155C6-C20A-4093-B5B8-8052FEB6A6C0}"/>
              </a:ext>
            </a:extLst>
          </p:cNvPr>
          <p:cNvSpPr txBox="1"/>
          <p:nvPr/>
        </p:nvSpPr>
        <p:spPr>
          <a:xfrm>
            <a:off x="8027841" y="5002990"/>
            <a:ext cx="196141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A2123C-5DF5-40A0-92CF-7C4269ACA715}"/>
              </a:ext>
            </a:extLst>
          </p:cNvPr>
          <p:cNvSpPr txBox="1"/>
          <p:nvPr/>
        </p:nvSpPr>
        <p:spPr>
          <a:xfrm>
            <a:off x="9989254" y="4992474"/>
            <a:ext cx="203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822312" y="519061"/>
            <a:ext cx="768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06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1E3F37-119B-45EE-B1FD-4FA97B41148C}"/>
              </a:ext>
            </a:extLst>
          </p:cNvPr>
          <p:cNvGrpSpPr/>
          <p:nvPr/>
        </p:nvGrpSpPr>
        <p:grpSpPr>
          <a:xfrm>
            <a:off x="223692" y="1889575"/>
            <a:ext cx="11744616" cy="3148558"/>
            <a:chOff x="0" y="1792137"/>
            <a:chExt cx="12301207" cy="31765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7B4C01-F4C2-4BD4-A690-022406DA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836" y="2053747"/>
              <a:ext cx="12116371" cy="29149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F836A5-DBCF-4D56-A341-39D70E1D4F3F}"/>
                </a:ext>
              </a:extLst>
            </p:cNvPr>
            <p:cNvSpPr/>
            <p:nvPr/>
          </p:nvSpPr>
          <p:spPr>
            <a:xfrm>
              <a:off x="0" y="1792137"/>
              <a:ext cx="125398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DA377E-87D3-49FE-ADB0-263C1D09115D}"/>
              </a:ext>
            </a:extLst>
          </p:cNvPr>
          <p:cNvSpPr txBox="1"/>
          <p:nvPr/>
        </p:nvSpPr>
        <p:spPr>
          <a:xfrm>
            <a:off x="670529" y="979650"/>
            <a:ext cx="10629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1-2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E1A25-75EF-49F0-8A46-0B04BF2105C0}"/>
              </a:ext>
            </a:extLst>
          </p:cNvPr>
          <p:cNvSpPr txBox="1"/>
          <p:nvPr/>
        </p:nvSpPr>
        <p:spPr>
          <a:xfrm>
            <a:off x="400167" y="4930660"/>
            <a:ext cx="1079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7ECB4-338A-4366-91A5-10A7CF7B8EB7}"/>
              </a:ext>
            </a:extLst>
          </p:cNvPr>
          <p:cNvSpPr txBox="1"/>
          <p:nvPr/>
        </p:nvSpPr>
        <p:spPr>
          <a:xfrm>
            <a:off x="400166" y="5652414"/>
            <a:ext cx="1090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cổ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70529" y="241309"/>
            <a:ext cx="768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080960" y="2134080"/>
              <a:ext cx="7036920" cy="248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1600" y="2124720"/>
                <a:ext cx="7055640" cy="25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2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FEB39D-45E1-42DA-ABDD-34359DD519EC}"/>
              </a:ext>
            </a:extLst>
          </p:cNvPr>
          <p:cNvSpPr txBox="1"/>
          <p:nvPr/>
        </p:nvSpPr>
        <p:spPr>
          <a:xfrm>
            <a:off x="1112394" y="573889"/>
            <a:ext cx="9818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16A60-B9B0-4BCB-9B7D-9FF1176C6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60" y="2299985"/>
            <a:ext cx="2934221" cy="3677353"/>
          </a:xfrm>
          <a:prstGeom prst="rect">
            <a:avLst/>
          </a:prstGeom>
        </p:spPr>
      </p:pic>
      <p:pic>
        <p:nvPicPr>
          <p:cNvPr id="15" name="Picture 14" descr="A red umbrella with a yellow handle&#10;&#10;Description automatically generated with low confidence">
            <a:extLst>
              <a:ext uri="{FF2B5EF4-FFF2-40B4-BE49-F238E27FC236}">
                <a16:creationId xmlns:a16="http://schemas.microsoft.com/office/drawing/2014/main" id="{6BC00477-6B4E-43E6-ABAA-64BFC20BA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51" y="2123479"/>
            <a:ext cx="3548672" cy="3548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961FE6-E493-4079-9487-09A26D88C4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4" y="2506571"/>
            <a:ext cx="2782497" cy="27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41289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687</Words>
  <Application>Microsoft Office PowerPoint</Application>
  <PresentationFormat>Widescreen</PresentationFormat>
  <Paragraphs>64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Office Theme</vt:lpstr>
      <vt:lpstr>1_Office Theme</vt:lpstr>
      <vt:lpstr>2_Office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Thứ tư ngày 18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35</cp:revision>
  <dcterms:created xsi:type="dcterms:W3CDTF">2021-06-21T11:19:20Z</dcterms:created>
  <dcterms:modified xsi:type="dcterms:W3CDTF">2023-01-18T03:53:40Z</dcterms:modified>
</cp:coreProperties>
</file>