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6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7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2" r:id="rId3"/>
    <p:sldMasterId id="2147483725" r:id="rId4"/>
    <p:sldMasterId id="2147483733" r:id="rId5"/>
    <p:sldMasterId id="2147483746" r:id="rId6"/>
    <p:sldMasterId id="2147483775" r:id="rId7"/>
    <p:sldMasterId id="2147483796" r:id="rId8"/>
  </p:sldMasterIdLst>
  <p:notesMasterIdLst>
    <p:notesMasterId r:id="rId32"/>
  </p:notesMasterIdLst>
  <p:sldIdLst>
    <p:sldId id="408" r:id="rId9"/>
    <p:sldId id="398" r:id="rId10"/>
    <p:sldId id="409" r:id="rId11"/>
    <p:sldId id="407" r:id="rId12"/>
    <p:sldId id="410" r:id="rId13"/>
    <p:sldId id="339" r:id="rId14"/>
    <p:sldId id="355" r:id="rId15"/>
    <p:sldId id="356" r:id="rId16"/>
    <p:sldId id="411" r:id="rId17"/>
    <p:sldId id="357" r:id="rId18"/>
    <p:sldId id="399" r:id="rId19"/>
    <p:sldId id="400" r:id="rId20"/>
    <p:sldId id="401" r:id="rId21"/>
    <p:sldId id="402" r:id="rId22"/>
    <p:sldId id="359" r:id="rId23"/>
    <p:sldId id="358" r:id="rId24"/>
    <p:sldId id="403" r:id="rId25"/>
    <p:sldId id="405" r:id="rId26"/>
    <p:sldId id="404" r:id="rId27"/>
    <p:sldId id="406" r:id="rId28"/>
    <p:sldId id="360" r:id="rId29"/>
    <p:sldId id="361" r:id="rId30"/>
    <p:sldId id="284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60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8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1758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4229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550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659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4269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7064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8284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945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608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1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679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640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4762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3294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3434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9308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761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9090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8419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512960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99392"/>
      </p:ext>
    </p:extLst>
  </p:cSld>
  <p:clrMapOvr>
    <a:masterClrMapping/>
  </p:clrMapOvr>
  <p:transition spd="slow" advClick="0" advTm="0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589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45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4722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3754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3100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9862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7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62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86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99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2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9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19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99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88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129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5322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8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0223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240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478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006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937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412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933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229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939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848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98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4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7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9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2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3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7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2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7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0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3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6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6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8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8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6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7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2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2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8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9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1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3" y="317107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53" y="464389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9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5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7" y="970188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21" y="501423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5" y="1294407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5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9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9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8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9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70" y="2861323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5" y="149007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21" y="1855889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1" y="587115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1" y="5305288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9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70" y="621499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21" y="659504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6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-244632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7" y="3134027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41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-1750929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-1750106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0974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9621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63" y="2662962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8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63" y="1855921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25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81" y="3648357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4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8968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254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9564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4"/>
          <p:cNvSpPr/>
          <p:nvPr/>
        </p:nvSpPr>
        <p:spPr>
          <a:xfrm>
            <a:off x="-1249575" y="344512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4672" y="340063"/>
            <a:ext cx="1986647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60873" y="1606307"/>
            <a:ext cx="893999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8820" y="3175871"/>
            <a:ext cx="653637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5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8" y="3236000"/>
            <a:ext cx="5846801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675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1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63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21" y="3260590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4" y="620869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2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6" y="476070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71" y="5977875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8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1402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87950" y="5299592"/>
            <a:ext cx="2570361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9566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2" name="Google Shape;552;p30"/>
          <p:cNvSpPr/>
          <p:nvPr/>
        </p:nvSpPr>
        <p:spPr>
          <a:xfrm>
            <a:off x="-1249575" y="344512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39711" y="247673"/>
            <a:ext cx="1478735" cy="1932616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32032" y="5844044"/>
            <a:ext cx="797141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84388" y="6144674"/>
            <a:ext cx="74378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604032" y="5474710"/>
            <a:ext cx="797141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66438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56271" y="226005"/>
            <a:ext cx="893999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3735" y="357075"/>
            <a:ext cx="1308380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1758112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17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638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370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63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59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944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04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465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832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761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950" y="-2664052"/>
            <a:ext cx="685210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8202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9798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178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282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414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336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6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3" r:id="rId8"/>
    <p:sldLayoutId id="2147483721" r:id="rId9"/>
    <p:sldLayoutId id="2147483720" r:id="rId10"/>
    <p:sldLayoutId id="2147483715" r:id="rId11"/>
    <p:sldLayoutId id="2147483714" r:id="rId12"/>
    <p:sldLayoutId id="2147483713" r:id="rId13"/>
    <p:sldLayoutId id="2147483697" r:id="rId14"/>
    <p:sldLayoutId id="2147483724" r:id="rId15"/>
    <p:sldLayoutId id="2147483702" r:id="rId16"/>
    <p:sldLayoutId id="2147483680" r:id="rId17"/>
    <p:sldLayoutId id="2147483679" r:id="rId18"/>
    <p:sldLayoutId id="2147483678" r:id="rId19"/>
    <p:sldLayoutId id="2147483656" r:id="rId20"/>
    <p:sldLayoutId id="2147483657" r:id="rId21"/>
    <p:sldLayoutId id="2147483658" r:id="rId22"/>
    <p:sldLayoutId id="2147483659" r:id="rId23"/>
    <p:sldLayoutId id="2147483660" r:id="rId24"/>
    <p:sldLayoutId id="2147483722" r:id="rId25"/>
    <p:sldLayoutId id="2147483719" r:id="rId26"/>
    <p:sldLayoutId id="2147483718" r:id="rId27"/>
    <p:sldLayoutId id="2147483717" r:id="rId28"/>
    <p:sldLayoutId id="2147483716" r:id="rId29"/>
    <p:sldLayoutId id="2147483712" r:id="rId30"/>
    <p:sldLayoutId id="2147483711" r:id="rId31"/>
    <p:sldLayoutId id="2147483710" r:id="rId32"/>
    <p:sldLayoutId id="2147483709" r:id="rId33"/>
    <p:sldLayoutId id="2147483708" r:id="rId34"/>
    <p:sldLayoutId id="2147483706" r:id="rId35"/>
    <p:sldLayoutId id="2147483705" r:id="rId36"/>
    <p:sldLayoutId id="2147483704" r:id="rId37"/>
    <p:sldLayoutId id="2147483701" r:id="rId38"/>
    <p:sldLayoutId id="2147483700" r:id="rId39"/>
    <p:sldLayoutId id="2147483699" r:id="rId40"/>
    <p:sldLayoutId id="2147483698" r:id="rId41"/>
    <p:sldLayoutId id="2147483677" r:id="rId42"/>
    <p:sldLayoutId id="2147483676" r:id="rId43"/>
    <p:sldLayoutId id="2147483661" r:id="rId44"/>
    <p:sldLayoutId id="2147483681" r:id="rId45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7" r:id="rId2"/>
    <p:sldLayoutId id="214748370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0265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6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2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99610"/>
            <a:ext cx="12120570" cy="22123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679198" y="293740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6845" y="966847"/>
            <a:ext cx="5756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64220" y="535981"/>
            <a:ext cx="176354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6683" y="663718"/>
            <a:ext cx="1061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33131" y="2357882"/>
            <a:ext cx="6879900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 LUYỆN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TỪ VÀ CÂU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D5C475-5CDA-42DE-871E-EB067D742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608" y="1135937"/>
            <a:ext cx="3703351" cy="2658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CAF23-8F41-4142-A518-C205F10E4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480" y="1212924"/>
            <a:ext cx="3902879" cy="2552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DD43E4-5A59-4881-86F2-E69DAD258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473" y="4083111"/>
            <a:ext cx="3778963" cy="2658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4850C2-D4F3-4773-A4E8-18C277F081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4161" y="4083111"/>
            <a:ext cx="3868536" cy="26588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472441" y="302161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F76614-A9F2-4821-9AFE-7D857F453CE9}"/>
              </a:ext>
            </a:extLst>
          </p:cNvPr>
          <p:cNvSpPr/>
          <p:nvPr/>
        </p:nvSpPr>
        <p:spPr>
          <a:xfrm>
            <a:off x="4565436" y="3506393"/>
            <a:ext cx="1942044" cy="9589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garden&#10;&#10;Description automatically generated with low confidence">
            <a:extLst>
              <a:ext uri="{FF2B5EF4-FFF2-40B4-BE49-F238E27FC236}">
                <a16:creationId xmlns:a16="http://schemas.microsoft.com/office/drawing/2014/main" id="{AA2A703F-D926-4D1F-9116-DAA03F249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9" y="377370"/>
            <a:ext cx="5355771" cy="3653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FB4E5-520A-40C2-A82E-C1C33B30C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062" y="159168"/>
            <a:ext cx="6182768" cy="3895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991DB8-C66B-429C-823D-B70CFE512CCC}"/>
              </a:ext>
            </a:extLst>
          </p:cNvPr>
          <p:cNvSpPr txBox="1"/>
          <p:nvPr/>
        </p:nvSpPr>
        <p:spPr>
          <a:xfrm>
            <a:off x="247062" y="4694551"/>
            <a:ext cx="11698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áp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mướt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885" y="4031272"/>
            <a:ext cx="503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13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991DB8-C66B-429C-823D-B70CFE512CCC}"/>
              </a:ext>
            </a:extLst>
          </p:cNvPr>
          <p:cNvSpPr txBox="1"/>
          <p:nvPr/>
        </p:nvSpPr>
        <p:spPr>
          <a:xfrm>
            <a:off x="585689" y="5113234"/>
            <a:ext cx="10875482" cy="108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Con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phượng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vĩ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9823F-CEA1-457D-AA7A-08E48B04F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430" y="217714"/>
            <a:ext cx="5588000" cy="4281715"/>
          </a:xfrm>
          <a:prstGeom prst="rect">
            <a:avLst/>
          </a:prstGeom>
        </p:spPr>
      </p:pic>
      <p:pic>
        <p:nvPicPr>
          <p:cNvPr id="9" name="Picture 8" descr="A tree with red leaves&#10;&#10;Description automatically generated with low confidence">
            <a:extLst>
              <a:ext uri="{FF2B5EF4-FFF2-40B4-BE49-F238E27FC236}">
                <a16:creationId xmlns:a16="http://schemas.microsoft.com/office/drawing/2014/main" id="{98E59266-7CF3-4A4E-A684-40E74553E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385877"/>
            <a:ext cx="5714347" cy="398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9886" y="4513944"/>
            <a:ext cx="428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0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991DB8-C66B-429C-823D-B70CFE512CCC}"/>
              </a:ext>
            </a:extLst>
          </p:cNvPr>
          <p:cNvSpPr txBox="1"/>
          <p:nvPr/>
        </p:nvSpPr>
        <p:spPr>
          <a:xfrm>
            <a:off x="459016" y="4913926"/>
            <a:ext cx="10316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rụng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8CECB-2181-4C38-8F0B-F7A74987A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989" y="425056"/>
            <a:ext cx="5181039" cy="3614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7FF7AC-7129-472E-BFE0-C8308CC48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9" y="580570"/>
            <a:ext cx="5445236" cy="3303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85651" y="4184132"/>
            <a:ext cx="428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82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991DB8-C66B-429C-823D-B70CFE512CCC}"/>
              </a:ext>
            </a:extLst>
          </p:cNvPr>
          <p:cNvSpPr txBox="1"/>
          <p:nvPr/>
        </p:nvSpPr>
        <p:spPr>
          <a:xfrm>
            <a:off x="676462" y="5255369"/>
            <a:ext cx="10316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trút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trơ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khẳng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xám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xịt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rõ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D0808-0FB4-45B7-B492-54BE3CC28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951" y="566058"/>
            <a:ext cx="5427792" cy="3654550"/>
          </a:xfrm>
          <a:prstGeom prst="rect">
            <a:avLst/>
          </a:prstGeom>
        </p:spPr>
      </p:pic>
      <p:pic>
        <p:nvPicPr>
          <p:cNvPr id="3" name="Picture 2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EAABA4F8-B555-4FBD-8886-EB3698F7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607870"/>
            <a:ext cx="5413827" cy="3557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462" y="4339772"/>
            <a:ext cx="477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33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0C3269-EDBA-4902-B213-DFDDBA195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77317"/>
              </p:ext>
            </p:extLst>
          </p:nvPr>
        </p:nvGraphicFramePr>
        <p:xfrm>
          <a:off x="937377" y="1126437"/>
          <a:ext cx="10398539" cy="4830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983">
                  <a:extLst>
                    <a:ext uri="{9D8B030D-6E8A-4147-A177-3AD203B41FA5}">
                      <a16:colId xmlns:a16="http://schemas.microsoft.com/office/drawing/2014/main" val="2802189197"/>
                    </a:ext>
                  </a:extLst>
                </a:gridCol>
                <a:gridCol w="8420556">
                  <a:extLst>
                    <a:ext uri="{9D8B030D-6E8A-4147-A177-3AD203B41FA5}">
                      <a16:colId xmlns:a16="http://schemas.microsoft.com/office/drawing/2014/main" val="357935949"/>
                    </a:ext>
                  </a:extLst>
                </a:gridCol>
              </a:tblGrid>
              <a:tr h="7456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Mùa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21132"/>
                  </a:ext>
                </a:extLst>
              </a:tr>
              <a:tr h="1018824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66420"/>
                  </a:ext>
                </a:extLst>
              </a:tr>
              <a:tr h="922697"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0072"/>
                  </a:ext>
                </a:extLst>
              </a:tr>
              <a:tr h="1220454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7314"/>
                  </a:ext>
                </a:extLst>
              </a:tr>
              <a:tr h="92269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0636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A281F51-B607-44F8-925C-1E89D473A53A}"/>
              </a:ext>
            </a:extLst>
          </p:cNvPr>
          <p:cNvSpPr txBox="1"/>
          <p:nvPr/>
        </p:nvSpPr>
        <p:spPr>
          <a:xfrm>
            <a:off x="1037403" y="2073026"/>
            <a:ext cx="17410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CF62B-8CB0-4E1C-93BB-355661A17132}"/>
              </a:ext>
            </a:extLst>
          </p:cNvPr>
          <p:cNvSpPr txBox="1"/>
          <p:nvPr/>
        </p:nvSpPr>
        <p:spPr>
          <a:xfrm>
            <a:off x="2869114" y="1857609"/>
            <a:ext cx="88775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endParaRPr lang="en-US" sz="2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nở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đào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vi-o-let,…)</a:t>
            </a:r>
            <a:endParaRPr lang="en-US" sz="2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4C872-16BE-4617-B363-0530D8EE3992}"/>
              </a:ext>
            </a:extLst>
          </p:cNvPr>
          <p:cNvSpPr txBox="1"/>
          <p:nvPr/>
        </p:nvSpPr>
        <p:spPr>
          <a:xfrm>
            <a:off x="1045497" y="3057938"/>
            <a:ext cx="173295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DDEB8-7F39-4660-9A59-57A7AC6223DA}"/>
              </a:ext>
            </a:extLst>
          </p:cNvPr>
          <p:cNvSpPr txBox="1"/>
          <p:nvPr/>
        </p:nvSpPr>
        <p:spPr>
          <a:xfrm>
            <a:off x="2886575" y="2954746"/>
            <a:ext cx="8156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oi ả,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chói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lang="en-US" sz="2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lang="en-US" sz="2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A92B5-EE8A-4084-9BE3-25D3A199E2E3}"/>
              </a:ext>
            </a:extLst>
          </p:cNvPr>
          <p:cNvSpPr txBox="1"/>
          <p:nvPr/>
        </p:nvSpPr>
        <p:spPr>
          <a:xfrm>
            <a:off x="1030983" y="4102444"/>
            <a:ext cx="17474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5D2B5-8402-4029-B5EF-4274B65BBBAD}"/>
              </a:ext>
            </a:extLst>
          </p:cNvPr>
          <p:cNvSpPr txBox="1"/>
          <p:nvPr/>
        </p:nvSpPr>
        <p:spPr>
          <a:xfrm>
            <a:off x="2973651" y="3962411"/>
            <a:ext cx="8432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Se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heo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may.</a:t>
            </a:r>
            <a:endParaRPr lang="en-US" sz="2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rụng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úa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B4853-3B39-434A-94A4-A62355D74774}"/>
              </a:ext>
            </a:extLst>
          </p:cNvPr>
          <p:cNvSpPr txBox="1"/>
          <p:nvPr/>
        </p:nvSpPr>
        <p:spPr>
          <a:xfrm>
            <a:off x="1006703" y="5145011"/>
            <a:ext cx="1771752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9305D-E59A-4F7D-9E9A-809D75B7D31B}"/>
              </a:ext>
            </a:extLst>
          </p:cNvPr>
          <p:cNvSpPr txBox="1"/>
          <p:nvPr/>
        </p:nvSpPr>
        <p:spPr>
          <a:xfrm>
            <a:off x="2869114" y="5006511"/>
            <a:ext cx="8641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buốt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phùn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ám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trơ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trụi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472441" y="302161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AE3BBB-3823-4FF4-94CE-D7673DD5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73" y="1601065"/>
            <a:ext cx="10936863" cy="3950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472441" y="302161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991DB8-C66B-429C-823D-B70CFE512CCC}"/>
              </a:ext>
            </a:extLst>
          </p:cNvPr>
          <p:cNvSpPr txBox="1"/>
          <p:nvPr/>
        </p:nvSpPr>
        <p:spPr>
          <a:xfrm>
            <a:off x="2670629" y="4944817"/>
            <a:ext cx="6284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C4D70-A7B8-423F-A54C-C2A935E71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469" y="218844"/>
            <a:ext cx="7720483" cy="4433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0004" y="4506236"/>
            <a:ext cx="477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21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ạp bút: Mưa cao nguyên - Báo Gia Lai điện tử - Tin nhanh - Chính xác">
            <a:extLst>
              <a:ext uri="{FF2B5EF4-FFF2-40B4-BE49-F238E27FC236}">
                <a16:creationId xmlns:a16="http://schemas.microsoft.com/office/drawing/2014/main" id="{8EE0B265-22E6-4FC7-94DE-B870F247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4" y="214316"/>
            <a:ext cx="10178321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DD1C0-DCEE-44DD-96FE-43C733A5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37" y="262852"/>
            <a:ext cx="7974419" cy="4574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A0880-3B1A-44B0-8826-223B9DB9BDA4}"/>
              </a:ext>
            </a:extLst>
          </p:cNvPr>
          <p:cNvSpPr txBox="1"/>
          <p:nvPr/>
        </p:nvSpPr>
        <p:spPr>
          <a:xfrm>
            <a:off x="684825" y="5299491"/>
            <a:ext cx="10143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nẻ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úa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0004" y="4714716"/>
            <a:ext cx="477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50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73EB2-EB43-4164-B23D-30827BB8CA25}"/>
              </a:ext>
            </a:extLst>
          </p:cNvPr>
          <p:cNvSpPr txBox="1"/>
          <p:nvPr/>
        </p:nvSpPr>
        <p:spPr>
          <a:xfrm>
            <a:off x="1362636" y="2102511"/>
            <a:ext cx="9466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85B6A78-D30E-4F1B-9B30-DDC17DE8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7" y="0"/>
            <a:ext cx="10882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0C3269-EDBA-4902-B213-DFDDBA195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71863"/>
              </p:ext>
            </p:extLst>
          </p:nvPr>
        </p:nvGraphicFramePr>
        <p:xfrm>
          <a:off x="1092372" y="1631957"/>
          <a:ext cx="10289534" cy="409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247">
                  <a:extLst>
                    <a:ext uri="{9D8B030D-6E8A-4147-A177-3AD203B41FA5}">
                      <a16:colId xmlns:a16="http://schemas.microsoft.com/office/drawing/2014/main" val="2802189197"/>
                    </a:ext>
                  </a:extLst>
                </a:gridCol>
                <a:gridCol w="8332287">
                  <a:extLst>
                    <a:ext uri="{9D8B030D-6E8A-4147-A177-3AD203B41FA5}">
                      <a16:colId xmlns:a16="http://schemas.microsoft.com/office/drawing/2014/main" val="357935949"/>
                    </a:ext>
                  </a:extLst>
                </a:gridCol>
              </a:tblGrid>
              <a:tr h="8420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Mùa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21132"/>
                  </a:ext>
                </a:extLst>
              </a:tr>
              <a:tr h="2112261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66420"/>
                  </a:ext>
                </a:extLst>
              </a:tr>
              <a:tr h="11399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00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A281F51-B607-44F8-925C-1E89D473A53A}"/>
              </a:ext>
            </a:extLst>
          </p:cNvPr>
          <p:cNvSpPr txBox="1"/>
          <p:nvPr/>
        </p:nvSpPr>
        <p:spPr>
          <a:xfrm>
            <a:off x="1217591" y="2838673"/>
            <a:ext cx="189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CF62B-8CB0-4E1C-93BB-355661A17132}"/>
              </a:ext>
            </a:extLst>
          </p:cNvPr>
          <p:cNvSpPr txBox="1"/>
          <p:nvPr/>
        </p:nvSpPr>
        <p:spPr>
          <a:xfrm>
            <a:off x="3284139" y="2466810"/>
            <a:ext cx="7877140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mẻ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4C872-16BE-4617-B363-0530D8EE3992}"/>
              </a:ext>
            </a:extLst>
          </p:cNvPr>
          <p:cNvSpPr txBox="1"/>
          <p:nvPr/>
        </p:nvSpPr>
        <p:spPr>
          <a:xfrm>
            <a:off x="1248383" y="4861514"/>
            <a:ext cx="189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DDEB8-7F39-4660-9A59-57A7AC6223DA}"/>
              </a:ext>
            </a:extLst>
          </p:cNvPr>
          <p:cNvSpPr txBox="1"/>
          <p:nvPr/>
        </p:nvSpPr>
        <p:spPr>
          <a:xfrm>
            <a:off x="3210042" y="4846228"/>
            <a:ext cx="795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632098" y="320858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9C7829-03E7-4B56-AF9C-1539241BAA59}"/>
              </a:ext>
            </a:extLst>
          </p:cNvPr>
          <p:cNvSpPr txBox="1"/>
          <p:nvPr/>
        </p:nvSpPr>
        <p:spPr>
          <a:xfrm>
            <a:off x="1337995" y="1103914"/>
            <a:ext cx="93889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889B1-90AE-4D38-A2E7-7256C0A915AD}"/>
              </a:ext>
            </a:extLst>
          </p:cNvPr>
          <p:cNvSpPr/>
          <p:nvPr/>
        </p:nvSpPr>
        <p:spPr>
          <a:xfrm>
            <a:off x="6766038" y="1350455"/>
            <a:ext cx="557609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EFA017-97F6-4D8A-B351-9BE981A8D2A6}"/>
              </a:ext>
            </a:extLst>
          </p:cNvPr>
          <p:cNvSpPr/>
          <p:nvPr/>
        </p:nvSpPr>
        <p:spPr>
          <a:xfrm>
            <a:off x="7044011" y="2174011"/>
            <a:ext cx="59960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6072C6-EE55-47A9-8B4B-40BA5BAD8B7E}"/>
              </a:ext>
            </a:extLst>
          </p:cNvPr>
          <p:cNvSpPr/>
          <p:nvPr/>
        </p:nvSpPr>
        <p:spPr>
          <a:xfrm>
            <a:off x="8067151" y="3017757"/>
            <a:ext cx="59960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9D7F9-6D6A-48F1-9323-F7BB47D85695}"/>
              </a:ext>
            </a:extLst>
          </p:cNvPr>
          <p:cNvSpPr/>
          <p:nvPr/>
        </p:nvSpPr>
        <p:spPr>
          <a:xfrm>
            <a:off x="8067097" y="3801335"/>
            <a:ext cx="59960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E59133-C808-460C-B7BB-BEDB4DFC0FD7}"/>
              </a:ext>
            </a:extLst>
          </p:cNvPr>
          <p:cNvSpPr/>
          <p:nvPr/>
        </p:nvSpPr>
        <p:spPr>
          <a:xfrm>
            <a:off x="7251077" y="4695835"/>
            <a:ext cx="59960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2C5F40-D018-4420-8260-82A30DD1DB72}"/>
              </a:ext>
            </a:extLst>
          </p:cNvPr>
          <p:cNvSpPr/>
          <p:nvPr/>
        </p:nvSpPr>
        <p:spPr>
          <a:xfrm>
            <a:off x="6533629" y="5480272"/>
            <a:ext cx="59960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AB5BB-487E-41EB-8A3B-EFAB58AF1652}"/>
              </a:ext>
            </a:extLst>
          </p:cNvPr>
          <p:cNvSpPr txBox="1"/>
          <p:nvPr/>
        </p:nvSpPr>
        <p:spPr>
          <a:xfrm>
            <a:off x="6823025" y="1288900"/>
            <a:ext cx="41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B7FE90-560B-4B68-AD16-0FDA65CFE752}"/>
              </a:ext>
            </a:extLst>
          </p:cNvPr>
          <p:cNvSpPr txBox="1"/>
          <p:nvPr/>
        </p:nvSpPr>
        <p:spPr>
          <a:xfrm>
            <a:off x="6996546" y="2039858"/>
            <a:ext cx="34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E401D-0DE8-4DA0-B3E2-9F7EF38C364B}"/>
              </a:ext>
            </a:extLst>
          </p:cNvPr>
          <p:cNvSpPr txBox="1"/>
          <p:nvPr/>
        </p:nvSpPr>
        <p:spPr>
          <a:xfrm>
            <a:off x="8188923" y="3042906"/>
            <a:ext cx="41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9A2A36-9EDF-4F40-B175-4F353D6DC3C1}"/>
              </a:ext>
            </a:extLst>
          </p:cNvPr>
          <p:cNvSpPr txBox="1"/>
          <p:nvPr/>
        </p:nvSpPr>
        <p:spPr>
          <a:xfrm>
            <a:off x="8135155" y="3679072"/>
            <a:ext cx="34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8CFB8A-8D4D-4C61-B6AB-E56E4A04D8A6}"/>
              </a:ext>
            </a:extLst>
          </p:cNvPr>
          <p:cNvSpPr txBox="1"/>
          <p:nvPr/>
        </p:nvSpPr>
        <p:spPr>
          <a:xfrm>
            <a:off x="7343815" y="4664496"/>
            <a:ext cx="41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2CC96-3CBC-4D7F-8C28-BD07C6BE9628}"/>
              </a:ext>
            </a:extLst>
          </p:cNvPr>
          <p:cNvSpPr txBox="1"/>
          <p:nvPr/>
        </p:nvSpPr>
        <p:spPr>
          <a:xfrm>
            <a:off x="6669650" y="5361661"/>
            <a:ext cx="34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887722" y="368603"/>
            <a:ext cx="1028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100199" y="342880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dò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endParaRPr lang="en-US" sz="60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229" y="2055860"/>
            <a:ext cx="9927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8,9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in (6,7)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(15)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vốn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Dấu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chấm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dấu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chấm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hỏi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(14)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12109451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030515" y="693030"/>
            <a:ext cx="6635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840" y="1579594"/>
            <a:ext cx="10435771" cy="267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vốn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miền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Bắc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miền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ta. </a:t>
            </a:r>
            <a:endParaRPr lang="en-US" sz="38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38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800" dirty="0" err="1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3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3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3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chấm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chấm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3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ở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cuối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00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3"/>
            <a:ext cx="8382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3360057" y="2751935"/>
            <a:ext cx="5522686" cy="81755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5;p33"/>
          <p:cNvSpPr txBox="1">
            <a:spLocks/>
          </p:cNvSpPr>
          <p:nvPr/>
        </p:nvSpPr>
        <p:spPr>
          <a:xfrm>
            <a:off x="1216855" y="2121078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8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8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vi-VN" sz="8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AB9D69B6-A1F0-4589-B7C5-9D96A6086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00" r="93800">
                        <a14:foregroundMark x1="83400" y1="43704" x2="87600" y2="44815"/>
                        <a14:foregroundMark x1="9100" y1="75556" x2="18100" y2="73426"/>
                        <a14:foregroundMark x1="79000" y1="42315" x2="83400" y2="40370"/>
                        <a14:foregroundMark x1="90500" y1="42500" x2="93800" y2="45833"/>
                        <a14:foregroundMark x1="6400" y1="76852" x2="5100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04" y="3220278"/>
            <a:ext cx="4069757" cy="43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33">
            <a:extLst>
              <a:ext uri="{FF2B5EF4-FFF2-40B4-BE49-F238E27FC236}">
                <a16:creationId xmlns:a16="http://schemas.microsoft.com/office/drawing/2014/main" id="{19955342-BB1B-4921-8D5C-16988E534537}"/>
              </a:ext>
            </a:extLst>
          </p:cNvPr>
          <p:cNvSpPr txBox="1">
            <a:spLocks/>
          </p:cNvSpPr>
          <p:nvPr/>
        </p:nvSpPr>
        <p:spPr>
          <a:xfrm>
            <a:off x="138831" y="439057"/>
            <a:ext cx="12108000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căm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căm</a:t>
            </a:r>
            <a:endParaRPr lang="en-US" sz="4000" kern="0" dirty="0">
              <a:solidFill>
                <a:srgbClr val="06084E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spcAft>
                <a:spcPts val="1331"/>
              </a:spcAft>
            </a:pP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quàng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khăn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giày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000" kern="0" dirty="0">
              <a:solidFill>
                <a:srgbClr val="06084E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Google Shape;585;p33">
            <a:extLst>
              <a:ext uri="{FF2B5EF4-FFF2-40B4-BE49-F238E27FC236}">
                <a16:creationId xmlns:a16="http://schemas.microsoft.com/office/drawing/2014/main" id="{474D69E1-FC48-4527-A809-677836113083}"/>
              </a:ext>
            </a:extLst>
          </p:cNvPr>
          <p:cNvSpPr txBox="1">
            <a:spLocks/>
          </p:cNvSpPr>
          <p:nvPr/>
        </p:nvSpPr>
        <p:spPr>
          <a:xfrm>
            <a:off x="5757971" y="2877602"/>
            <a:ext cx="5648471" cy="15087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400" kern="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4400" kern="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</a:t>
            </a:r>
            <a:r>
              <a:rPr lang="en-US" sz="4400" kern="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800" kern="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4800" kern="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endParaRPr lang="vi-VN" sz="4800" kern="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2" y="2637456"/>
            <a:ext cx="4873228" cy="35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33">
            <a:extLst>
              <a:ext uri="{FF2B5EF4-FFF2-40B4-BE49-F238E27FC236}">
                <a16:creationId xmlns:a16="http://schemas.microsoft.com/office/drawing/2014/main" id="{19955342-BB1B-4921-8D5C-16988E534537}"/>
              </a:ext>
            </a:extLst>
          </p:cNvPr>
          <p:cNvSpPr txBox="1">
            <a:spLocks/>
          </p:cNvSpPr>
          <p:nvPr/>
        </p:nvSpPr>
        <p:spPr>
          <a:xfrm>
            <a:off x="1013382" y="534396"/>
            <a:ext cx="10409075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b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800" kern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Google Shape;585;p33">
            <a:extLst>
              <a:ext uri="{FF2B5EF4-FFF2-40B4-BE49-F238E27FC236}">
                <a16:creationId xmlns:a16="http://schemas.microsoft.com/office/drawing/2014/main" id="{474D69E1-FC48-4527-A809-677836113083}"/>
              </a:ext>
            </a:extLst>
          </p:cNvPr>
          <p:cNvSpPr txBox="1">
            <a:spLocks/>
          </p:cNvSpPr>
          <p:nvPr/>
        </p:nvSpPr>
        <p:spPr>
          <a:xfrm>
            <a:off x="6099691" y="2474692"/>
            <a:ext cx="5373544" cy="14279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400" kern="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4400" kern="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</a:t>
            </a:r>
            <a:r>
              <a:rPr lang="en-US" sz="4400" kern="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800" kern="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4800" kern="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endParaRPr lang="vi-VN" sz="4800" kern="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06039"/>
            <a:ext cx="5852160" cy="42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228603"/>
            <a:ext cx="11140440" cy="651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2087880" y="3109280"/>
            <a:ext cx="8945879" cy="75326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alt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thành</a:t>
            </a:r>
            <a:r>
              <a:rPr kumimoji="0" lang="en-US" alt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kiến</a:t>
            </a:r>
            <a:r>
              <a:rPr kumimoji="0" lang="en-US" alt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thức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37211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653</Words>
  <Application>Microsoft Office PowerPoint</Application>
  <PresentationFormat>Widescreen</PresentationFormat>
  <Paragraphs>79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SimSun</vt:lpstr>
      <vt:lpstr>Arial</vt:lpstr>
      <vt:lpstr>Arial-Rounded</vt:lpstr>
      <vt:lpstr>Bebas Neue</vt:lpstr>
      <vt:lpstr>Calibri</vt:lpstr>
      <vt:lpstr>Calibri Light</vt:lpstr>
      <vt:lpstr>Fredoka One</vt:lpstr>
      <vt:lpstr>Hammersmith One</vt:lpstr>
      <vt:lpstr>HP001 4 hàng</vt:lpstr>
      <vt:lpstr>HP001 5 hàng</vt:lpstr>
      <vt:lpstr>Quicksand</vt:lpstr>
      <vt:lpstr>Quicksand Medium</vt:lpstr>
      <vt:lpstr>Quicksand SemiBold</vt:lpstr>
      <vt:lpstr>Times New Roman</vt:lpstr>
      <vt:lpstr>Office Theme</vt:lpstr>
      <vt:lpstr>1_Office Theme</vt:lpstr>
      <vt:lpstr>2_Office Theme</vt:lpstr>
      <vt:lpstr>Fall Vibes Stickers fo Marketing by Slidesgo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Thứ ba ngày 17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42</cp:revision>
  <dcterms:created xsi:type="dcterms:W3CDTF">2021-12-12T09:26:29Z</dcterms:created>
  <dcterms:modified xsi:type="dcterms:W3CDTF">2023-01-17T03:59:43Z</dcterms:modified>
</cp:coreProperties>
</file>