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2"/>
  </p:notesMasterIdLst>
  <p:handoutMasterIdLst>
    <p:handoutMasterId r:id="rId23"/>
  </p:handoutMasterIdLst>
  <p:sldIdLst>
    <p:sldId id="260" r:id="rId5"/>
    <p:sldId id="312" r:id="rId6"/>
    <p:sldId id="313" r:id="rId7"/>
    <p:sldId id="314" r:id="rId8"/>
    <p:sldId id="316" r:id="rId9"/>
    <p:sldId id="258" r:id="rId10"/>
    <p:sldId id="265" r:id="rId11"/>
    <p:sldId id="273" r:id="rId12"/>
    <p:sldId id="276" r:id="rId13"/>
    <p:sldId id="305" r:id="rId14"/>
    <p:sldId id="306" r:id="rId15"/>
    <p:sldId id="317" r:id="rId16"/>
    <p:sldId id="318" r:id="rId17"/>
    <p:sldId id="325" r:id="rId18"/>
    <p:sldId id="326" r:id="rId19"/>
    <p:sldId id="297"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6197" autoAdjust="0"/>
  </p:normalViewPr>
  <p:slideViewPr>
    <p:cSldViewPr snapToGrid="0">
      <p:cViewPr varScale="1">
        <p:scale>
          <a:sx n="107" d="100"/>
          <a:sy n="107" d="100"/>
        </p:scale>
        <p:origin x="744" y="102"/>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E8008ED1-0976-784F-A386-9B5CC072A4BD}"/>
    <pc:docChg chg="custSel modSld">
      <pc:chgData name="Huyền Ngọc" userId="74af6240d90ddfe1" providerId="LiveId" clId="{E8008ED1-0976-784F-A386-9B5CC072A4BD}" dt="2024-12-20T07:45:43.902" v="0" actId="478"/>
      <pc:docMkLst>
        <pc:docMk/>
      </pc:docMkLst>
      <pc:sldChg chg="delSp mod">
        <pc:chgData name="Huyền Ngọc" userId="74af6240d90ddfe1" providerId="LiveId" clId="{E8008ED1-0976-784F-A386-9B5CC072A4BD}" dt="2024-12-20T07:45:43.902" v="0" actId="478"/>
        <pc:sldMkLst>
          <pc:docMk/>
          <pc:sldMk cId="3271200329" sldId="312"/>
        </pc:sldMkLst>
        <pc:picChg chg="del">
          <ac:chgData name="Huyền Ngọc" userId="74af6240d90ddfe1" providerId="LiveId" clId="{E8008ED1-0976-784F-A386-9B5CC072A4BD}" dt="2024-12-20T07:45:43.902" v="0" actId="478"/>
          <ac:picMkLst>
            <pc:docMk/>
            <pc:sldMk cId="3271200329" sldId="312"/>
            <ac:picMk id="2" creationId="{EF2E88B1-6E7F-69AB-81ED-3131BAEE88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1/20/2025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1/20/2025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1/20/2025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5.gif"/><Relationship Id="rId5" Type="http://schemas.openxmlformats.org/officeDocument/2006/relationships/image" Target="../media/image22.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6.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560887" y="0"/>
            <a:ext cx="7513792" cy="7513792"/>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5886450" y="3362136"/>
            <a:ext cx="6064778" cy="2986368"/>
            <a:chOff x="3653952" y="1330652"/>
            <a:chExt cx="6099183" cy="6454712"/>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6454712"/>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ptos" panose="0211000402020202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3854474" y="1389023"/>
              <a:ext cx="5698139" cy="332636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kết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thúc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học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múa</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hát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đáng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yêu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271200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596</Words>
  <Application>Microsoft Office PowerPoint</Application>
  <PresentationFormat>Widescreen</PresentationFormat>
  <Paragraphs>67</Paragraphs>
  <Slides>17</Slides>
  <Notes>4</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17</vt:i4>
      </vt:variant>
    </vt:vector>
  </HeadingPairs>
  <TitlesOfParts>
    <vt:vector size="34" baseType="lpstr">
      <vt:lpstr>Aptos</vt:lpstr>
      <vt:lpstr>Aptos Display</vt:lpstr>
      <vt:lpstr>Arial</vt:lpstr>
      <vt:lpstr>Calibri</vt:lpstr>
      <vt:lpstr>Cambria</vt:lpstr>
      <vt:lpstr>Cambria Math</vt:lpstr>
      <vt:lpstr>Fredoka One</vt:lpstr>
      <vt:lpstr>Raleway</vt:lpstr>
      <vt:lpstr>SVN-Poky's</vt:lpstr>
      <vt:lpstr>Times New Roman</vt:lpstr>
      <vt:lpstr>UTM Cookies</vt:lpstr>
      <vt:lpstr>UTM Duepuntozero</vt:lpstr>
      <vt:lpstr>Wingdings</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MyPC</cp:lastModifiedBy>
  <cp:revision>198</cp:revision>
  <dcterms:created xsi:type="dcterms:W3CDTF">2023-07-26T07:54:15Z</dcterms:created>
  <dcterms:modified xsi:type="dcterms:W3CDTF">2025-01-20T06:22:42Z</dcterms:modified>
  <cp:category>9Slide.vn</cp:category>
</cp:coreProperties>
</file>