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78" r:id="rId2"/>
    <p:sldId id="376" r:id="rId3"/>
    <p:sldId id="377" r:id="rId4"/>
    <p:sldId id="370" r:id="rId5"/>
    <p:sldId id="302" r:id="rId6"/>
    <p:sldId id="334" r:id="rId7"/>
    <p:sldId id="348" r:id="rId8"/>
    <p:sldId id="361" r:id="rId9"/>
    <p:sldId id="365" r:id="rId10"/>
    <p:sldId id="349" r:id="rId11"/>
    <p:sldId id="388" r:id="rId12"/>
    <p:sldId id="351" r:id="rId13"/>
    <p:sldId id="303" r:id="rId14"/>
    <p:sldId id="384" r:id="rId15"/>
    <p:sldId id="373" r:id="rId16"/>
    <p:sldId id="385" r:id="rId17"/>
    <p:sldId id="355" r:id="rId18"/>
    <p:sldId id="356" r:id="rId19"/>
    <p:sldId id="340" r:id="rId20"/>
    <p:sldId id="357" r:id="rId21"/>
    <p:sldId id="372" r:id="rId22"/>
    <p:sldId id="387" r:id="rId23"/>
    <p:sldId id="374" r:id="rId24"/>
    <p:sldId id="321" r:id="rId25"/>
    <p:sldId id="3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29980-8EEA-4D8F-B52B-9B867D1FE771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DF1AD-706C-413B-8775-7D25BC78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30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67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98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6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251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67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04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95CC-E057-4A62-B462-0FC7E0232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0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23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51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495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8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2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0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7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7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3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6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2DC0231-0871-404B-974E-98497CD6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0"/>
            <a:ext cx="113585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9AA89-9343-468F-8867-307F75B72A45}"/>
              </a:ext>
            </a:extLst>
          </p:cNvPr>
          <p:cNvSpPr txBox="1"/>
          <p:nvPr/>
        </p:nvSpPr>
        <p:spPr>
          <a:xfrm>
            <a:off x="2405684" y="1554164"/>
            <a:ext cx="8219386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iagram, shape, circle&#10;&#10;Description automatically generated">
            <a:extLst>
              <a:ext uri="{FF2B5EF4-FFF2-40B4-BE49-F238E27FC236}">
                <a16:creationId xmlns:a16="http://schemas.microsoft.com/office/drawing/2014/main" id="{8040090C-9C71-42D0-B287-97D0A24C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49" y="5572086"/>
            <a:ext cx="1646550" cy="1646550"/>
          </a:xfrm>
          <a:prstGeom prst="rect">
            <a:avLst/>
          </a:prstGeom>
        </p:spPr>
      </p:pic>
      <p:pic>
        <p:nvPicPr>
          <p:cNvPr id="16" name="Picture 15" descr="Diagram, shape, circle&#10;&#10;Description automatically generated">
            <a:extLst>
              <a:ext uri="{FF2B5EF4-FFF2-40B4-BE49-F238E27FC236}">
                <a16:creationId xmlns:a16="http://schemas.microsoft.com/office/drawing/2014/main" id="{8B022184-3016-4192-B9E1-9982BFDD36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779" y="5459238"/>
            <a:ext cx="1646550" cy="16465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92892" y="645059"/>
            <a:ext cx="2594592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070" y="1782450"/>
            <a:ext cx="10327860" cy="245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mỏng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764272" y="2061284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25F24E-D36C-40F7-9E7F-0D4BC0D932DF}"/>
              </a:ext>
            </a:extLst>
          </p:cNvPr>
          <p:cNvCxnSpPr/>
          <p:nvPr/>
        </p:nvCxnSpPr>
        <p:spPr>
          <a:xfrm flipH="1">
            <a:off x="2001164" y="3455740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2F527E-A063-448F-8743-A84EFF2C2D10}"/>
              </a:ext>
            </a:extLst>
          </p:cNvPr>
          <p:cNvCxnSpPr/>
          <p:nvPr/>
        </p:nvCxnSpPr>
        <p:spPr>
          <a:xfrm flipH="1">
            <a:off x="2083878" y="3458364"/>
            <a:ext cx="165428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Diagram, shape, circle&#10;&#10;Description automatically generated">
            <a:extLst>
              <a:ext uri="{FF2B5EF4-FFF2-40B4-BE49-F238E27FC236}">
                <a16:creationId xmlns:a16="http://schemas.microsoft.com/office/drawing/2014/main" id="{94CC452D-4132-45CE-BB9C-3A3F85D155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56" y="4084000"/>
            <a:ext cx="2735233" cy="275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6829" y="778880"/>
            <a:ext cx="11404471" cy="5786197"/>
            <a:chOff x="401140" y="711475"/>
            <a:chExt cx="11404471" cy="5786197"/>
          </a:xfrm>
        </p:grpSpPr>
        <p:sp>
          <p:nvSpPr>
            <p:cNvPr id="26" name="TextBox 25"/>
            <p:cNvSpPr txBox="1"/>
            <p:nvPr/>
          </p:nvSpPr>
          <p:spPr>
            <a:xfrm>
              <a:off x="401140" y="711475"/>
              <a:ext cx="11404471" cy="196970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0" y="2712020"/>
              <a:ext cx="7894286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Bây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giờ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           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Tuệ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50765" y="194108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0"/>
            <a:ext cx="1173805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052404" y="4218552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281115" y="3527465"/>
            <a:ext cx="3644722" cy="3059331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2478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698065" y="632742"/>
            <a:ext cx="479587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278" y="1288928"/>
            <a:ext cx="4795870" cy="45088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63471" y="3082736"/>
            <a:ext cx="8054788" cy="991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321424" y="3082735"/>
            <a:ext cx="8404411" cy="991725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8B48691-AB01-4C6F-BE26-B99F0858C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035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14437" y="2132522"/>
            <a:ext cx="832880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6829" y="778880"/>
            <a:ext cx="11404471" cy="5786197"/>
            <a:chOff x="401140" y="711475"/>
            <a:chExt cx="11404471" cy="5786197"/>
          </a:xfrm>
        </p:grpSpPr>
        <p:sp>
          <p:nvSpPr>
            <p:cNvPr id="26" name="TextBox 25"/>
            <p:cNvSpPr txBox="1"/>
            <p:nvPr/>
          </p:nvSpPr>
          <p:spPr>
            <a:xfrm>
              <a:off x="401140" y="711475"/>
              <a:ext cx="11404471" cy="196970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0" y="2712020"/>
              <a:ext cx="7894286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Bây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giờ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           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Tuệ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50765" y="194108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0"/>
            <a:ext cx="1173805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052404" y="4218552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281115" y="3527465"/>
            <a:ext cx="3644722" cy="3059331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9673088" y="118916"/>
            <a:ext cx="2505041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toàn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766E-7C87-4EED-B9E8-4C9198FA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9867F6-9DD7-4626-B1A2-3FC06954C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75" y="0"/>
            <a:ext cx="8635953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3BA771-1755-4911-B9C3-65C51DF77CEB}"/>
              </a:ext>
            </a:extLst>
          </p:cNvPr>
          <p:cNvSpPr/>
          <p:nvPr/>
        </p:nvSpPr>
        <p:spPr>
          <a:xfrm>
            <a:off x="4716397" y="1890206"/>
            <a:ext cx="2981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73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6829" y="778880"/>
            <a:ext cx="11404471" cy="5786197"/>
            <a:chOff x="401140" y="711475"/>
            <a:chExt cx="11404471" cy="5786197"/>
          </a:xfrm>
        </p:grpSpPr>
        <p:sp>
          <p:nvSpPr>
            <p:cNvPr id="26" name="TextBox 25"/>
            <p:cNvSpPr txBox="1"/>
            <p:nvPr/>
          </p:nvSpPr>
          <p:spPr>
            <a:xfrm>
              <a:off x="401140" y="711475"/>
              <a:ext cx="11404471" cy="196970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0" y="2712020"/>
              <a:ext cx="7894286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Bây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giờ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           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Tuệ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50765" y="194108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0"/>
            <a:ext cx="1173805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052404" y="4218552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281115" y="3527465"/>
            <a:ext cx="3644722" cy="3059331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60526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6518" y="829998"/>
            <a:ext cx="11230377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5501" y="980840"/>
            <a:ext cx="997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7095" y="1613923"/>
            <a:ext cx="9887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An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Hai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51BA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672" y="3850205"/>
            <a:ext cx="3219450" cy="3219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40158" y="829998"/>
            <a:ext cx="1052203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1789" y="1379660"/>
            <a:ext cx="9644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Mai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0576" y="2714198"/>
            <a:ext cx="10005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62660" y="2181070"/>
            <a:ext cx="8993650" cy="2189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3379" y="414486"/>
            <a:ext cx="10902462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2146599" y="1145465"/>
            <a:ext cx="10036813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759853" y="989807"/>
            <a:ext cx="1659441" cy="1509514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887963" y="1148630"/>
            <a:ext cx="1304642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32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E574EB-2FAF-4892-A5C7-756393EBF071}"/>
              </a:ext>
            </a:extLst>
          </p:cNvPr>
          <p:cNvSpPr txBox="1"/>
          <p:nvPr/>
        </p:nvSpPr>
        <p:spPr>
          <a:xfrm>
            <a:off x="2161905" y="1374084"/>
            <a:ext cx="881138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 CHONG CHÓNG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698854" y="2231553"/>
            <a:ext cx="7382207" cy="102694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2.  </a:t>
            </a:r>
            <a:r>
              <a:rPr kumimoji="0" lang="en-US" sz="4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18172" y="1185723"/>
            <a:ext cx="860367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21225" y="2469746"/>
            <a:ext cx="9056134" cy="21291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An, Mai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lẫn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8B48691-AB01-4C6F-BE26-B99F0858C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035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14438" y="2132522"/>
            <a:ext cx="775363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6829" y="778880"/>
            <a:ext cx="11404471" cy="5786197"/>
            <a:chOff x="401140" y="711475"/>
            <a:chExt cx="11404471" cy="5786197"/>
          </a:xfrm>
        </p:grpSpPr>
        <p:sp>
          <p:nvSpPr>
            <p:cNvPr id="26" name="TextBox 25"/>
            <p:cNvSpPr txBox="1"/>
            <p:nvPr/>
          </p:nvSpPr>
          <p:spPr>
            <a:xfrm>
              <a:off x="401140" y="711475"/>
              <a:ext cx="11404471" cy="196970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0" y="2712020"/>
              <a:ext cx="7894286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Bây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giờ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           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Tuệ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50765" y="194108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0"/>
            <a:ext cx="1173805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052404" y="4218552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281115" y="3527465"/>
            <a:ext cx="3644722" cy="3059331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0277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D7F5E50-83FC-4918-AC54-D038C3AB5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035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934970" y="1986889"/>
            <a:ext cx="81269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Luyện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tập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theo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văn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bản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37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26670" y="447007"/>
            <a:ext cx="884434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35269" y="1730602"/>
            <a:ext cx="3367789" cy="1869591"/>
            <a:chOff x="1406769" y="1762728"/>
            <a:chExt cx="3367789" cy="2189128"/>
          </a:xfrm>
        </p:grpSpPr>
        <p:sp>
          <p:nvSpPr>
            <p:cNvPr id="34" name="PA_库_云形 6"/>
            <p:cNvSpPr/>
            <p:nvPr>
              <p:custDataLst>
                <p:tags r:id="rId2"/>
              </p:custDataLst>
            </p:nvPr>
          </p:nvSpPr>
          <p:spPr>
            <a:xfrm>
              <a:off x="1406769" y="1762728"/>
              <a:ext cx="3367789" cy="2189128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31957" y="2505689"/>
              <a:ext cx="2525050" cy="612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86539" y="1451220"/>
            <a:ext cx="4460934" cy="2185416"/>
            <a:chOff x="7584165" y="1795978"/>
            <a:chExt cx="3790715" cy="2185416"/>
          </a:xfrm>
        </p:grpSpPr>
        <p:sp>
          <p:nvSpPr>
            <p:cNvPr id="35" name="PA_库_云形 6"/>
            <p:cNvSpPr/>
            <p:nvPr>
              <p:custDataLst>
                <p:tags r:id="rId1"/>
              </p:custDataLst>
            </p:nvPr>
          </p:nvSpPr>
          <p:spPr>
            <a:xfrm>
              <a:off x="7584165" y="1795978"/>
              <a:ext cx="3790715" cy="2185416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969064" y="2207881"/>
              <a:ext cx="317762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800" i="0" u="none" strike="noStrike" kern="1200" cap="none" spc="0" normalizeH="0" noProof="0" dirty="0" smtClean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964135" y="4056138"/>
            <a:ext cx="10425524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Mai,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671" y="4767995"/>
            <a:ext cx="1079798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nhỉ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Mai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3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671" y="5352706"/>
            <a:ext cx="1079798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nữa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3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4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8" y="3171217"/>
            <a:ext cx="8194104" cy="40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chóng,cười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toe.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766E-7C87-4EED-B9E8-4C9198FA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9867F6-9DD7-4626-B1A2-3FC06954C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75" y="0"/>
            <a:ext cx="8635953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3BA771-1755-4911-B9C3-65C51DF77CEB}"/>
              </a:ext>
            </a:extLst>
          </p:cNvPr>
          <p:cNvSpPr/>
          <p:nvPr/>
        </p:nvSpPr>
        <p:spPr>
          <a:xfrm>
            <a:off x="4716397" y="1890206"/>
            <a:ext cx="2981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4350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7094" y="599668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2097" y="1306257"/>
            <a:ext cx="1391479" cy="8945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32795" y="1216743"/>
            <a:ext cx="11299523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50"/>
          <a:stretch/>
        </p:blipFill>
        <p:spPr>
          <a:xfrm>
            <a:off x="285137" y="2616590"/>
            <a:ext cx="11790542" cy="33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205" y="430206"/>
            <a:ext cx="5835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556898" y="195706"/>
            <a:ext cx="1173805" cy="992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32" y="1118814"/>
            <a:ext cx="6887454" cy="5358131"/>
          </a:xfrm>
          <a:prstGeom prst="rect">
            <a:avLst/>
          </a:prstGeom>
        </p:spPr>
      </p:pic>
      <p:sp>
        <p:nvSpPr>
          <p:cNvPr id="17" name="任意多边形: 形状 15">
            <a:extLst>
              <a:ext uri="{FF2B5EF4-FFF2-40B4-BE49-F238E27FC236}">
                <a16:creationId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9852994" y="155423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88" y="1065006"/>
            <a:ext cx="133192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345" y="354155"/>
            <a:ext cx="1339104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6829" y="778880"/>
            <a:ext cx="11404471" cy="5786197"/>
            <a:chOff x="401140" y="711475"/>
            <a:chExt cx="11404471" cy="5786197"/>
          </a:xfrm>
        </p:grpSpPr>
        <p:sp>
          <p:nvSpPr>
            <p:cNvPr id="26" name="TextBox 25"/>
            <p:cNvSpPr txBox="1"/>
            <p:nvPr/>
          </p:nvSpPr>
          <p:spPr>
            <a:xfrm>
              <a:off x="401140" y="711475"/>
              <a:ext cx="11404471" cy="196970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0" y="2712020"/>
              <a:ext cx="7894286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Bây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giờ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            </a:t>
              </a:r>
              <a:r>
                <a:rPr lang="en-US" sz="20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lang="en-US" sz="2000" i="1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</a:t>
              </a:r>
              <a:r>
                <a:rPr lang="en-US" sz="20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Tuệ</a:t>
              </a:r>
              <a:r>
                <a:rPr lang="en-US" sz="20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</a:t>
              </a:r>
              <a:r>
                <a:rPr lang="en-US" sz="20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50765" y="194108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0"/>
            <a:ext cx="1173805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052404" y="4218552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281115" y="3527465"/>
            <a:ext cx="3644722" cy="3059331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9981767" y="87067"/>
            <a:ext cx="2141273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7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DE1E55-A4F0-42A0-BE5D-CE3121A1E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1183"/>
            <a:ext cx="3858136" cy="269174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91061" y="629420"/>
            <a:ext cx="5607485" cy="630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0017" y="1723480"/>
            <a:ext cx="3406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2092" y="1886705"/>
            <a:ext cx="4690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uồn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2092" y="3097335"/>
            <a:ext cx="4101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13109" y="3070750"/>
            <a:ext cx="4690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ạy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93764" y="836962"/>
            <a:ext cx="11404471" cy="196970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01141" y="2712020"/>
            <a:ext cx="71862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Chong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quay. Mai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5807" y="120670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sp>
        <p:nvSpPr>
          <p:cNvPr id="7" name="Oval 6"/>
          <p:cNvSpPr/>
          <p:nvPr/>
        </p:nvSpPr>
        <p:spPr>
          <a:xfrm>
            <a:off x="615282" y="92142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-67405"/>
            <a:ext cx="1173805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066715" y="4151147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4182" y="276549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780440" y="2712020"/>
            <a:ext cx="4210836" cy="3354060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179078" y="6032657"/>
            <a:ext cx="3289706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nối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2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1784</Words>
  <Application>Microsoft Office PowerPoint</Application>
  <PresentationFormat>Widescreen</PresentationFormat>
  <Paragraphs>84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Em thích chơi trò chơi gì với anh chị em của mình?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21</cp:revision>
  <dcterms:created xsi:type="dcterms:W3CDTF">2021-07-24T03:49:15Z</dcterms:created>
  <dcterms:modified xsi:type="dcterms:W3CDTF">2022-12-28T03:28:49Z</dcterms:modified>
</cp:coreProperties>
</file>