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2"/>
  </p:notesMasterIdLst>
  <p:sldIdLst>
    <p:sldId id="256" r:id="rId3"/>
    <p:sldId id="258" r:id="rId4"/>
    <p:sldId id="259" r:id="rId5"/>
    <p:sldId id="260" r:id="rId6"/>
    <p:sldId id="264" r:id="rId7"/>
    <p:sldId id="257" r:id="rId8"/>
    <p:sldId id="272" r:id="rId9"/>
    <p:sldId id="270" r:id="rId10"/>
    <p:sldId id="274" r:id="rId11"/>
    <p:sldId id="275" r:id="rId12"/>
    <p:sldId id="276" r:id="rId13"/>
    <p:sldId id="278" r:id="rId14"/>
    <p:sldId id="655" r:id="rId15"/>
    <p:sldId id="656" r:id="rId16"/>
    <p:sldId id="267" r:id="rId17"/>
    <p:sldId id="657" r:id="rId18"/>
    <p:sldId id="664" r:id="rId19"/>
    <p:sldId id="266" r:id="rId20"/>
    <p:sldId id="265" r:id="rId21"/>
  </p:sldIdLst>
  <p:sldSz cx="18288000" cy="10287000"/>
  <p:notesSz cx="6858000" cy="9144000"/>
  <p:embeddedFontLst>
    <p:embeddedFont>
      <p:font typeface="#9Slide05 Phobia" panose="020B0604020202020204" charset="0"/>
      <p:regular r:id="rId23"/>
    </p:embeddedFont>
    <p:embeddedFont>
      <p:font typeface="Life Savers ExtraBold" panose="020B0604020202020204" charset="0"/>
      <p:bold r:id="rId24"/>
    </p:embeddedFont>
    <p:embeddedFont>
      <p:font typeface="SVN-Poky's" panose="020B0604020202020204" charset="0"/>
      <p:regular r:id="rId25"/>
    </p:embeddedFon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E1E"/>
    <a:srgbClr val="E6E6E6"/>
    <a:srgbClr val="F1DCC1"/>
    <a:srgbClr val="EACCA4"/>
    <a:srgbClr val="E8613D"/>
    <a:srgbClr val="8B814F"/>
    <a:srgbClr val="262626"/>
    <a:srgbClr val="D37A25"/>
    <a:srgbClr val="F0F1FD"/>
    <a:srgbClr val="F2A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67FF2-4D5A-4C35-BE23-21FB41452632}"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D6286-7540-429B-85EB-9A044D21FEB3}" type="slidenum">
              <a:rPr lang="en-US" smtClean="0"/>
              <a:t>‹#›</a:t>
            </a:fld>
            <a:endParaRPr lang="en-US"/>
          </a:p>
        </p:txBody>
      </p:sp>
    </p:spTree>
    <p:extLst>
      <p:ext uri="{BB962C8B-B14F-4D97-AF65-F5344CB8AC3E}">
        <p14:creationId xmlns:p14="http://schemas.microsoft.com/office/powerpoint/2010/main" val="304232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D6286-7540-429B-85EB-9A044D21FEB3}" type="slidenum">
              <a:rPr lang="en-US" smtClean="0"/>
              <a:t>3</a:t>
            </a:fld>
            <a:endParaRPr lang="en-US"/>
          </a:p>
        </p:txBody>
      </p:sp>
    </p:spTree>
    <p:extLst>
      <p:ext uri="{BB962C8B-B14F-4D97-AF65-F5344CB8AC3E}">
        <p14:creationId xmlns:p14="http://schemas.microsoft.com/office/powerpoint/2010/main" val="145927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900C7-762C-43B8-91C7-E1A71F3F7C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8616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6"/>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3740646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401484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6"/>
            <a:ext cx="15773400" cy="2250280"/>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3218807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38122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4"/>
          </a:xfrm>
        </p:spPr>
        <p:txBody>
          <a:bodyPr/>
          <a:lstStyle/>
          <a:p>
            <a:r>
              <a:rPr lang="en-US"/>
              <a:t>Click to edit Master title style</a:t>
            </a:r>
          </a:p>
        </p:txBody>
      </p:sp>
      <p:sp>
        <p:nvSpPr>
          <p:cNvPr id="3" name="Text Placeholder 2"/>
          <p:cNvSpPr>
            <a:spLocks noGrp="1"/>
          </p:cNvSpPr>
          <p:nvPr>
            <p:ph type="body" idx="1"/>
          </p:nvPr>
        </p:nvSpPr>
        <p:spPr>
          <a:xfrm>
            <a:off x="1259684" y="2521744"/>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4"/>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3828838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243676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1678794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145770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dirty="0"/>
          </a:p>
        </p:txBody>
      </p:sp>
      <p:sp>
        <p:nvSpPr>
          <p:cNvPr id="4" name="Text Placeholder 3"/>
          <p:cNvSpPr>
            <a:spLocks noGrp="1"/>
          </p:cNvSpPr>
          <p:nvPr>
            <p:ph type="body" sz="half" idx="2"/>
          </p:nvPr>
        </p:nvSpPr>
        <p:spPr>
          <a:xfrm>
            <a:off x="1259682"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2821208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54329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9"/>
            <a:ext cx="3943350" cy="8717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9"/>
            <a:ext cx="11601450" cy="87177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155754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993F9A9A-BB5E-437E-8999-26523E506C3B}" type="datetimeFigureOut">
              <a:rPr lang="en-US" smtClean="0">
                <a:solidFill>
                  <a:prstClr val="black">
                    <a:tint val="75000"/>
                  </a:prstClr>
                </a:solidFill>
              </a:rPr>
              <a:pPr defTabSz="1371600">
                <a:defRPr/>
              </a:pPr>
              <a:t>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3958300B-16E0-404E-B4E4-92135F0BEB31}" type="slidenum">
              <a:rPr lang="en-US" smtClean="0">
                <a:solidFill>
                  <a:prstClr val="black">
                    <a:tint val="75000"/>
                  </a:prstClr>
                </a:solidFill>
              </a:rPr>
              <a:pPr defTabSz="1371600">
                <a:defRPr/>
              </a:pPr>
              <a:t>‹#›</a:t>
            </a:fld>
            <a:endParaRPr lang="en-US" dirty="0">
              <a:solidFill>
                <a:prstClr val="black">
                  <a:tint val="75000"/>
                </a:prstClr>
              </a:solidFill>
            </a:endParaRPr>
          </a:p>
        </p:txBody>
      </p:sp>
    </p:spTree>
    <p:extLst>
      <p:ext uri="{BB962C8B-B14F-4D97-AF65-F5344CB8AC3E}">
        <p14:creationId xmlns:p14="http://schemas.microsoft.com/office/powerpoint/2010/main" val="3697155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svg"/><Relationship Id="rId7" Type="http://schemas.openxmlformats.org/officeDocument/2006/relationships/image" Target="../media/image6.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9.svg"/><Relationship Id="rId7" Type="http://schemas.openxmlformats.org/officeDocument/2006/relationships/image" Target="../media/image1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50.png"/><Relationship Id="rId7" Type="http://schemas.openxmlformats.org/officeDocument/2006/relationships/image" Target="../media/image15.png"/><Relationship Id="rId12"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8.svg"/><Relationship Id="rId4" Type="http://schemas.openxmlformats.org/officeDocument/2006/relationships/image" Target="../media/image51.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2.png"/><Relationship Id="rId4" Type="http://schemas.openxmlformats.org/officeDocument/2006/relationships/image" Target="../media/image6.svg"/><Relationship Id="rId9"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4.png"/><Relationship Id="rId21" Type="http://schemas.openxmlformats.org/officeDocument/2006/relationships/image" Target="../media/image30.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svg"/><Relationship Id="rId7" Type="http://schemas.openxmlformats.org/officeDocument/2006/relationships/image" Target="../media/image6.svg"/><Relationship Id="rId12"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36.svg"/><Relationship Id="rId10"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svg"/><Relationship Id="rId7" Type="http://schemas.openxmlformats.org/officeDocument/2006/relationships/image" Target="../media/image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sv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grpSp>
        <p:nvGrpSpPr>
          <p:cNvPr id="2" name="Group 2"/>
          <p:cNvGrpSpPr/>
          <p:nvPr/>
        </p:nvGrpSpPr>
        <p:grpSpPr>
          <a:xfrm>
            <a:off x="3548582" y="-451918"/>
            <a:ext cx="11190837" cy="1119083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alpha val="57647"/>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564036" y="6236718"/>
            <a:ext cx="3179907" cy="19914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08576" y="646910"/>
            <a:ext cx="5860400" cy="441727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564036" y="1283147"/>
            <a:ext cx="6037588" cy="3781039"/>
          </a:xfrm>
          <a:prstGeom prst="rect">
            <a:avLst/>
          </a:prstGeom>
        </p:spPr>
      </p:pic>
      <p:pic>
        <p:nvPicPr>
          <p:cNvPr id="9" name="Picture 9"/>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4549" y="2001715"/>
            <a:ext cx="3643115" cy="2281501"/>
          </a:xfrm>
          <a:prstGeom prst="rect">
            <a:avLst/>
          </a:prstGeom>
        </p:spPr>
      </p:pic>
      <p:pic>
        <p:nvPicPr>
          <p:cNvPr id="10" name="Picture 10"/>
          <p:cNvPicPr>
            <a:picLocks noChangeAspect="1"/>
          </p:cNvPicPr>
          <p:nvPr/>
        </p:nvPicPr>
        <p:blipFill>
          <a:blip r:embed="rId8">
            <a:alphaModFix amt="56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949537" y="1157345"/>
            <a:ext cx="3919439" cy="2454548"/>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537528" y="8452688"/>
            <a:ext cx="4461700" cy="279413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009" y="1723634"/>
            <a:ext cx="1821557" cy="1140750"/>
          </a:xfrm>
          <a:prstGeom prst="rect">
            <a:avLst/>
          </a:prstGeom>
        </p:spPr>
      </p:pic>
      <p:sp>
        <p:nvSpPr>
          <p:cNvPr id="13" name="TextBox 13"/>
          <p:cNvSpPr txBox="1"/>
          <p:nvPr/>
        </p:nvSpPr>
        <p:spPr>
          <a:xfrm>
            <a:off x="4522293" y="4990460"/>
            <a:ext cx="9243412" cy="2009051"/>
          </a:xfrm>
          <a:prstGeom prst="rect">
            <a:avLst/>
          </a:prstGeom>
        </p:spPr>
        <p:txBody>
          <a:bodyPr wrap="square" lIns="0" tIns="0" rIns="0" bIns="0" rtlCol="0" anchor="t">
            <a:spAutoFit/>
          </a:bodyPr>
          <a:lstStyle/>
          <a:p>
            <a:pPr marL="0" lvl="0" indent="0" algn="ctr">
              <a:lnSpc>
                <a:spcPts val="7678"/>
              </a:lnSpc>
            </a:pP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các</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em</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đến</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với</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p>
          <a:p>
            <a:pPr marL="0" lvl="0" indent="0" algn="ctr">
              <a:lnSpc>
                <a:spcPts val="7678"/>
              </a:lnSpc>
            </a:pP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tiết</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Tiếng</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Việt</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a:t>
            </a:r>
            <a:r>
              <a:rPr lang="en-US" sz="7000" b="1" dirty="0" err="1">
                <a:solidFill>
                  <a:srgbClr val="040232"/>
                </a:solidFill>
                <a:latin typeface="Times New Roman" panose="02020603050405020304" pitchFamily="18" charset="0"/>
                <a:ea typeface="Tahoma" panose="020B0604030504040204" pitchFamily="34" charset="0"/>
                <a:cs typeface="Times New Roman" panose="02020603050405020304" pitchFamily="18" charset="0"/>
              </a:rPr>
              <a:t>lớp</a:t>
            </a:r>
            <a:r>
              <a:rPr lang="en-US" sz="7000" b="1" dirty="0">
                <a:solidFill>
                  <a:srgbClr val="040232"/>
                </a:solidFill>
                <a:latin typeface="Times New Roman" panose="02020603050405020304" pitchFamily="18" charset="0"/>
                <a:ea typeface="Tahoma" panose="020B0604030504040204" pitchFamily="34" charset="0"/>
                <a:cs typeface="Times New Roman" panose="02020603050405020304" pitchFamily="18" charset="0"/>
              </a:rPr>
              <a:t> 3</a:t>
            </a:r>
          </a:p>
        </p:txBody>
      </p:sp>
      <p:sp>
        <p:nvSpPr>
          <p:cNvPr id="14" name="TextBox 14"/>
          <p:cNvSpPr txBox="1"/>
          <p:nvPr/>
        </p:nvSpPr>
        <p:spPr>
          <a:xfrm>
            <a:off x="4371010" y="7915388"/>
            <a:ext cx="9782979" cy="506325"/>
          </a:xfrm>
          <a:prstGeom prst="rect">
            <a:avLst/>
          </a:prstGeom>
        </p:spPr>
        <p:txBody>
          <a:bodyPr lIns="0" tIns="0" rIns="0" bIns="0" rtlCol="0" anchor="t">
            <a:spAutoFit/>
          </a:bodyPr>
          <a:lstStyle/>
          <a:p>
            <a:pPr marL="0" lvl="0" indent="0" algn="ctr">
              <a:lnSpc>
                <a:spcPts val="3753"/>
              </a:lnSpc>
            </a:pPr>
            <a:r>
              <a:rPr lang="en-US" sz="3950" dirty="0" err="1">
                <a:solidFill>
                  <a:srgbClr val="E1800A"/>
                </a:solidFill>
                <a:latin typeface="Tahoma" panose="020B0604030504040204" pitchFamily="34" charset="0"/>
                <a:ea typeface="Tahoma" panose="020B0604030504040204" pitchFamily="34" charset="0"/>
                <a:cs typeface="Tahoma" panose="020B0604030504040204" pitchFamily="34" charset="0"/>
              </a:rPr>
              <a:t>Tuần</a:t>
            </a:r>
            <a:r>
              <a:rPr lang="en-US" sz="3950" dirty="0">
                <a:solidFill>
                  <a:srgbClr val="E1800A"/>
                </a:solidFill>
                <a:latin typeface="Tahoma" panose="020B0604030504040204" pitchFamily="34" charset="0"/>
                <a:ea typeface="Tahoma" panose="020B0604030504040204" pitchFamily="34" charset="0"/>
                <a:cs typeface="Tahoma" panose="020B0604030504040204" pitchFamily="34" charset="0"/>
              </a:rPr>
              <a:t> 16</a:t>
            </a:r>
          </a:p>
        </p:txBody>
      </p:sp>
      <p:sp>
        <p:nvSpPr>
          <p:cNvPr id="15" name="TextBox 15"/>
          <p:cNvSpPr txBox="1"/>
          <p:nvPr/>
        </p:nvSpPr>
        <p:spPr>
          <a:xfrm>
            <a:off x="4808050" y="3397600"/>
            <a:ext cx="8494698" cy="1090042"/>
          </a:xfrm>
          <a:prstGeom prst="rect">
            <a:avLst/>
          </a:prstGeom>
        </p:spPr>
        <p:txBody>
          <a:bodyPr lIns="0" tIns="0" rIns="0" bIns="0" rtlCol="0" anchor="t">
            <a:spAutoFit/>
          </a:bodyPr>
          <a:lstStyle/>
          <a:p>
            <a:pPr marL="0" lvl="0" indent="0" algn="ctr">
              <a:lnSpc>
                <a:spcPts val="8548"/>
              </a:lnSpc>
            </a:pPr>
            <a:r>
              <a:rPr lang="en-US" sz="8998" b="1" dirty="0" err="1">
                <a:solidFill>
                  <a:srgbClr val="A09BFF"/>
                </a:solidFill>
                <a:latin typeface="Tahoma" panose="020B0604030504040204" pitchFamily="34" charset="0"/>
                <a:ea typeface="Tahoma" panose="020B0604030504040204" pitchFamily="34" charset="0"/>
                <a:cs typeface="Tahoma" panose="020B0604030504040204" pitchFamily="34" charset="0"/>
              </a:rPr>
              <a:t>Chào</a:t>
            </a:r>
            <a:r>
              <a:rPr lang="en-US" sz="8998" b="1" dirty="0">
                <a:solidFill>
                  <a:srgbClr val="A09BFF"/>
                </a:solidFill>
                <a:latin typeface="Tahoma" panose="020B0604030504040204" pitchFamily="34" charset="0"/>
                <a:ea typeface="Tahoma" panose="020B0604030504040204" pitchFamily="34" charset="0"/>
                <a:cs typeface="Tahoma" panose="020B0604030504040204" pitchFamily="34" charset="0"/>
              </a:rPr>
              <a:t> </a:t>
            </a:r>
            <a:r>
              <a:rPr lang="en-US" sz="8998" b="1" dirty="0" err="1">
                <a:solidFill>
                  <a:srgbClr val="A09BFF"/>
                </a:solidFill>
                <a:latin typeface="Tahoma" panose="020B0604030504040204" pitchFamily="34" charset="0"/>
                <a:ea typeface="Tahoma" panose="020B0604030504040204" pitchFamily="34" charset="0"/>
                <a:cs typeface="Tahoma" panose="020B0604030504040204" pitchFamily="34" charset="0"/>
              </a:rPr>
              <a:t>mừng</a:t>
            </a:r>
            <a:endParaRPr lang="en-US" sz="8998" b="1" dirty="0">
              <a:solidFill>
                <a:srgbClr val="A09BFF"/>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781904" y="3890675"/>
            <a:ext cx="790664" cy="76346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6646956" y="6928167"/>
            <a:ext cx="524600" cy="506555"/>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0012219" y="782249"/>
            <a:ext cx="1133153" cy="1094176"/>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576609" y="8897062"/>
            <a:ext cx="748213" cy="722476"/>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2910706" y="0"/>
            <a:ext cx="374107" cy="36123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1145372" y="2023381"/>
            <a:ext cx="374107" cy="361238"/>
          </a:xfrm>
          <a:prstGeom prst="rect">
            <a:avLst/>
          </a:prstGeom>
        </p:spPr>
      </p:pic>
      <p:pic>
        <p:nvPicPr>
          <p:cNvPr id="23" name="Picture 22">
            <a:extLst>
              <a:ext uri="{FF2B5EF4-FFF2-40B4-BE49-F238E27FC236}">
                <a16:creationId xmlns:a16="http://schemas.microsoft.com/office/drawing/2014/main" id="{92D78341-BC8D-C998-FF57-489EDB1F0D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4869" y="5644505"/>
            <a:ext cx="4751673" cy="47516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506F919-2500-1574-B202-1033D7F84F2F}"/>
              </a:ext>
            </a:extLst>
          </p:cNvPr>
          <p:cNvPicPr>
            <a:picLocks noChangeAspect="1"/>
          </p:cNvPicPr>
          <p:nvPr/>
        </p:nvPicPr>
        <p:blipFill>
          <a:blip r:embed="rId2"/>
          <a:srcRect t="2163" b="13461"/>
          <a:stretch>
            <a:fillRect/>
          </a:stretch>
        </p:blipFill>
        <p:spPr>
          <a:xfrm>
            <a:off x="17502" y="-54033"/>
            <a:ext cx="18288000" cy="10287000"/>
          </a:xfrm>
          <a:prstGeom prst="rect">
            <a:avLst/>
          </a:prstGeom>
        </p:spPr>
      </p:pic>
      <p:grpSp>
        <p:nvGrpSpPr>
          <p:cNvPr id="6" name="Group 5">
            <a:extLst>
              <a:ext uri="{FF2B5EF4-FFF2-40B4-BE49-F238E27FC236}">
                <a16:creationId xmlns:a16="http://schemas.microsoft.com/office/drawing/2014/main" id="{1FDDD54D-6A34-1051-B82E-354BB5BEBFFF}"/>
              </a:ext>
            </a:extLst>
          </p:cNvPr>
          <p:cNvGrpSpPr/>
          <p:nvPr/>
        </p:nvGrpSpPr>
        <p:grpSpPr>
          <a:xfrm>
            <a:off x="304800" y="-558031"/>
            <a:ext cx="5916796" cy="2745217"/>
            <a:chOff x="609600" y="320457"/>
            <a:chExt cx="6068508" cy="3340417"/>
          </a:xfrm>
        </p:grpSpPr>
        <p:pic>
          <p:nvPicPr>
            <p:cNvPr id="5" name="Picture 8">
              <a:extLst>
                <a:ext uri="{FF2B5EF4-FFF2-40B4-BE49-F238E27FC236}">
                  <a16:creationId xmlns:a16="http://schemas.microsoft.com/office/drawing/2014/main" id="{44F2A3C1-7E96-A212-AB5E-F89733B20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320457"/>
              <a:ext cx="5334000" cy="3340417"/>
            </a:xfrm>
            <a:prstGeom prst="rect">
              <a:avLst/>
            </a:prstGeom>
          </p:spPr>
        </p:pic>
        <p:pic>
          <p:nvPicPr>
            <p:cNvPr id="4" name="Picture 2">
              <a:extLst>
                <a:ext uri="{FF2B5EF4-FFF2-40B4-BE49-F238E27FC236}">
                  <a16:creationId xmlns:a16="http://schemas.microsoft.com/office/drawing/2014/main" id="{78668CFF-E452-6886-D4CD-BD81B29EE8AD}"/>
                </a:ext>
              </a:extLst>
            </p:cNvPr>
            <p:cNvPicPr>
              <a:picLocks noChangeAspect="1"/>
            </p:cNvPicPr>
            <p:nvPr/>
          </p:nvPicPr>
          <p:blipFill>
            <a:blip r:embed="rId5">
              <a:alphaModFix amt="46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29908" y="362784"/>
              <a:ext cx="4648200" cy="2910935"/>
            </a:xfrm>
            <a:prstGeom prst="rect">
              <a:avLst/>
            </a:prstGeom>
          </p:spPr>
        </p:pic>
      </p:grpSp>
      <p:sp>
        <p:nvSpPr>
          <p:cNvPr id="7" name="Title 9">
            <a:extLst>
              <a:ext uri="{FF2B5EF4-FFF2-40B4-BE49-F238E27FC236}">
                <a16:creationId xmlns:a16="http://schemas.microsoft.com/office/drawing/2014/main" id="{DF19400A-5B85-1D52-B906-9A508D20894C}"/>
              </a:ext>
            </a:extLst>
          </p:cNvPr>
          <p:cNvSpPr txBox="1">
            <a:spLocks/>
          </p:cNvSpPr>
          <p:nvPr/>
        </p:nvSpPr>
        <p:spPr>
          <a:xfrm>
            <a:off x="1295400" y="814577"/>
            <a:ext cx="7704000" cy="564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Luyện</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2</a:t>
            </a:r>
          </a:p>
        </p:txBody>
      </p:sp>
      <p:sp>
        <p:nvSpPr>
          <p:cNvPr id="9" name="TextBox 15">
            <a:extLst>
              <a:ext uri="{FF2B5EF4-FFF2-40B4-BE49-F238E27FC236}">
                <a16:creationId xmlns:a16="http://schemas.microsoft.com/office/drawing/2014/main" id="{8182C43F-6F98-B8FC-E20B-114926B654C2}"/>
              </a:ext>
            </a:extLst>
          </p:cNvPr>
          <p:cNvSpPr txBox="1"/>
          <p:nvPr/>
        </p:nvSpPr>
        <p:spPr>
          <a:xfrm>
            <a:off x="693600" y="2521919"/>
            <a:ext cx="16603800" cy="7376315"/>
          </a:xfrm>
          <a:prstGeom prst="rect">
            <a:avLst/>
          </a:prstGeom>
        </p:spPr>
        <p:txBody>
          <a:bodyPr wrap="square" lIns="0" tIns="0" rIns="0" bIns="0" rtlCol="0" anchor="t">
            <a:spAutoFit/>
          </a:bodyPr>
          <a:lstStyle/>
          <a:p>
            <a:pPr indent="615950"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Dưới lớp cỏ xanh rì, mặt đất đen ẩm ướt, dế than đang xây nhà. Chốc chốc cậu dừng lại, cất tiếng hát say sưa. Khi dứt bài hát, dế than giật mình nghe thấy một tràng pháo tay lộp bộp. Cào cào từ trên nhánh cỏ nhảy xuống:</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Tớ là cào cào. Tiếng hát của bạn hay quá!</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Chuồn chuồn khẽ đập đôi cánh:</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Tớ là chuồn chuồn. Bạn thật là một tài năng âm nhạc.</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Tớ là cào cào. Tiếng hát của bạn hay quá!</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Chuồn chuồn khẽ đập đôi cánh:</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Tớ là chuồn chuồn. Bạn thật là một tài năng âm nhạc.</a:t>
            </a:r>
            <a:endParaRPr lang="en-US" sz="36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A5B3D0-E243-D124-BF5A-49521EB12032}"/>
              </a:ext>
            </a:extLst>
          </p:cNvPr>
          <p:cNvCxnSpPr>
            <a:cxnSpLocks/>
          </p:cNvCxnSpPr>
          <p:nvPr/>
        </p:nvCxnSpPr>
        <p:spPr>
          <a:xfrm>
            <a:off x="8153400" y="4076700"/>
            <a:ext cx="944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265201-1A28-962A-E890-09814C2BC8AA}"/>
              </a:ext>
            </a:extLst>
          </p:cNvPr>
          <p:cNvCxnSpPr>
            <a:cxnSpLocks/>
          </p:cNvCxnSpPr>
          <p:nvPr/>
        </p:nvCxnSpPr>
        <p:spPr>
          <a:xfrm>
            <a:off x="575400" y="5010038"/>
            <a:ext cx="56461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2F5686-90D8-D800-A30F-50C4D12FEA58}"/>
              </a:ext>
            </a:extLst>
          </p:cNvPr>
          <p:cNvCxnSpPr>
            <a:cxnSpLocks/>
          </p:cNvCxnSpPr>
          <p:nvPr/>
        </p:nvCxnSpPr>
        <p:spPr>
          <a:xfrm flipH="1">
            <a:off x="11277600" y="3238500"/>
            <a:ext cx="304800" cy="99060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2C537E-9CED-3168-4E84-99727D2583FC}"/>
              </a:ext>
            </a:extLst>
          </p:cNvPr>
          <p:cNvCxnSpPr>
            <a:cxnSpLocks/>
          </p:cNvCxnSpPr>
          <p:nvPr/>
        </p:nvCxnSpPr>
        <p:spPr>
          <a:xfrm flipH="1">
            <a:off x="17297400" y="3238500"/>
            <a:ext cx="304800" cy="99060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506F919-2500-1574-B202-1033D7F84F2F}"/>
              </a:ext>
            </a:extLst>
          </p:cNvPr>
          <p:cNvPicPr>
            <a:picLocks noChangeAspect="1"/>
          </p:cNvPicPr>
          <p:nvPr/>
        </p:nvPicPr>
        <p:blipFill>
          <a:blip r:embed="rId2"/>
          <a:srcRect t="2163" b="13461"/>
          <a:stretch>
            <a:fillRect/>
          </a:stretch>
        </p:blipFill>
        <p:spPr>
          <a:xfrm>
            <a:off x="17502" y="-54033"/>
            <a:ext cx="18288000" cy="10287000"/>
          </a:xfrm>
          <a:prstGeom prst="rect">
            <a:avLst/>
          </a:prstGeom>
        </p:spPr>
      </p:pic>
      <p:grpSp>
        <p:nvGrpSpPr>
          <p:cNvPr id="6" name="Group 5">
            <a:extLst>
              <a:ext uri="{FF2B5EF4-FFF2-40B4-BE49-F238E27FC236}">
                <a16:creationId xmlns:a16="http://schemas.microsoft.com/office/drawing/2014/main" id="{1FDDD54D-6A34-1051-B82E-354BB5BEBFFF}"/>
              </a:ext>
            </a:extLst>
          </p:cNvPr>
          <p:cNvGrpSpPr/>
          <p:nvPr/>
        </p:nvGrpSpPr>
        <p:grpSpPr>
          <a:xfrm>
            <a:off x="304800" y="-558031"/>
            <a:ext cx="5916796" cy="2745217"/>
            <a:chOff x="609600" y="320457"/>
            <a:chExt cx="6068508" cy="3340417"/>
          </a:xfrm>
        </p:grpSpPr>
        <p:pic>
          <p:nvPicPr>
            <p:cNvPr id="5" name="Picture 8">
              <a:extLst>
                <a:ext uri="{FF2B5EF4-FFF2-40B4-BE49-F238E27FC236}">
                  <a16:creationId xmlns:a16="http://schemas.microsoft.com/office/drawing/2014/main" id="{44F2A3C1-7E96-A212-AB5E-F89733B20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320457"/>
              <a:ext cx="5334000" cy="3340417"/>
            </a:xfrm>
            <a:prstGeom prst="rect">
              <a:avLst/>
            </a:prstGeom>
          </p:spPr>
        </p:pic>
        <p:pic>
          <p:nvPicPr>
            <p:cNvPr id="4" name="Picture 2">
              <a:extLst>
                <a:ext uri="{FF2B5EF4-FFF2-40B4-BE49-F238E27FC236}">
                  <a16:creationId xmlns:a16="http://schemas.microsoft.com/office/drawing/2014/main" id="{78668CFF-E452-6886-D4CD-BD81B29EE8AD}"/>
                </a:ext>
              </a:extLst>
            </p:cNvPr>
            <p:cNvPicPr>
              <a:picLocks noChangeAspect="1"/>
            </p:cNvPicPr>
            <p:nvPr/>
          </p:nvPicPr>
          <p:blipFill>
            <a:blip r:embed="rId5">
              <a:alphaModFix amt="46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29908" y="362784"/>
              <a:ext cx="4648200" cy="2910935"/>
            </a:xfrm>
            <a:prstGeom prst="rect">
              <a:avLst/>
            </a:prstGeom>
          </p:spPr>
        </p:pic>
      </p:grpSp>
      <p:sp>
        <p:nvSpPr>
          <p:cNvPr id="7" name="Title 9">
            <a:extLst>
              <a:ext uri="{FF2B5EF4-FFF2-40B4-BE49-F238E27FC236}">
                <a16:creationId xmlns:a16="http://schemas.microsoft.com/office/drawing/2014/main" id="{DF19400A-5B85-1D52-B906-9A508D20894C}"/>
              </a:ext>
            </a:extLst>
          </p:cNvPr>
          <p:cNvSpPr txBox="1">
            <a:spLocks/>
          </p:cNvSpPr>
          <p:nvPr/>
        </p:nvSpPr>
        <p:spPr>
          <a:xfrm>
            <a:off x="1295400" y="814577"/>
            <a:ext cx="7704000" cy="564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Luyện</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3</a:t>
            </a:r>
          </a:p>
        </p:txBody>
      </p:sp>
      <p:sp>
        <p:nvSpPr>
          <p:cNvPr id="9" name="TextBox 15">
            <a:extLst>
              <a:ext uri="{FF2B5EF4-FFF2-40B4-BE49-F238E27FC236}">
                <a16:creationId xmlns:a16="http://schemas.microsoft.com/office/drawing/2014/main" id="{8182C43F-6F98-B8FC-E20B-114926B654C2}"/>
              </a:ext>
            </a:extLst>
          </p:cNvPr>
          <p:cNvSpPr txBox="1"/>
          <p:nvPr/>
        </p:nvSpPr>
        <p:spPr>
          <a:xfrm>
            <a:off x="693600" y="2958508"/>
            <a:ext cx="16664502" cy="5714321"/>
          </a:xfrm>
          <a:prstGeom prst="rect">
            <a:avLst/>
          </a:prstGeom>
        </p:spPr>
        <p:txBody>
          <a:bodyPr wrap="square" lIns="0" tIns="0" rIns="0" bIns="0" rtlCol="0" anchor="t">
            <a:spAutoFit/>
          </a:bodyPr>
          <a:lstStyle/>
          <a:p>
            <a:pPr indent="615950"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Dế than ngượng ngùng:</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Ôi, tớ chỉ là thợ đào đất thôi. Tớ là dế than.</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Nhái bén mừng rỡ:</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 A, từ nay tớ có thêm một láng giềng hát hay, làm giỏi là dế than. Để chúng tớ giúp bạn dựng nhà.</a:t>
            </a:r>
          </a:p>
          <a:p>
            <a:pPr indent="531813" algn="just">
              <a:lnSpc>
                <a:spcPct val="150000"/>
              </a:lnSpc>
            </a:pPr>
            <a:r>
              <a:rPr lang="vi-VN" sz="3600" dirty="0">
                <a:solidFill>
                  <a:schemeClr val="tx1">
                    <a:lumMod val="85000"/>
                    <a:lumOff val="15000"/>
                  </a:schemeClr>
                </a:solidFill>
                <a:latin typeface="Arial" panose="020B0604020202020204" pitchFamily="34" charset="0"/>
                <a:cs typeface="Arial" panose="020B0604020202020204" pitchFamily="34" charset="0"/>
              </a:rPr>
              <a:t>Cào cào, nhái bén, chuồn chuồn cùng xúm vào giúp dế than. Chỉ chốc lát, ngôi nhà xinh xắn bằng đất đã được xây xong dưới ô nấm giữa vùng cỏ xanh tươi.</a:t>
            </a:r>
            <a:endParaRPr lang="en-US" sz="36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037B3DB-99D0-5064-E8F6-C71E13281F6E}"/>
              </a:ext>
            </a:extLst>
          </p:cNvPr>
          <p:cNvCxnSpPr>
            <a:cxnSpLocks/>
          </p:cNvCxnSpPr>
          <p:nvPr/>
        </p:nvCxnSpPr>
        <p:spPr>
          <a:xfrm>
            <a:off x="693600" y="8801100"/>
            <a:ext cx="1568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7A1A178-4060-6DF1-8641-6CBAC00EE417}"/>
              </a:ext>
            </a:extLst>
          </p:cNvPr>
          <p:cNvCxnSpPr>
            <a:cxnSpLocks/>
          </p:cNvCxnSpPr>
          <p:nvPr/>
        </p:nvCxnSpPr>
        <p:spPr>
          <a:xfrm>
            <a:off x="13868400" y="7886700"/>
            <a:ext cx="373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EF80A9-59D9-4734-FB1A-9D4EAE27EC71}"/>
              </a:ext>
            </a:extLst>
          </p:cNvPr>
          <p:cNvCxnSpPr>
            <a:cxnSpLocks/>
          </p:cNvCxnSpPr>
          <p:nvPr/>
        </p:nvCxnSpPr>
        <p:spPr>
          <a:xfrm flipH="1">
            <a:off x="16383000" y="7063201"/>
            <a:ext cx="152400" cy="99060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5ACCB1-63A7-EADD-3F89-95D09A5B725D}"/>
              </a:ext>
            </a:extLst>
          </p:cNvPr>
          <p:cNvCxnSpPr>
            <a:cxnSpLocks/>
          </p:cNvCxnSpPr>
          <p:nvPr/>
        </p:nvCxnSpPr>
        <p:spPr>
          <a:xfrm flipH="1">
            <a:off x="5181600" y="7912573"/>
            <a:ext cx="152400" cy="99060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8AD35B-BA60-A11A-7896-2309F609CA06}"/>
              </a:ext>
            </a:extLst>
          </p:cNvPr>
          <p:cNvCxnSpPr>
            <a:cxnSpLocks/>
          </p:cNvCxnSpPr>
          <p:nvPr/>
        </p:nvCxnSpPr>
        <p:spPr>
          <a:xfrm flipH="1">
            <a:off x="11430000" y="7908010"/>
            <a:ext cx="152400" cy="99060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6A73B9-8B8D-43B8-1577-30CA1C0260C0}"/>
              </a:ext>
            </a:extLst>
          </p:cNvPr>
          <p:cNvSpPr txBox="1"/>
          <p:nvPr/>
        </p:nvSpPr>
        <p:spPr>
          <a:xfrm>
            <a:off x="6705600" y="5563969"/>
            <a:ext cx="2667000"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láng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giềng</a:t>
            </a:r>
            <a:endParaRPr lang="en-US" sz="36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94FEB5BA-982E-DAE8-A877-5F53EA8F13C0}"/>
              </a:ext>
            </a:extLst>
          </p:cNvPr>
          <p:cNvPicPr>
            <a:picLocks noChangeAspect="1"/>
          </p:cNvPicPr>
          <p:nvPr/>
        </p:nvPicPr>
        <p:blipFill>
          <a:blip r:embed="rId7"/>
          <a:stretch>
            <a:fillRect/>
          </a:stretch>
        </p:blipFill>
        <p:spPr>
          <a:xfrm>
            <a:off x="-2094779" y="7359201"/>
            <a:ext cx="1965677" cy="1044109"/>
          </a:xfrm>
          <a:prstGeom prst="rect">
            <a:avLst/>
          </a:prstGeom>
        </p:spPr>
      </p:pic>
    </p:spTree>
    <p:extLst>
      <p:ext uri="{BB962C8B-B14F-4D97-AF65-F5344CB8AC3E}">
        <p14:creationId xmlns:p14="http://schemas.microsoft.com/office/powerpoint/2010/main" val="22458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grpId="0" nodeType="clickEffect">
                                  <p:stCondLst>
                                    <p:cond delay="0"/>
                                  </p:stCondLst>
                                  <p:iterate type="lt">
                                    <p:tmPct val="4000"/>
                                  </p:iterate>
                                  <p:childTnLst>
                                    <p:set>
                                      <p:cBhvr override="childStyle">
                                        <p:cTn id="28" dur="500" fill="hold"/>
                                        <p:tgtEl>
                                          <p:spTgt spid="3"/>
                                        </p:tgtEl>
                                        <p:attrNameLst>
                                          <p:attrName>style.color</p:attrName>
                                        </p:attrNameLst>
                                      </p:cBhvr>
                                      <p:to>
                                        <p:clrVal>
                                          <a:srgbClr val="FF0000"/>
                                        </p:clrVal>
                                      </p:to>
                                    </p:set>
                                    <p:set>
                                      <p:cBhvr>
                                        <p:cTn id="29" dur="500" fill="hold"/>
                                        <p:tgtEl>
                                          <p:spTgt spid="3"/>
                                        </p:tgtEl>
                                        <p:attrNameLst>
                                          <p:attrName>fillcolor</p:attrName>
                                        </p:attrNameLst>
                                      </p:cBhvr>
                                      <p:to>
                                        <p:clrVal>
                                          <a:srgbClr val="FF0000"/>
                                        </p:clrVal>
                                      </p:to>
                                    </p:set>
                                    <p:set>
                                      <p:cBhvr>
                                        <p:cTn id="30"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506F919-2500-1574-B202-1033D7F84F2F}"/>
              </a:ext>
            </a:extLst>
          </p:cNvPr>
          <p:cNvPicPr>
            <a:picLocks noChangeAspect="1"/>
          </p:cNvPicPr>
          <p:nvPr/>
        </p:nvPicPr>
        <p:blipFill>
          <a:blip r:embed="rId2"/>
          <a:srcRect t="2163" b="13461"/>
          <a:stretch>
            <a:fillRect/>
          </a:stretch>
        </p:blipFill>
        <p:spPr>
          <a:xfrm>
            <a:off x="17502" y="-54033"/>
            <a:ext cx="18288000" cy="10287000"/>
          </a:xfrm>
          <a:prstGeom prst="rect">
            <a:avLst/>
          </a:prstGeom>
        </p:spPr>
      </p:pic>
      <p:grpSp>
        <p:nvGrpSpPr>
          <p:cNvPr id="6" name="Group 5">
            <a:extLst>
              <a:ext uri="{FF2B5EF4-FFF2-40B4-BE49-F238E27FC236}">
                <a16:creationId xmlns:a16="http://schemas.microsoft.com/office/drawing/2014/main" id="{1FDDD54D-6A34-1051-B82E-354BB5BEBFFF}"/>
              </a:ext>
            </a:extLst>
          </p:cNvPr>
          <p:cNvGrpSpPr/>
          <p:nvPr/>
        </p:nvGrpSpPr>
        <p:grpSpPr>
          <a:xfrm>
            <a:off x="304800" y="-558031"/>
            <a:ext cx="5916796" cy="2745217"/>
            <a:chOff x="609600" y="320457"/>
            <a:chExt cx="6068508" cy="3340417"/>
          </a:xfrm>
        </p:grpSpPr>
        <p:pic>
          <p:nvPicPr>
            <p:cNvPr id="5" name="Picture 8">
              <a:extLst>
                <a:ext uri="{FF2B5EF4-FFF2-40B4-BE49-F238E27FC236}">
                  <a16:creationId xmlns:a16="http://schemas.microsoft.com/office/drawing/2014/main" id="{44F2A3C1-7E96-A212-AB5E-F89733B20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320457"/>
              <a:ext cx="5334000" cy="3340417"/>
            </a:xfrm>
            <a:prstGeom prst="rect">
              <a:avLst/>
            </a:prstGeom>
          </p:spPr>
        </p:pic>
        <p:pic>
          <p:nvPicPr>
            <p:cNvPr id="4" name="Picture 2">
              <a:extLst>
                <a:ext uri="{FF2B5EF4-FFF2-40B4-BE49-F238E27FC236}">
                  <a16:creationId xmlns:a16="http://schemas.microsoft.com/office/drawing/2014/main" id="{78668CFF-E452-6886-D4CD-BD81B29EE8AD}"/>
                </a:ext>
              </a:extLst>
            </p:cNvPr>
            <p:cNvPicPr>
              <a:picLocks noChangeAspect="1"/>
            </p:cNvPicPr>
            <p:nvPr/>
          </p:nvPicPr>
          <p:blipFill>
            <a:blip r:embed="rId5">
              <a:alphaModFix amt="46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29908" y="362784"/>
              <a:ext cx="4648200" cy="2910935"/>
            </a:xfrm>
            <a:prstGeom prst="rect">
              <a:avLst/>
            </a:prstGeom>
          </p:spPr>
        </p:pic>
      </p:grpSp>
      <p:sp>
        <p:nvSpPr>
          <p:cNvPr id="7" name="Title 9">
            <a:extLst>
              <a:ext uri="{FF2B5EF4-FFF2-40B4-BE49-F238E27FC236}">
                <a16:creationId xmlns:a16="http://schemas.microsoft.com/office/drawing/2014/main" id="{DF19400A-5B85-1D52-B906-9A508D20894C}"/>
              </a:ext>
            </a:extLst>
          </p:cNvPr>
          <p:cNvSpPr txBox="1">
            <a:spLocks/>
          </p:cNvSpPr>
          <p:nvPr/>
        </p:nvSpPr>
        <p:spPr>
          <a:xfrm>
            <a:off x="1295400" y="814577"/>
            <a:ext cx="7704000" cy="564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nghĩa</a:t>
            </a: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b="1" dirty="0" err="1">
                <a:solidFill>
                  <a:schemeClr val="tx1">
                    <a:lumMod val="75000"/>
                    <a:lumOff val="25000"/>
                  </a:schemeClr>
                </a:solidFill>
                <a:latin typeface="Times New Roman" panose="02020603050405020304" pitchFamily="18" charset="0"/>
                <a:cs typeface="Times New Roman" panose="02020603050405020304" pitchFamily="18" charset="0"/>
              </a:rPr>
              <a:t>từ</a:t>
            </a:r>
            <a:endParaRPr lang="en-US" sz="4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CB5414D-44F4-E387-A233-1B31F21B0BD6}"/>
              </a:ext>
            </a:extLst>
          </p:cNvPr>
          <p:cNvSpPr txBox="1"/>
          <p:nvPr/>
        </p:nvSpPr>
        <p:spPr>
          <a:xfrm>
            <a:off x="10300302" y="5434400"/>
            <a:ext cx="5637000" cy="1569660"/>
          </a:xfrm>
          <a:prstGeom prst="rect">
            <a:avLst/>
          </a:prstGeom>
          <a:noFill/>
        </p:spPr>
        <p:txBody>
          <a:bodyPr wrap="square">
            <a:spAutoFit/>
          </a:bodyPr>
          <a:lstStyle/>
          <a:p>
            <a:r>
              <a:rPr lang="en-US" sz="4800" i="1" dirty="0">
                <a:solidFill>
                  <a:schemeClr val="accent4">
                    <a:lumMod val="75000"/>
                  </a:schemeClr>
                </a:solidFill>
                <a:latin typeface="Times New Roman" panose="02020603050405020304" pitchFamily="18" charset="0"/>
                <a:cs typeface="Times New Roman" panose="02020603050405020304" pitchFamily="18" charset="0"/>
              </a:rPr>
              <a:t>(</a:t>
            </a:r>
            <a:r>
              <a:rPr lang="en-US" sz="4800" i="1" dirty="0" err="1">
                <a:solidFill>
                  <a:schemeClr val="accent4">
                    <a:lumMod val="75000"/>
                  </a:schemeClr>
                </a:solidFill>
                <a:latin typeface="Times New Roman" panose="02020603050405020304" pitchFamily="18" charset="0"/>
                <a:cs typeface="Times New Roman" panose="02020603050405020304" pitchFamily="18" charset="0"/>
              </a:rPr>
              <a:t>như</a:t>
            </a:r>
            <a:r>
              <a:rPr lang="en-US" sz="4800" i="1" dirty="0">
                <a:solidFill>
                  <a:schemeClr val="accent4">
                    <a:lumMod val="75000"/>
                  </a:schemeClr>
                </a:solidFill>
                <a:latin typeface="Times New Roman" panose="02020603050405020304" pitchFamily="18" charset="0"/>
                <a:cs typeface="Times New Roman" panose="02020603050405020304" pitchFamily="18" charset="0"/>
              </a:rPr>
              <a:t> </a:t>
            </a:r>
            <a:r>
              <a:rPr lang="en-US" sz="4800" i="1" dirty="0" err="1">
                <a:solidFill>
                  <a:schemeClr val="accent4">
                    <a:lumMod val="75000"/>
                  </a:schemeClr>
                </a:solidFill>
                <a:latin typeface="Times New Roman" panose="02020603050405020304" pitchFamily="18" charset="0"/>
                <a:cs typeface="Times New Roman" panose="02020603050405020304" pitchFamily="18" charset="0"/>
              </a:rPr>
              <a:t>hàng</a:t>
            </a:r>
            <a:r>
              <a:rPr lang="en-US" sz="4800" i="1" dirty="0">
                <a:solidFill>
                  <a:schemeClr val="accent4">
                    <a:lumMod val="75000"/>
                  </a:schemeClr>
                </a:solidFill>
                <a:latin typeface="Times New Roman" panose="02020603050405020304" pitchFamily="18" charset="0"/>
                <a:cs typeface="Times New Roman" panose="02020603050405020304" pitchFamily="18" charset="0"/>
              </a:rPr>
              <a:t> </a:t>
            </a:r>
            <a:r>
              <a:rPr lang="en-US" sz="4800" i="1" dirty="0" err="1">
                <a:solidFill>
                  <a:schemeClr val="accent4">
                    <a:lumMod val="75000"/>
                  </a:schemeClr>
                </a:solidFill>
                <a:latin typeface="Times New Roman" panose="02020603050405020304" pitchFamily="18" charset="0"/>
                <a:cs typeface="Times New Roman" panose="02020603050405020304" pitchFamily="18" charset="0"/>
              </a:rPr>
              <a:t>xóm</a:t>
            </a:r>
            <a:r>
              <a:rPr lang="en-US" sz="4800" i="1" dirty="0">
                <a:solidFill>
                  <a:schemeClr val="accent4">
                    <a:lumMod val="75000"/>
                  </a:schemeClr>
                </a:solidFill>
                <a:latin typeface="Times New Roman" panose="02020603050405020304" pitchFamily="18" charset="0"/>
                <a:cs typeface="Times New Roman" panose="02020603050405020304" pitchFamily="18" charset="0"/>
              </a:rPr>
              <a:t>)</a:t>
            </a:r>
            <a:r>
              <a:rPr lang="en-US" sz="4800" dirty="0">
                <a:solidFill>
                  <a:schemeClr val="accent4">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4">
                    <a:lumMod val="75000"/>
                  </a:schemeClr>
                </a:solidFill>
                <a:latin typeface="Times New Roman" panose="02020603050405020304" pitchFamily="18" charset="0"/>
                <a:cs typeface="Times New Roman" panose="02020603050405020304" pitchFamily="18" charset="0"/>
              </a:rPr>
              <a:t>người</a:t>
            </a:r>
            <a:r>
              <a:rPr lang="en-US" sz="4800" dirty="0">
                <a:solidFill>
                  <a:schemeClr val="accent4">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4">
                    <a:lumMod val="75000"/>
                  </a:schemeClr>
                </a:solidFill>
                <a:latin typeface="Times New Roman" panose="02020603050405020304" pitchFamily="18" charset="0"/>
                <a:cs typeface="Times New Roman" panose="02020603050405020304" pitchFamily="18" charset="0"/>
              </a:rPr>
              <a:t>nhà</a:t>
            </a:r>
            <a:r>
              <a:rPr lang="en-US" sz="4800" dirty="0">
                <a:solidFill>
                  <a:schemeClr val="accent4">
                    <a:lumMod val="75000"/>
                  </a:schemeClr>
                </a:solidFill>
                <a:latin typeface="Times New Roman" panose="02020603050405020304" pitchFamily="18" charset="0"/>
                <a:cs typeface="Times New Roman" panose="02020603050405020304" pitchFamily="18" charset="0"/>
              </a:rPr>
              <a:t> ở </a:t>
            </a:r>
            <a:r>
              <a:rPr lang="en-US" sz="4800" dirty="0" err="1">
                <a:solidFill>
                  <a:schemeClr val="accent4">
                    <a:lumMod val="75000"/>
                  </a:schemeClr>
                </a:solidFill>
                <a:latin typeface="Times New Roman" panose="02020603050405020304" pitchFamily="18" charset="0"/>
                <a:cs typeface="Times New Roman" panose="02020603050405020304" pitchFamily="18" charset="0"/>
              </a:rPr>
              <a:t>bên</a:t>
            </a:r>
            <a:r>
              <a:rPr lang="en-US" sz="4800" dirty="0">
                <a:solidFill>
                  <a:schemeClr val="accent4">
                    <a:lumMod val="75000"/>
                  </a:schemeClr>
                </a:solidFill>
                <a:latin typeface="Times New Roman" panose="02020603050405020304" pitchFamily="18" charset="0"/>
                <a:cs typeface="Times New Roman" panose="02020603050405020304" pitchFamily="18" charset="0"/>
              </a:rPr>
              <a:t> </a:t>
            </a:r>
            <a:r>
              <a:rPr lang="en-US" sz="4800" dirty="0" err="1">
                <a:solidFill>
                  <a:schemeClr val="accent4">
                    <a:lumMod val="75000"/>
                  </a:schemeClr>
                </a:solidFill>
                <a:latin typeface="Times New Roman" panose="02020603050405020304" pitchFamily="18" charset="0"/>
                <a:cs typeface="Times New Roman" panose="02020603050405020304" pitchFamily="18" charset="0"/>
              </a:rPr>
              <a:t>cạnh</a:t>
            </a:r>
            <a:endParaRPr lang="en-US" sz="48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782E54A-7BA5-80E3-B368-7047C171E008}"/>
              </a:ext>
            </a:extLst>
          </p:cNvPr>
          <p:cNvSpPr txBox="1"/>
          <p:nvPr/>
        </p:nvSpPr>
        <p:spPr>
          <a:xfrm>
            <a:off x="10413365" y="4235680"/>
            <a:ext cx="5188386" cy="923330"/>
          </a:xfrm>
          <a:prstGeom prst="rect">
            <a:avLst/>
          </a:prstGeom>
          <a:noFill/>
        </p:spPr>
        <p:txBody>
          <a:bodyPr wrap="square" rtlCol="0">
            <a:spAutoFit/>
          </a:bodyPr>
          <a:lstStyle/>
          <a:p>
            <a:r>
              <a:rPr lang="en-US" sz="5400" b="1" dirty="0" err="1">
                <a:solidFill>
                  <a:srgbClr val="FF0000"/>
                </a:solidFill>
                <a:latin typeface="Arial" panose="020B0604020202020204" pitchFamily="34" charset="0"/>
                <a:cs typeface="Arial" panose="020B0604020202020204" pitchFamily="34" charset="0"/>
              </a:rPr>
              <a:t>láng</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giềng</a:t>
            </a:r>
            <a:endParaRPr lang="en-US" sz="5400" b="1"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07CF323-2BDD-391C-9C5E-2A30FDC82A42}"/>
              </a:ext>
            </a:extLst>
          </p:cNvPr>
          <p:cNvPicPr>
            <a:picLocks noChangeAspect="1"/>
          </p:cNvPicPr>
          <p:nvPr/>
        </p:nvPicPr>
        <p:blipFill>
          <a:blip r:embed="rId7"/>
          <a:stretch>
            <a:fillRect/>
          </a:stretch>
        </p:blipFill>
        <p:spPr>
          <a:xfrm>
            <a:off x="826401" y="3887907"/>
            <a:ext cx="8778066" cy="4662645"/>
          </a:xfrm>
          <a:prstGeom prst="rect">
            <a:avLst/>
          </a:prstGeom>
        </p:spPr>
      </p:pic>
    </p:spTree>
    <p:extLst>
      <p:ext uri="{BB962C8B-B14F-4D97-AF65-F5344CB8AC3E}">
        <p14:creationId xmlns:p14="http://schemas.microsoft.com/office/powerpoint/2010/main" val="27699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2">
            <a:extLst>
              <a:ext uri="{FF2B5EF4-FFF2-40B4-BE49-F238E27FC236}">
                <a16:creationId xmlns:a16="http://schemas.microsoft.com/office/drawing/2014/main" id="{1AA86963-6632-D341-1AA4-65B95B2F8098}"/>
              </a:ext>
            </a:extLst>
          </p:cNvPr>
          <p:cNvPicPr>
            <a:picLocks noChangeAspect="1"/>
          </p:cNvPicPr>
          <p:nvPr/>
        </p:nvPicPr>
        <p:blipFill>
          <a:blip r:embed="rId3"/>
          <a:srcRect t="2163" b="13461"/>
          <a:stretch>
            <a:fillRect/>
          </a:stretch>
        </p:blipFill>
        <p:spPr>
          <a:xfrm>
            <a:off x="17502" y="-54033"/>
            <a:ext cx="18288000" cy="10287000"/>
          </a:xfrm>
          <a:prstGeom prst="rect">
            <a:avLst/>
          </a:prstGeom>
        </p:spPr>
      </p:pic>
      <p:sp>
        <p:nvSpPr>
          <p:cNvPr id="168" name="Google Shape;296;p30"/>
          <p:cNvSpPr/>
          <p:nvPr/>
        </p:nvSpPr>
        <p:spPr>
          <a:xfrm>
            <a:off x="16529384" y="2522785"/>
            <a:ext cx="1149578" cy="729810"/>
          </a:xfrm>
          <a:custGeom>
            <a:avLst/>
            <a:gdLst/>
            <a:ahLst/>
            <a:cxnLst/>
            <a:rect l="l" t="t" r="r" b="b"/>
            <a:pathLst>
              <a:path w="20956" h="13305" extrusionOk="0">
                <a:moveTo>
                  <a:pt x="7016" y="1"/>
                </a:moveTo>
                <a:cubicBezTo>
                  <a:pt x="4747" y="1"/>
                  <a:pt x="3236" y="3460"/>
                  <a:pt x="3236" y="3460"/>
                </a:cubicBezTo>
                <a:lnTo>
                  <a:pt x="1" y="13305"/>
                </a:lnTo>
                <a:lnTo>
                  <a:pt x="20956" y="13305"/>
                </a:lnTo>
                <a:cubicBezTo>
                  <a:pt x="20956" y="13305"/>
                  <a:pt x="20956" y="10349"/>
                  <a:pt x="19830" y="8804"/>
                </a:cubicBezTo>
                <a:cubicBezTo>
                  <a:pt x="19541" y="8408"/>
                  <a:pt x="19170" y="8260"/>
                  <a:pt x="18777" y="8260"/>
                </a:cubicBezTo>
                <a:cubicBezTo>
                  <a:pt x="17636" y="8260"/>
                  <a:pt x="16312" y="9505"/>
                  <a:pt x="16312" y="9505"/>
                </a:cubicBezTo>
                <a:cubicBezTo>
                  <a:pt x="16312" y="9505"/>
                  <a:pt x="19268" y="5570"/>
                  <a:pt x="15329" y="2474"/>
                </a:cubicBezTo>
                <a:cubicBezTo>
                  <a:pt x="14630" y="1925"/>
                  <a:pt x="13976" y="1700"/>
                  <a:pt x="13372" y="1700"/>
                </a:cubicBezTo>
                <a:cubicBezTo>
                  <a:pt x="10809" y="1700"/>
                  <a:pt x="9158" y="5764"/>
                  <a:pt x="8896" y="6453"/>
                </a:cubicBezTo>
                <a:lnTo>
                  <a:pt x="8896" y="6453"/>
                </a:lnTo>
                <a:cubicBezTo>
                  <a:pt x="9152" y="5741"/>
                  <a:pt x="10596" y="1386"/>
                  <a:pt x="8016" y="225"/>
                </a:cubicBezTo>
                <a:cubicBezTo>
                  <a:pt x="7669" y="69"/>
                  <a:pt x="7335" y="1"/>
                  <a:pt x="7016"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0" name="Rectangle 9"/>
          <p:cNvSpPr/>
          <p:nvPr/>
        </p:nvSpPr>
        <p:spPr>
          <a:xfrm>
            <a:off x="982803" y="637313"/>
            <a:ext cx="16418510" cy="150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371600">
              <a:defRPr/>
            </a:pPr>
            <a:r>
              <a:rPr lang="en-US" sz="6400" b="1" dirty="0" err="1">
                <a:solidFill>
                  <a:srgbClr val="EA5C5C"/>
                </a:solidFill>
                <a:latin typeface="Arial" panose="020B0604020202020204" pitchFamily="34" charset="0"/>
                <a:cs typeface="Arial" panose="020B0604020202020204" pitchFamily="34" charset="0"/>
                <a:sym typeface="Arial"/>
              </a:rPr>
              <a:t>Luyện</a:t>
            </a:r>
            <a:r>
              <a:rPr lang="en-US" sz="6400" b="1" dirty="0">
                <a:solidFill>
                  <a:srgbClr val="EA5C5C"/>
                </a:solidFill>
                <a:latin typeface="Arial" panose="020B0604020202020204" pitchFamily="34" charset="0"/>
                <a:cs typeface="Arial" panose="020B0604020202020204" pitchFamily="34" charset="0"/>
                <a:sym typeface="Arial"/>
              </a:rPr>
              <a:t> </a:t>
            </a:r>
            <a:r>
              <a:rPr lang="en-US" sz="6400" b="1" dirty="0" err="1">
                <a:solidFill>
                  <a:srgbClr val="EA5C5C"/>
                </a:solidFill>
                <a:latin typeface="Arial" panose="020B0604020202020204" pitchFamily="34" charset="0"/>
                <a:cs typeface="Arial" panose="020B0604020202020204" pitchFamily="34" charset="0"/>
                <a:sym typeface="Arial"/>
              </a:rPr>
              <a:t>đọc</a:t>
            </a:r>
            <a:r>
              <a:rPr lang="en-US" sz="6400" b="1" dirty="0">
                <a:solidFill>
                  <a:srgbClr val="EA5C5C"/>
                </a:solidFill>
                <a:latin typeface="Arial" panose="020B0604020202020204" pitchFamily="34" charset="0"/>
                <a:cs typeface="Arial" panose="020B0604020202020204" pitchFamily="34" charset="0"/>
                <a:sym typeface="Arial"/>
              </a:rPr>
              <a:t> </a:t>
            </a:r>
            <a:r>
              <a:rPr lang="en-US" sz="6400" b="1" dirty="0" err="1">
                <a:solidFill>
                  <a:srgbClr val="EA5C5C"/>
                </a:solidFill>
                <a:latin typeface="Arial" panose="020B0604020202020204" pitchFamily="34" charset="0"/>
                <a:cs typeface="Arial" panose="020B0604020202020204" pitchFamily="34" charset="0"/>
                <a:sym typeface="Arial"/>
              </a:rPr>
              <a:t>nhóm</a:t>
            </a:r>
            <a:endParaRPr lang="en-US" sz="6400" b="1" dirty="0">
              <a:solidFill>
                <a:srgbClr val="EA5C5C"/>
              </a:solidFill>
              <a:latin typeface="Arial" panose="020B0604020202020204" pitchFamily="34" charset="0"/>
              <a:cs typeface="Arial" panose="020B0604020202020204" pitchFamily="34" charset="0"/>
              <a:sym typeface="Arial"/>
            </a:endParaRPr>
          </a:p>
        </p:txBody>
      </p:sp>
      <p:grpSp>
        <p:nvGrpSpPr>
          <p:cNvPr id="2" name="Group 1"/>
          <p:cNvGrpSpPr/>
          <p:nvPr/>
        </p:nvGrpSpPr>
        <p:grpSpPr>
          <a:xfrm>
            <a:off x="9248431" y="4051359"/>
            <a:ext cx="8462334" cy="6040720"/>
            <a:chOff x="4728575" y="1247662"/>
            <a:chExt cx="4231167" cy="3685183"/>
          </a:xfrm>
        </p:grpSpPr>
        <p:grpSp>
          <p:nvGrpSpPr>
            <p:cNvPr id="71" name="Group 70"/>
            <p:cNvGrpSpPr/>
            <p:nvPr/>
          </p:nvGrpSpPr>
          <p:grpSpPr>
            <a:xfrm>
              <a:off x="4728575" y="1247662"/>
              <a:ext cx="4231167" cy="3685183"/>
              <a:chOff x="443346" y="1247663"/>
              <a:chExt cx="4231167" cy="3685183"/>
            </a:xfrm>
          </p:grpSpPr>
          <p:sp>
            <p:nvSpPr>
              <p:cNvPr id="72" name="Rectangle 71"/>
              <p:cNvSpPr/>
              <p:nvPr/>
            </p:nvSpPr>
            <p:spPr>
              <a:xfrm>
                <a:off x="443346" y="1247663"/>
                <a:ext cx="4128654" cy="3685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371600">
                  <a:defRPr/>
                </a:pPr>
                <a:endParaRPr lang="en-US" sz="4000" b="1" dirty="0">
                  <a:solidFill>
                    <a:srgbClr val="EA5C5C"/>
                  </a:solidFill>
                  <a:latin typeface="Arial" panose="020B0604020202020204" pitchFamily="34" charset="0"/>
                  <a:cs typeface="Arial" panose="020B0604020202020204" pitchFamily="34" charset="0"/>
                  <a:sym typeface="Arial"/>
                </a:endParaRPr>
              </a:p>
            </p:txBody>
          </p:sp>
          <p:sp>
            <p:nvSpPr>
              <p:cNvPr id="74" name="TextBox 73"/>
              <p:cNvSpPr txBox="1"/>
              <p:nvPr/>
            </p:nvSpPr>
            <p:spPr>
              <a:xfrm>
                <a:off x="1117744" y="2149897"/>
                <a:ext cx="2669845" cy="431851"/>
              </a:xfrm>
              <a:prstGeom prst="rect">
                <a:avLst/>
              </a:prstGeom>
              <a:noFill/>
            </p:spPr>
            <p:txBody>
              <a:bodyPr wrap="square" rtlCol="0">
                <a:spAutoFit/>
              </a:bodyPr>
              <a:lstStyle/>
              <a:p>
                <a:pPr algn="ctr" defTabSz="1371600">
                  <a:defRPr/>
                </a:pPr>
                <a:r>
                  <a:rPr lang="en-US" sz="4000" b="1" dirty="0" err="1">
                    <a:solidFill>
                      <a:srgbClr val="EA5C5C"/>
                    </a:solidFill>
                    <a:latin typeface="Arial" panose="020B0604020202020204" pitchFamily="34" charset="0"/>
                    <a:cs typeface="Arial" panose="020B0604020202020204" pitchFamily="34" charset="0"/>
                    <a:sym typeface="Arial"/>
                  </a:rPr>
                  <a:t>Nhiệm</a:t>
                </a:r>
                <a:r>
                  <a:rPr lang="en-US" sz="4000" b="1" dirty="0">
                    <a:solidFill>
                      <a:srgbClr val="EA5C5C"/>
                    </a:solidFill>
                    <a:latin typeface="Arial" panose="020B0604020202020204" pitchFamily="34" charset="0"/>
                    <a:cs typeface="Arial" panose="020B0604020202020204" pitchFamily="34" charset="0"/>
                    <a:sym typeface="Arial"/>
                  </a:rPr>
                  <a:t> </a:t>
                </a:r>
                <a:r>
                  <a:rPr lang="en-US" sz="4000" b="1" dirty="0" err="1">
                    <a:solidFill>
                      <a:srgbClr val="EA5C5C"/>
                    </a:solidFill>
                    <a:latin typeface="Arial" panose="020B0604020202020204" pitchFamily="34" charset="0"/>
                    <a:cs typeface="Arial" panose="020B0604020202020204" pitchFamily="34" charset="0"/>
                    <a:sym typeface="Arial"/>
                  </a:rPr>
                  <a:t>vụ</a:t>
                </a:r>
                <a:endParaRPr lang="en-US" sz="4000" b="1" dirty="0">
                  <a:solidFill>
                    <a:srgbClr val="EA5C5C"/>
                  </a:solidFill>
                  <a:latin typeface="Arial" panose="020B0604020202020204" pitchFamily="34" charset="0"/>
                  <a:cs typeface="Arial" panose="020B0604020202020204" pitchFamily="34" charset="0"/>
                  <a:sym typeface="Arial"/>
                </a:endParaRPr>
              </a:p>
            </p:txBody>
          </p:sp>
          <p:sp>
            <p:nvSpPr>
              <p:cNvPr id="75" name="TextBox 74"/>
              <p:cNvSpPr txBox="1"/>
              <p:nvPr/>
            </p:nvSpPr>
            <p:spPr>
              <a:xfrm>
                <a:off x="545859" y="2763331"/>
                <a:ext cx="4128654" cy="1086903"/>
              </a:xfrm>
              <a:prstGeom prst="rect">
                <a:avLst/>
              </a:prstGeom>
              <a:noFill/>
            </p:spPr>
            <p:txBody>
              <a:bodyPr wrap="square" rtlCol="0">
                <a:spAutoFit/>
              </a:bodyPr>
              <a:lstStyle/>
              <a:p>
                <a:pPr marL="914400" indent="-914400" defTabSz="1371600">
                  <a:lnSpc>
                    <a:spcPct val="150000"/>
                  </a:lnSpc>
                  <a:buFont typeface="Arial"/>
                  <a:buAutoNum type="arabicPeriod"/>
                  <a:defRPr/>
                </a:pPr>
                <a:r>
                  <a:rPr lang="en-US" sz="3900" dirty="0" err="1">
                    <a:solidFill>
                      <a:srgbClr val="EA5C5C"/>
                    </a:solidFill>
                    <a:latin typeface="Arial" panose="020B0604020202020204" pitchFamily="34" charset="0"/>
                    <a:cs typeface="Arial" panose="020B0604020202020204" pitchFamily="34" charset="0"/>
                    <a:sym typeface="Arial"/>
                  </a:rPr>
                  <a:t>Luyện</a:t>
                </a:r>
                <a:r>
                  <a:rPr lang="en-US" sz="3900" dirty="0">
                    <a:solidFill>
                      <a:srgbClr val="EA5C5C"/>
                    </a:solidFill>
                    <a:latin typeface="Arial" panose="020B0604020202020204" pitchFamily="34" charset="0"/>
                    <a:cs typeface="Arial" panose="020B0604020202020204" pitchFamily="34" charset="0"/>
                    <a:sym typeface="Arial"/>
                  </a:rPr>
                  <a:t> </a:t>
                </a:r>
                <a:r>
                  <a:rPr lang="en-US" sz="3900" dirty="0" err="1">
                    <a:solidFill>
                      <a:srgbClr val="EA5C5C"/>
                    </a:solidFill>
                    <a:latin typeface="Arial" panose="020B0604020202020204" pitchFamily="34" charset="0"/>
                    <a:cs typeface="Arial" panose="020B0604020202020204" pitchFamily="34" charset="0"/>
                    <a:sym typeface="Arial"/>
                  </a:rPr>
                  <a:t>đọc</a:t>
                </a:r>
                <a:r>
                  <a:rPr lang="en-US" sz="3900" dirty="0">
                    <a:solidFill>
                      <a:srgbClr val="EA5C5C"/>
                    </a:solidFill>
                    <a:latin typeface="Arial" panose="020B0604020202020204" pitchFamily="34" charset="0"/>
                    <a:cs typeface="Arial" panose="020B0604020202020204" pitchFamily="34" charset="0"/>
                    <a:sym typeface="Arial"/>
                  </a:rPr>
                  <a:t> </a:t>
                </a:r>
                <a:r>
                  <a:rPr lang="en-US" sz="3900" dirty="0" err="1">
                    <a:solidFill>
                      <a:srgbClr val="EA5C5C"/>
                    </a:solidFill>
                    <a:latin typeface="Arial" panose="020B0604020202020204" pitchFamily="34" charset="0"/>
                    <a:cs typeface="Arial" panose="020B0604020202020204" pitchFamily="34" charset="0"/>
                    <a:sym typeface="Arial"/>
                  </a:rPr>
                  <a:t>theo</a:t>
                </a:r>
                <a:r>
                  <a:rPr lang="en-US" sz="3900" dirty="0">
                    <a:solidFill>
                      <a:srgbClr val="EA5C5C"/>
                    </a:solidFill>
                    <a:latin typeface="Arial" panose="020B0604020202020204" pitchFamily="34" charset="0"/>
                    <a:cs typeface="Arial" panose="020B0604020202020204" pitchFamily="34" charset="0"/>
                    <a:sym typeface="Arial"/>
                  </a:rPr>
                  <a:t> </a:t>
                </a:r>
                <a:r>
                  <a:rPr lang="en-US" sz="3900" dirty="0" err="1">
                    <a:solidFill>
                      <a:srgbClr val="EA5C5C"/>
                    </a:solidFill>
                    <a:latin typeface="Arial" panose="020B0604020202020204" pitchFamily="34" charset="0"/>
                    <a:cs typeface="Arial" panose="020B0604020202020204" pitchFamily="34" charset="0"/>
                    <a:sym typeface="Arial"/>
                  </a:rPr>
                  <a:t>nhóm</a:t>
                </a:r>
                <a:r>
                  <a:rPr lang="en-US" sz="3900" dirty="0">
                    <a:solidFill>
                      <a:srgbClr val="EA5C5C"/>
                    </a:solidFill>
                    <a:latin typeface="Arial" panose="020B0604020202020204" pitchFamily="34" charset="0"/>
                    <a:cs typeface="Arial" panose="020B0604020202020204" pitchFamily="34" charset="0"/>
                    <a:sym typeface="Arial"/>
                  </a:rPr>
                  <a:t>. </a:t>
                </a:r>
              </a:p>
              <a:p>
                <a:pPr marL="914400" indent="-914400" defTabSz="1371600">
                  <a:lnSpc>
                    <a:spcPct val="150000"/>
                  </a:lnSpc>
                  <a:buFont typeface="Arial"/>
                  <a:buAutoNum type="arabicPeriod"/>
                  <a:defRPr/>
                </a:pPr>
                <a:r>
                  <a:rPr lang="en-US" sz="3900" dirty="0" err="1">
                    <a:solidFill>
                      <a:srgbClr val="EA5C5C"/>
                    </a:solidFill>
                    <a:latin typeface="Arial" panose="020B0604020202020204" pitchFamily="34" charset="0"/>
                    <a:cs typeface="Arial" panose="020B0604020202020204" pitchFamily="34" charset="0"/>
                    <a:sym typeface="Arial"/>
                  </a:rPr>
                  <a:t>Đọc</a:t>
                </a:r>
                <a:r>
                  <a:rPr lang="en-US" sz="3900" dirty="0">
                    <a:solidFill>
                      <a:srgbClr val="EA5C5C"/>
                    </a:solidFill>
                    <a:latin typeface="Arial" panose="020B0604020202020204" pitchFamily="34" charset="0"/>
                    <a:cs typeface="Arial" panose="020B0604020202020204" pitchFamily="34" charset="0"/>
                    <a:sym typeface="Arial"/>
                  </a:rPr>
                  <a:t> </a:t>
                </a:r>
                <a:r>
                  <a:rPr lang="en-US" sz="3900" dirty="0" err="1">
                    <a:solidFill>
                      <a:srgbClr val="EA5C5C"/>
                    </a:solidFill>
                    <a:latin typeface="Arial" panose="020B0604020202020204" pitchFamily="34" charset="0"/>
                    <a:cs typeface="Arial" panose="020B0604020202020204" pitchFamily="34" charset="0"/>
                    <a:sym typeface="Arial"/>
                  </a:rPr>
                  <a:t>cá</a:t>
                </a:r>
                <a:r>
                  <a:rPr lang="en-US" sz="3900" dirty="0">
                    <a:solidFill>
                      <a:srgbClr val="EA5C5C"/>
                    </a:solidFill>
                    <a:latin typeface="Arial" panose="020B0604020202020204" pitchFamily="34" charset="0"/>
                    <a:cs typeface="Arial" panose="020B0604020202020204" pitchFamily="34" charset="0"/>
                    <a:sym typeface="Arial"/>
                  </a:rPr>
                  <a:t> </a:t>
                </a:r>
                <a:r>
                  <a:rPr lang="en-US" sz="3900" dirty="0" err="1">
                    <a:solidFill>
                      <a:srgbClr val="EA5C5C"/>
                    </a:solidFill>
                    <a:latin typeface="Arial" panose="020B0604020202020204" pitchFamily="34" charset="0"/>
                    <a:cs typeface="Arial" panose="020B0604020202020204" pitchFamily="34" charset="0"/>
                    <a:sym typeface="Arial"/>
                  </a:rPr>
                  <a:t>nhân</a:t>
                </a:r>
                <a:endParaRPr lang="en-US" sz="3900" dirty="0">
                  <a:solidFill>
                    <a:srgbClr val="EA5C5C"/>
                  </a:solidFill>
                  <a:latin typeface="Arial" panose="020B0604020202020204" pitchFamily="34" charset="0"/>
                  <a:cs typeface="Arial" panose="020B0604020202020204" pitchFamily="34" charset="0"/>
                  <a:sym typeface="Arial"/>
                </a:endParaRPr>
              </a:p>
            </p:txBody>
          </p:sp>
        </p:grpSp>
        <p:grpSp>
          <p:nvGrpSpPr>
            <p:cNvPr id="34" name="Google Shape;9917;p55"/>
            <p:cNvGrpSpPr/>
            <p:nvPr/>
          </p:nvGrpSpPr>
          <p:grpSpPr>
            <a:xfrm>
              <a:off x="6418698" y="1425721"/>
              <a:ext cx="638394" cy="611492"/>
              <a:chOff x="-6690625" y="3631325"/>
              <a:chExt cx="307225" cy="292225"/>
            </a:xfrm>
            <a:solidFill>
              <a:srgbClr val="EA5C5C"/>
            </a:solidFill>
          </p:grpSpPr>
          <p:sp>
            <p:nvSpPr>
              <p:cNvPr id="35" name="Google Shape;9918;p55"/>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grpFill/>
              <a:ln>
                <a:noFill/>
              </a:ln>
            </p:spPr>
            <p:txBody>
              <a:bodyPr spcFirstLastPara="1" wrap="square" lIns="182850" tIns="182850" rIns="182850" bIns="182850" anchor="ctr" anchorCtr="0">
                <a:noAutofit/>
              </a:bodyPr>
              <a:lstStyle/>
              <a:p>
                <a:pPr defTabSz="1371600">
                  <a:defRPr/>
                </a:pPr>
                <a:endParaRPr sz="3600">
                  <a:solidFill>
                    <a:prstClr val="black"/>
                  </a:solidFill>
                  <a:latin typeface="Calibri" panose="020F0502020204030204"/>
                  <a:cs typeface="Arial"/>
                  <a:sym typeface="Arial"/>
                </a:endParaRPr>
              </a:p>
            </p:txBody>
          </p:sp>
          <p:sp>
            <p:nvSpPr>
              <p:cNvPr id="36" name="Google Shape;9919;p55"/>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grpFill/>
              <a:ln>
                <a:noFill/>
              </a:ln>
            </p:spPr>
            <p:txBody>
              <a:bodyPr spcFirstLastPara="1" wrap="square" lIns="182850" tIns="182850" rIns="182850" bIns="182850" anchor="ctr" anchorCtr="0">
                <a:noAutofit/>
              </a:bodyPr>
              <a:lstStyle/>
              <a:p>
                <a:pPr defTabSz="1371600">
                  <a:defRPr/>
                </a:pPr>
                <a:endParaRPr sz="3600">
                  <a:solidFill>
                    <a:prstClr val="black"/>
                  </a:solidFill>
                  <a:latin typeface="Calibri" panose="020F0502020204030204"/>
                  <a:cs typeface="Arial"/>
                  <a:sym typeface="Arial"/>
                </a:endParaRPr>
              </a:p>
            </p:txBody>
          </p:sp>
          <p:sp>
            <p:nvSpPr>
              <p:cNvPr id="37" name="Google Shape;9920;p55"/>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grpFill/>
              <a:ln>
                <a:noFill/>
              </a:ln>
            </p:spPr>
            <p:txBody>
              <a:bodyPr spcFirstLastPara="1" wrap="square" lIns="182850" tIns="182850" rIns="182850" bIns="182850" anchor="ctr" anchorCtr="0">
                <a:noAutofit/>
              </a:bodyPr>
              <a:lstStyle/>
              <a:p>
                <a:pPr defTabSz="1371600">
                  <a:defRPr/>
                </a:pPr>
                <a:endParaRPr sz="3600">
                  <a:solidFill>
                    <a:prstClr val="black"/>
                  </a:solidFill>
                  <a:latin typeface="Calibri" panose="020F0502020204030204"/>
                  <a:cs typeface="Arial"/>
                  <a:sym typeface="Arial"/>
                </a:endParaRPr>
              </a:p>
            </p:txBody>
          </p:sp>
          <p:sp>
            <p:nvSpPr>
              <p:cNvPr id="38" name="Google Shape;9921;p55"/>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grpFill/>
              <a:ln>
                <a:noFill/>
              </a:ln>
            </p:spPr>
            <p:txBody>
              <a:bodyPr spcFirstLastPara="1" wrap="square" lIns="182850" tIns="182850" rIns="182850" bIns="182850" anchor="ctr" anchorCtr="0">
                <a:noAutofit/>
              </a:bodyPr>
              <a:lstStyle/>
              <a:p>
                <a:pPr defTabSz="1371600">
                  <a:defRPr/>
                </a:pPr>
                <a:endParaRPr sz="3600">
                  <a:solidFill>
                    <a:prstClr val="black"/>
                  </a:solidFill>
                  <a:latin typeface="Calibri" panose="020F0502020204030204"/>
                  <a:cs typeface="Arial"/>
                  <a:sym typeface="Arial"/>
                </a:endParaRPr>
              </a:p>
            </p:txBody>
          </p:sp>
          <p:sp>
            <p:nvSpPr>
              <p:cNvPr id="39" name="Google Shape;9922;p55"/>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grpFill/>
              <a:ln>
                <a:noFill/>
              </a:ln>
            </p:spPr>
            <p:txBody>
              <a:bodyPr spcFirstLastPara="1" wrap="square" lIns="182850" tIns="182850" rIns="182850" bIns="182850" anchor="ctr" anchorCtr="0">
                <a:noAutofit/>
              </a:bodyPr>
              <a:lstStyle/>
              <a:p>
                <a:pPr defTabSz="1371600">
                  <a:defRPr/>
                </a:pPr>
                <a:endParaRPr sz="3600">
                  <a:solidFill>
                    <a:prstClr val="black"/>
                  </a:solidFill>
                  <a:latin typeface="Calibri" panose="020F0502020204030204"/>
                  <a:cs typeface="Arial"/>
                  <a:sym typeface="Arial"/>
                </a:endParaRPr>
              </a:p>
            </p:txBody>
          </p:sp>
        </p:grpSp>
      </p:grpSp>
      <p:sp>
        <p:nvSpPr>
          <p:cNvPr id="167" name="Google Shape;296;p30"/>
          <p:cNvSpPr/>
          <p:nvPr/>
        </p:nvSpPr>
        <p:spPr>
          <a:xfrm>
            <a:off x="458967" y="4051943"/>
            <a:ext cx="1149578" cy="729810"/>
          </a:xfrm>
          <a:custGeom>
            <a:avLst/>
            <a:gdLst/>
            <a:ahLst/>
            <a:cxnLst/>
            <a:rect l="l" t="t" r="r" b="b"/>
            <a:pathLst>
              <a:path w="20956" h="13305" extrusionOk="0">
                <a:moveTo>
                  <a:pt x="7016" y="1"/>
                </a:moveTo>
                <a:cubicBezTo>
                  <a:pt x="4747" y="1"/>
                  <a:pt x="3236" y="3460"/>
                  <a:pt x="3236" y="3460"/>
                </a:cubicBezTo>
                <a:lnTo>
                  <a:pt x="1" y="13305"/>
                </a:lnTo>
                <a:lnTo>
                  <a:pt x="20956" y="13305"/>
                </a:lnTo>
                <a:cubicBezTo>
                  <a:pt x="20956" y="13305"/>
                  <a:pt x="20956" y="10349"/>
                  <a:pt x="19830" y="8804"/>
                </a:cubicBezTo>
                <a:cubicBezTo>
                  <a:pt x="19541" y="8408"/>
                  <a:pt x="19170" y="8260"/>
                  <a:pt x="18777" y="8260"/>
                </a:cubicBezTo>
                <a:cubicBezTo>
                  <a:pt x="17636" y="8260"/>
                  <a:pt x="16312" y="9505"/>
                  <a:pt x="16312" y="9505"/>
                </a:cubicBezTo>
                <a:cubicBezTo>
                  <a:pt x="16312" y="9505"/>
                  <a:pt x="19268" y="5570"/>
                  <a:pt x="15329" y="2474"/>
                </a:cubicBezTo>
                <a:cubicBezTo>
                  <a:pt x="14630" y="1925"/>
                  <a:pt x="13976" y="1700"/>
                  <a:pt x="13372" y="1700"/>
                </a:cubicBezTo>
                <a:cubicBezTo>
                  <a:pt x="10809" y="1700"/>
                  <a:pt x="9158" y="5764"/>
                  <a:pt x="8896" y="6453"/>
                </a:cubicBezTo>
                <a:lnTo>
                  <a:pt x="8896" y="6453"/>
                </a:lnTo>
                <a:cubicBezTo>
                  <a:pt x="9152" y="5741"/>
                  <a:pt x="10596" y="1386"/>
                  <a:pt x="8016" y="225"/>
                </a:cubicBezTo>
                <a:cubicBezTo>
                  <a:pt x="7669" y="69"/>
                  <a:pt x="7335" y="1"/>
                  <a:pt x="7016"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69" name="Google Shape;296;p30"/>
          <p:cNvSpPr/>
          <p:nvPr/>
        </p:nvSpPr>
        <p:spPr>
          <a:xfrm>
            <a:off x="8018801" y="6692735"/>
            <a:ext cx="1149578" cy="729810"/>
          </a:xfrm>
          <a:custGeom>
            <a:avLst/>
            <a:gdLst/>
            <a:ahLst/>
            <a:cxnLst/>
            <a:rect l="l" t="t" r="r" b="b"/>
            <a:pathLst>
              <a:path w="20956" h="13305" extrusionOk="0">
                <a:moveTo>
                  <a:pt x="7016" y="1"/>
                </a:moveTo>
                <a:cubicBezTo>
                  <a:pt x="4747" y="1"/>
                  <a:pt x="3236" y="3460"/>
                  <a:pt x="3236" y="3460"/>
                </a:cubicBezTo>
                <a:lnTo>
                  <a:pt x="1" y="13305"/>
                </a:lnTo>
                <a:lnTo>
                  <a:pt x="20956" y="13305"/>
                </a:lnTo>
                <a:cubicBezTo>
                  <a:pt x="20956" y="13305"/>
                  <a:pt x="20956" y="10349"/>
                  <a:pt x="19830" y="8804"/>
                </a:cubicBezTo>
                <a:cubicBezTo>
                  <a:pt x="19541" y="8408"/>
                  <a:pt x="19170" y="8260"/>
                  <a:pt x="18777" y="8260"/>
                </a:cubicBezTo>
                <a:cubicBezTo>
                  <a:pt x="17636" y="8260"/>
                  <a:pt x="16312" y="9505"/>
                  <a:pt x="16312" y="9505"/>
                </a:cubicBezTo>
                <a:cubicBezTo>
                  <a:pt x="16312" y="9505"/>
                  <a:pt x="19268" y="5570"/>
                  <a:pt x="15329" y="2474"/>
                </a:cubicBezTo>
                <a:cubicBezTo>
                  <a:pt x="14630" y="1925"/>
                  <a:pt x="13976" y="1700"/>
                  <a:pt x="13372" y="1700"/>
                </a:cubicBezTo>
                <a:cubicBezTo>
                  <a:pt x="10809" y="1700"/>
                  <a:pt x="9158" y="5764"/>
                  <a:pt x="8896" y="6453"/>
                </a:cubicBezTo>
                <a:lnTo>
                  <a:pt x="8896" y="6453"/>
                </a:lnTo>
                <a:cubicBezTo>
                  <a:pt x="9152" y="5741"/>
                  <a:pt x="10596" y="1386"/>
                  <a:pt x="8016" y="225"/>
                </a:cubicBezTo>
                <a:cubicBezTo>
                  <a:pt x="7669" y="69"/>
                  <a:pt x="7335" y="1"/>
                  <a:pt x="7016"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170" name="Group 169"/>
          <p:cNvGrpSpPr/>
          <p:nvPr/>
        </p:nvGrpSpPr>
        <p:grpSpPr>
          <a:xfrm flipH="1">
            <a:off x="982799" y="2467777"/>
            <a:ext cx="7784610" cy="7619294"/>
            <a:chOff x="-316687" y="327241"/>
            <a:chExt cx="4131359" cy="4043624"/>
          </a:xfrm>
        </p:grpSpPr>
        <p:grpSp>
          <p:nvGrpSpPr>
            <p:cNvPr id="171" name="Google Shape;1132;p33"/>
            <p:cNvGrpSpPr/>
            <p:nvPr/>
          </p:nvGrpSpPr>
          <p:grpSpPr>
            <a:xfrm>
              <a:off x="-316687" y="327241"/>
              <a:ext cx="4131359" cy="4043624"/>
              <a:chOff x="4653941" y="764651"/>
              <a:chExt cx="4131359" cy="4043624"/>
            </a:xfrm>
          </p:grpSpPr>
          <p:sp>
            <p:nvSpPr>
              <p:cNvPr id="173" name="Google Shape;1133;p33"/>
              <p:cNvSpPr/>
              <p:nvPr/>
            </p:nvSpPr>
            <p:spPr>
              <a:xfrm>
                <a:off x="5860014" y="764651"/>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74" name="Google Shape;1134;p33"/>
              <p:cNvSpPr/>
              <p:nvPr/>
            </p:nvSpPr>
            <p:spPr>
              <a:xfrm>
                <a:off x="5915971" y="79384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175" name="Google Shape;1135;p33"/>
              <p:cNvGrpSpPr/>
              <p:nvPr/>
            </p:nvGrpSpPr>
            <p:grpSpPr>
              <a:xfrm>
                <a:off x="4653941" y="1279888"/>
                <a:ext cx="4131359" cy="3528387"/>
                <a:chOff x="4653941" y="1279888"/>
                <a:chExt cx="4131359" cy="3528387"/>
              </a:xfrm>
            </p:grpSpPr>
            <p:grpSp>
              <p:nvGrpSpPr>
                <p:cNvPr id="176" name="Google Shape;1136;p33"/>
                <p:cNvGrpSpPr/>
                <p:nvPr/>
              </p:nvGrpSpPr>
              <p:grpSpPr>
                <a:xfrm>
                  <a:off x="4653941" y="1279888"/>
                  <a:ext cx="4131359" cy="3506312"/>
                  <a:chOff x="4653941" y="1279888"/>
                  <a:chExt cx="4131359" cy="3506312"/>
                </a:xfrm>
              </p:grpSpPr>
              <p:sp>
                <p:nvSpPr>
                  <p:cNvPr id="260" name="Google Shape;1137;p33"/>
                  <p:cNvSpPr/>
                  <p:nvPr/>
                </p:nvSpPr>
                <p:spPr>
                  <a:xfrm flipH="1">
                    <a:off x="4653941" y="461066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261" name="Google Shape;1138;p33"/>
                  <p:cNvGrpSpPr/>
                  <p:nvPr/>
                </p:nvGrpSpPr>
                <p:grpSpPr>
                  <a:xfrm>
                    <a:off x="4929774" y="1279888"/>
                    <a:ext cx="2130085" cy="3433068"/>
                    <a:chOff x="4633351" y="1345102"/>
                    <a:chExt cx="2130085" cy="3433068"/>
                  </a:xfrm>
                </p:grpSpPr>
                <p:sp>
                  <p:nvSpPr>
                    <p:cNvPr id="264" name="Google Shape;1139;p33"/>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5" name="Google Shape;1140;p33"/>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6" name="Google Shape;1141;p33"/>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7" name="Google Shape;1142;p33"/>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8" name="Google Shape;1143;p33"/>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9" name="Google Shape;1144;p33"/>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0" name="Google Shape;1145;p33"/>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1" name="Google Shape;1146;p33"/>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2" name="Google Shape;1147;p33"/>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3" name="Google Shape;1148;p33"/>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4" name="Google Shape;1149;p33"/>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5" name="Google Shape;1150;p33"/>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6" name="Google Shape;1151;p33"/>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7" name="Google Shape;1152;p33"/>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8" name="Google Shape;1153;p33"/>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79" name="Google Shape;1154;p33"/>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0" name="Google Shape;1155;p33"/>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1" name="Google Shape;1156;p33"/>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2" name="Google Shape;1157;p33"/>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3" name="Google Shape;1158;p33"/>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4" name="Google Shape;1159;p33"/>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5" name="Google Shape;1160;p33"/>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6" name="Google Shape;1161;p33"/>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7" name="Google Shape;1162;p33"/>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88" name="Google Shape;1163;p33"/>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sp>
                <p:nvSpPr>
                  <p:cNvPr id="262" name="Google Shape;1164;p33"/>
                  <p:cNvSpPr/>
                  <p:nvPr/>
                </p:nvSpPr>
                <p:spPr>
                  <a:xfrm flipH="1">
                    <a:off x="6294147" y="235304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63" name="Google Shape;1165;p33"/>
                  <p:cNvSpPr/>
                  <p:nvPr/>
                </p:nvSpPr>
                <p:spPr>
                  <a:xfrm flipH="1">
                    <a:off x="6294147" y="2849423"/>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grpSp>
              <p:nvGrpSpPr>
                <p:cNvPr id="177" name="Google Shape;1166;p33"/>
                <p:cNvGrpSpPr/>
                <p:nvPr/>
              </p:nvGrpSpPr>
              <p:grpSpPr>
                <a:xfrm>
                  <a:off x="6283252" y="1530412"/>
                  <a:ext cx="2463562" cy="3277863"/>
                  <a:chOff x="6283252" y="1530412"/>
                  <a:chExt cx="2463562" cy="3277863"/>
                </a:xfrm>
              </p:grpSpPr>
              <p:grpSp>
                <p:nvGrpSpPr>
                  <p:cNvPr id="178" name="Google Shape;1167;p33"/>
                  <p:cNvGrpSpPr/>
                  <p:nvPr/>
                </p:nvGrpSpPr>
                <p:grpSpPr>
                  <a:xfrm>
                    <a:off x="7072113" y="1852269"/>
                    <a:ext cx="714639" cy="993568"/>
                    <a:chOff x="6974678" y="2217868"/>
                    <a:chExt cx="626272" cy="870711"/>
                  </a:xfrm>
                </p:grpSpPr>
                <p:sp>
                  <p:nvSpPr>
                    <p:cNvPr id="258" name="Google Shape;1168;p33"/>
                    <p:cNvSpPr/>
                    <p:nvPr/>
                  </p:nvSpPr>
                  <p:spPr>
                    <a:xfrm>
                      <a:off x="7058550" y="2442300"/>
                      <a:ext cx="542400" cy="561900"/>
                    </a:xfrm>
                    <a:prstGeom prst="rect">
                      <a:avLst/>
                    </a:prstGeom>
                    <a:solidFill>
                      <a:srgbClr val="8C524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59" name="Google Shape;1169;p33"/>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sp>
                <p:nvSpPr>
                  <p:cNvPr id="179" name="Google Shape;1170;p33"/>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0" name="Google Shape;1171;p33"/>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1" name="Google Shape;1172;p33"/>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2" name="Google Shape;1173;p33"/>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3" name="Google Shape;1174;p33"/>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4" name="Google Shape;1175;p33"/>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5" name="Google Shape;1176;p33"/>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6" name="Google Shape;1177;p33"/>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7" name="Google Shape;1178;p33"/>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8" name="Google Shape;1179;p33"/>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89" name="Google Shape;1180;p33"/>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0" name="Google Shape;1181;p33"/>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1" name="Google Shape;1182;p33"/>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2" name="Google Shape;1183;p33"/>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3" name="Google Shape;1184;p33"/>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4" name="Google Shape;1185;p33"/>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5" name="Google Shape;1186;p33"/>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6" name="Google Shape;1187;p33"/>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7" name="Google Shape;1188;p33"/>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8" name="Google Shape;1189;p33"/>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199" name="Google Shape;1190;p33"/>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0" name="Google Shape;1191;p33"/>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1" name="Google Shape;1192;p33"/>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2" name="Google Shape;1193;p33"/>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3" name="Google Shape;1194;p33"/>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4" name="Google Shape;1195;p33"/>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5" name="Google Shape;1196;p33"/>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6" name="Google Shape;1197;p33"/>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7" name="Google Shape;1198;p33"/>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8" name="Google Shape;1199;p33"/>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09" name="Google Shape;1200;p33"/>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0" name="Google Shape;1201;p33"/>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1" name="Google Shape;1202;p33"/>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2" name="Google Shape;1203;p33"/>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3" name="Google Shape;1204;p33"/>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4" name="Google Shape;1205;p33"/>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5" name="Google Shape;1206;p33"/>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6" name="Google Shape;1207;p33"/>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7" name="Google Shape;1208;p33"/>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8" name="Google Shape;1209;p33"/>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19" name="Google Shape;1210;p33"/>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0" name="Google Shape;1211;p33"/>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1" name="Google Shape;1212;p33"/>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2" name="Google Shape;1213;p33"/>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3" name="Google Shape;1214;p33"/>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224" name="Google Shape;1217;p33"/>
                  <p:cNvGrpSpPr/>
                  <p:nvPr/>
                </p:nvGrpSpPr>
                <p:grpSpPr>
                  <a:xfrm>
                    <a:off x="7884270" y="3506412"/>
                    <a:ext cx="309150" cy="228204"/>
                    <a:chOff x="8307099" y="2941100"/>
                    <a:chExt cx="270923" cy="199986"/>
                  </a:xfrm>
                </p:grpSpPr>
                <p:sp>
                  <p:nvSpPr>
                    <p:cNvPr id="256" name="Google Shape;1225;p33"/>
                    <p:cNvSpPr/>
                    <p:nvPr/>
                  </p:nvSpPr>
                  <p:spPr>
                    <a:xfrm rot="5400000">
                      <a:off x="8432722" y="2995786"/>
                      <a:ext cx="199986" cy="90614"/>
                    </a:xfrm>
                    <a:custGeom>
                      <a:avLst/>
                      <a:gdLst/>
                      <a:ahLst/>
                      <a:cxnLst/>
                      <a:rect l="l" t="t" r="r" b="b"/>
                      <a:pathLst>
                        <a:path w="6080" h="2462" extrusionOk="0">
                          <a:moveTo>
                            <a:pt x="4994" y="1"/>
                          </a:moveTo>
                          <a:lnTo>
                            <a:pt x="0" y="2462"/>
                          </a:lnTo>
                          <a:lnTo>
                            <a:pt x="1282" y="2462"/>
                          </a:lnTo>
                          <a:lnTo>
                            <a:pt x="6079" y="102"/>
                          </a:lnTo>
                          <a:lnTo>
                            <a:pt x="6079" y="1"/>
                          </a:lnTo>
                          <a:close/>
                        </a:path>
                      </a:pathLst>
                    </a:custGeom>
                    <a:solidFill>
                      <a:srgbClr val="FF7C3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57" name="Google Shape;1226;p33"/>
                    <p:cNvSpPr/>
                    <p:nvPr/>
                  </p:nvSpPr>
                  <p:spPr>
                    <a:xfrm rot="5400000">
                      <a:off x="8271154" y="3016513"/>
                      <a:ext cx="160515" cy="88626"/>
                    </a:xfrm>
                    <a:custGeom>
                      <a:avLst/>
                      <a:gdLst/>
                      <a:ahLst/>
                      <a:cxnLst/>
                      <a:rect l="l" t="t" r="r" b="b"/>
                      <a:pathLst>
                        <a:path w="4880" h="2408" extrusionOk="0">
                          <a:moveTo>
                            <a:pt x="1" y="1"/>
                          </a:moveTo>
                          <a:lnTo>
                            <a:pt x="4879" y="2408"/>
                          </a:lnTo>
                          <a:lnTo>
                            <a:pt x="4879" y="1776"/>
                          </a:lnTo>
                          <a:lnTo>
                            <a:pt x="1282" y="1"/>
                          </a:lnTo>
                          <a:close/>
                        </a:path>
                      </a:pathLst>
                    </a:custGeom>
                    <a:solidFill>
                      <a:srgbClr val="FF7C3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sp>
                <p:nvSpPr>
                  <p:cNvPr id="225" name="Google Shape;1228;p33"/>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6" name="Google Shape;1229;p33"/>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7" name="Google Shape;1230;p33"/>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8" name="Google Shape;1231;p33"/>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29" name="Google Shape;1232;p33"/>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0" name="Google Shape;1233;p33"/>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1" name="Google Shape;1234;p33"/>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2" name="Google Shape;1235;p33"/>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3" name="Google Shape;1236;p33"/>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4" name="Google Shape;1237;p33"/>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5" name="Google Shape;1238;p33"/>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6" name="Google Shape;1239;p33"/>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7" name="Google Shape;1240;p33"/>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8" name="Google Shape;1241;p33"/>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39" name="Google Shape;1242;p33"/>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0" name="Google Shape;1243;p33"/>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1" name="Google Shape;1244;p33"/>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2" name="Google Shape;1245;p33"/>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3" name="Google Shape;1246;p33"/>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4" name="Google Shape;1247;p33"/>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5" name="Google Shape;1248;p33"/>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6" name="Google Shape;1249;p33"/>
                  <p:cNvSpPr/>
                  <p:nvPr/>
                </p:nvSpPr>
                <p:spPr>
                  <a:xfrm>
                    <a:off x="7369813" y="2034668"/>
                    <a:ext cx="139800" cy="97200"/>
                  </a:xfrm>
                  <a:prstGeom prst="ellipse">
                    <a:avLst/>
                  </a:prstGeom>
                  <a:solidFill>
                    <a:srgbClr val="DD837F">
                      <a:alpha val="53850"/>
                    </a:srgbClr>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47" name="Google Shape;1250;p33"/>
                  <p:cNvSpPr/>
                  <p:nvPr/>
                </p:nvSpPr>
                <p:spPr>
                  <a:xfrm>
                    <a:off x="7069912" y="1988752"/>
                    <a:ext cx="105000" cy="73200"/>
                  </a:xfrm>
                  <a:prstGeom prst="ellipse">
                    <a:avLst/>
                  </a:prstGeom>
                  <a:solidFill>
                    <a:srgbClr val="DD837F">
                      <a:alpha val="53850"/>
                    </a:srgbClr>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248" name="Google Shape;1251;p33"/>
                  <p:cNvGrpSpPr/>
                  <p:nvPr/>
                </p:nvGrpSpPr>
                <p:grpSpPr>
                  <a:xfrm>
                    <a:off x="7000502" y="1530412"/>
                    <a:ext cx="918241" cy="1416073"/>
                    <a:chOff x="6911915" y="1935810"/>
                    <a:chExt cx="804697" cy="1240972"/>
                  </a:xfrm>
                </p:grpSpPr>
                <p:sp>
                  <p:nvSpPr>
                    <p:cNvPr id="249" name="Google Shape;1252;p33"/>
                    <p:cNvSpPr/>
                    <p:nvPr/>
                  </p:nvSpPr>
                  <p:spPr>
                    <a:xfrm rot="18903002">
                      <a:off x="7293202" y="1935810"/>
                      <a:ext cx="242891" cy="573181"/>
                    </a:xfrm>
                    <a:prstGeom prst="ellipse">
                      <a:avLst/>
                    </a:prstGeom>
                    <a:solidFill>
                      <a:srgbClr val="C6775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nvGrpSpPr>
                    <p:cNvPr id="250" name="Google Shape;1253;p33"/>
                    <p:cNvGrpSpPr/>
                    <p:nvPr/>
                  </p:nvGrpSpPr>
                  <p:grpSpPr>
                    <a:xfrm>
                      <a:off x="6911915" y="1958437"/>
                      <a:ext cx="804697" cy="1218345"/>
                      <a:chOff x="6911915" y="1958437"/>
                      <a:chExt cx="804697" cy="1218345"/>
                    </a:xfrm>
                  </p:grpSpPr>
                  <p:sp>
                    <p:nvSpPr>
                      <p:cNvPr id="251" name="Google Shape;1254;p33"/>
                      <p:cNvSpPr/>
                      <p:nvPr/>
                    </p:nvSpPr>
                    <p:spPr>
                      <a:xfrm flipH="1">
                        <a:off x="6940917"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52" name="Google Shape;1255;p33"/>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sp>
                  <p:sp>
                    <p:nvSpPr>
                      <p:cNvPr id="253" name="Google Shape;1256;p33"/>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sp>
                  <p:sp>
                    <p:nvSpPr>
                      <p:cNvPr id="254" name="Google Shape;1257;p33"/>
                      <p:cNvSpPr/>
                      <p:nvPr/>
                    </p:nvSpPr>
                    <p:spPr>
                      <a:xfrm rot="2921729">
                        <a:off x="7034752" y="1940542"/>
                        <a:ext cx="95446" cy="341119"/>
                      </a:xfrm>
                      <a:prstGeom prst="ellipse">
                        <a:avLst/>
                      </a:prstGeom>
                      <a:solidFill>
                        <a:srgbClr val="C6775C"/>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sp>
                    <p:nvSpPr>
                      <p:cNvPr id="255" name="Google Shape;1258;p33"/>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sp>
                </p:grpSp>
              </p:grpSp>
            </p:grpSp>
          </p:grpSp>
        </p:grpSp>
        <p:sp>
          <p:nvSpPr>
            <p:cNvPr id="172" name="Google Shape;1260;p33"/>
            <p:cNvSpPr/>
            <p:nvPr/>
          </p:nvSpPr>
          <p:spPr>
            <a:xfrm flipH="1">
              <a:off x="1335706" y="293631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182850" tIns="182850" rIns="182850" bIns="182850" anchor="ctr" anchorCtr="0">
              <a:noAutofit/>
            </a:bodyPr>
            <a:lstStyle/>
            <a:p>
              <a:pPr defTabSz="1828756">
                <a:buClr>
                  <a:srgbClr val="000000"/>
                </a:buClr>
                <a:defRPr/>
              </a:pPr>
              <a:endParaRPr sz="2800" kern="0">
                <a:solidFill>
                  <a:srgbClr val="000000"/>
                </a:solidFill>
                <a:latin typeface="Arial"/>
                <a:cs typeface="Arial"/>
                <a:sym typeface="Arial"/>
              </a:endParaRPr>
            </a:p>
          </p:txBody>
        </p:sp>
      </p:grpSp>
    </p:spTree>
    <p:extLst>
      <p:ext uri="{BB962C8B-B14F-4D97-AF65-F5344CB8AC3E}">
        <p14:creationId xmlns:p14="http://schemas.microsoft.com/office/powerpoint/2010/main" val="124886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6000"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 calcmode="lin" valueType="num">
                                      <p:cBhvr additive="base">
                                        <p:cTn id="15" dur="750" fill="hold"/>
                                        <p:tgtEl>
                                          <p:spTgt spid="170"/>
                                        </p:tgtEl>
                                        <p:attrNameLst>
                                          <p:attrName>ppt_x</p:attrName>
                                        </p:attrNameLst>
                                      </p:cBhvr>
                                      <p:tavLst>
                                        <p:tav tm="0">
                                          <p:val>
                                            <p:strVal val="#ppt_x"/>
                                          </p:val>
                                        </p:tav>
                                        <p:tav tm="100000">
                                          <p:val>
                                            <p:strVal val="#ppt_x"/>
                                          </p:val>
                                        </p:tav>
                                      </p:tavLst>
                                    </p:anim>
                                    <p:anim calcmode="lin" valueType="num">
                                      <p:cBhvr additive="base">
                                        <p:cTn id="16" dur="75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1" accel="6000" decel="92000" fill="hold" grpId="1" nodeType="clickEffect">
                                  <p:stCondLst>
                                    <p:cond delay="0"/>
                                  </p:stCondLst>
                                  <p:iterate type="lt">
                                    <p:tmPct val="0"/>
                                  </p:iterate>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0-ppt_h/2"/>
                                          </p:val>
                                        </p:tav>
                                      </p:tavLst>
                                    </p:anim>
                                    <p:set>
                                      <p:cBhvr>
                                        <p:cTn id="22" dur="1" fill="hold">
                                          <p:stCondLst>
                                            <p:cond delay="499"/>
                                          </p:stCondLst>
                                        </p:cTn>
                                        <p:tgtEl>
                                          <p:spTgt spid="10"/>
                                        </p:tgtEl>
                                        <p:attrNameLst>
                                          <p:attrName>style.visibility</p:attrName>
                                        </p:attrNameLst>
                                      </p:cBhvr>
                                      <p:to>
                                        <p:strVal val="hidden"/>
                                      </p:to>
                                    </p:set>
                                  </p:childTnLst>
                                </p:cTn>
                              </p:par>
                              <p:par>
                                <p:cTn id="23" presetID="2" presetClass="exit" presetSubtype="2" decel="100000" fill="hold" nodeType="with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1+ppt_w/2"/>
                                          </p:val>
                                        </p:tav>
                                      </p:tavLst>
                                    </p:anim>
                                    <p:anim calcmode="lin" valueType="num">
                                      <p:cBhvr additive="base">
                                        <p:cTn id="25" dur="500"/>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par>
                                <p:cTn id="27" presetID="2" presetClass="exit" presetSubtype="4" decel="100000" fill="hold" nodeType="withEffect">
                                  <p:stCondLst>
                                    <p:cond delay="0"/>
                                  </p:stCondLst>
                                  <p:childTnLst>
                                    <p:anim calcmode="lin" valueType="num">
                                      <p:cBhvr additive="base">
                                        <p:cTn id="28" dur="500"/>
                                        <p:tgtEl>
                                          <p:spTgt spid="170"/>
                                        </p:tgtEl>
                                        <p:attrNameLst>
                                          <p:attrName>ppt_x</p:attrName>
                                        </p:attrNameLst>
                                      </p:cBhvr>
                                      <p:tavLst>
                                        <p:tav tm="0">
                                          <p:val>
                                            <p:strVal val="ppt_x"/>
                                          </p:val>
                                        </p:tav>
                                        <p:tav tm="100000">
                                          <p:val>
                                            <p:strVal val="ppt_x"/>
                                          </p:val>
                                        </p:tav>
                                      </p:tavLst>
                                    </p:anim>
                                    <p:anim calcmode="lin" valueType="num">
                                      <p:cBhvr additive="base">
                                        <p:cTn id="29" dur="500"/>
                                        <p:tgtEl>
                                          <p:spTgt spid="170"/>
                                        </p:tgtEl>
                                        <p:attrNameLst>
                                          <p:attrName>ppt_y</p:attrName>
                                        </p:attrNameLst>
                                      </p:cBhvr>
                                      <p:tavLst>
                                        <p:tav tm="0">
                                          <p:val>
                                            <p:strVal val="ppt_y"/>
                                          </p:val>
                                        </p:tav>
                                        <p:tav tm="100000">
                                          <p:val>
                                            <p:strVal val="1+ppt_h/2"/>
                                          </p:val>
                                        </p:tav>
                                      </p:tavLst>
                                    </p:anim>
                                    <p:set>
                                      <p:cBhvr>
                                        <p:cTn id="30" dur="1" fill="hold">
                                          <p:stCondLst>
                                            <p:cond delay="4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28440" y="5537484"/>
            <a:ext cx="6330819" cy="39646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04413" y="8642584"/>
            <a:ext cx="1966358" cy="1231432"/>
          </a:xfrm>
          <a:prstGeom prst="rect">
            <a:avLst/>
          </a:prstGeom>
        </p:spPr>
      </p:pic>
      <p:pic>
        <p:nvPicPr>
          <p:cNvPr id="26" name="Picture 25">
            <a:extLst>
              <a:ext uri="{FF2B5EF4-FFF2-40B4-BE49-F238E27FC236}">
                <a16:creationId xmlns:a16="http://schemas.microsoft.com/office/drawing/2014/main" id="{B1FA6CBF-8724-A36E-EC19-F75C41FB42F7}"/>
              </a:ext>
            </a:extLst>
          </p:cNvPr>
          <p:cNvPicPr>
            <a:picLocks noChangeAspect="1"/>
          </p:cNvPicPr>
          <p:nvPr/>
        </p:nvPicPr>
        <p:blipFill>
          <a:blip r:embed="rId6"/>
          <a:stretch>
            <a:fillRect/>
          </a:stretch>
        </p:blipFill>
        <p:spPr>
          <a:xfrm>
            <a:off x="6743700" y="190500"/>
            <a:ext cx="4800600" cy="963965"/>
          </a:xfrm>
          <a:prstGeom prst="rect">
            <a:avLst/>
          </a:prstGeom>
        </p:spPr>
      </p:pic>
      <p:sp>
        <p:nvSpPr>
          <p:cNvPr id="27" name="TextBox 15">
            <a:extLst>
              <a:ext uri="{FF2B5EF4-FFF2-40B4-BE49-F238E27FC236}">
                <a16:creationId xmlns:a16="http://schemas.microsoft.com/office/drawing/2014/main" id="{71E9A227-3110-6800-BF1C-7C6B0D08163E}"/>
              </a:ext>
            </a:extLst>
          </p:cNvPr>
          <p:cNvSpPr txBox="1"/>
          <p:nvPr/>
        </p:nvSpPr>
        <p:spPr>
          <a:xfrm>
            <a:off x="657562" y="1036887"/>
            <a:ext cx="16972876" cy="3447098"/>
          </a:xfrm>
          <a:prstGeom prst="rect">
            <a:avLst/>
          </a:prstGeom>
        </p:spPr>
        <p:txBody>
          <a:bodyPr wrap="square" lIns="0" tIns="0" rIns="0" bIns="0" rtlCol="0" anchor="t">
            <a:spAutoFit/>
          </a:bodyPr>
          <a:lstStyle/>
          <a:p>
            <a:pPr indent="615950" algn="just"/>
            <a:r>
              <a:rPr lang="en-US" sz="2800" dirty="0" err="1">
                <a:solidFill>
                  <a:schemeClr val="tx2"/>
                </a:solidFill>
                <a:latin typeface="Arial" panose="020B0604020202020204" pitchFamily="34" charset="0"/>
                <a:cs typeface="Arial" panose="020B0604020202020204" pitchFamily="34" charset="0"/>
              </a:rPr>
              <a:t>Sáng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sớm</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và</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nhái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bén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đang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tập</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nhảy</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xa</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thì</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chợt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một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tràng</a:t>
            </a:r>
            <a:r>
              <a:rPr lang="en-US" sz="2800" dirty="0">
                <a:solidFill>
                  <a:schemeClr val="tx2"/>
                </a:solidFill>
                <a:latin typeface="Arial" panose="020B0604020202020204" pitchFamily="34" charset="0"/>
                <a:cs typeface="Arial" panose="020B0604020202020204" pitchFamily="34" charset="0"/>
              </a:rPr>
              <a:t> “re </a:t>
            </a:r>
            <a:r>
              <a:rPr lang="en-US" sz="2800" dirty="0" err="1">
                <a:solidFill>
                  <a:schemeClr val="tx2"/>
                </a:solidFill>
                <a:latin typeface="Arial" panose="020B0604020202020204" pitchFamily="34" charset="0"/>
                <a:cs typeface="Arial" panose="020B0604020202020204" pitchFamily="34" charset="0"/>
              </a:rPr>
              <a:t>re</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re</a:t>
            </a:r>
            <a:r>
              <a:rPr lang="en-US" sz="2800" dirty="0">
                <a:solidFill>
                  <a:schemeClr val="tx2"/>
                </a:solidFill>
                <a:latin typeface="Arial" panose="020B0604020202020204" pitchFamily="34" charset="0"/>
                <a:cs typeface="Arial" panose="020B0604020202020204" pitchFamily="34" charset="0"/>
              </a:rPr>
              <a:t>” vang </a:t>
            </a:r>
            <a:r>
              <a:rPr lang="en-US" sz="2800" dirty="0" err="1">
                <a:solidFill>
                  <a:schemeClr val="tx2"/>
                </a:solidFill>
                <a:latin typeface="Arial" panose="020B0604020202020204" pitchFamily="34" charset="0"/>
                <a:cs typeface="Arial" panose="020B0604020202020204" pitchFamily="34" charset="0"/>
              </a:rPr>
              <a:t>lên</a:t>
            </a:r>
            <a:r>
              <a:rPr lang="en-US" sz="2800" dirty="0">
                <a:solidFill>
                  <a:schemeClr val="tx2"/>
                </a:solidFill>
                <a:latin typeface="Arial" panose="020B0604020202020204" pitchFamily="34" charset="0"/>
                <a:cs typeface="Arial" panose="020B0604020202020204" pitchFamily="34" charset="0"/>
              </a:rPr>
              <a:t>. Hai </a:t>
            </a:r>
            <a:r>
              <a:rPr lang="en-US" sz="2800" dirty="0" err="1">
                <a:solidFill>
                  <a:schemeClr val="tx2"/>
                </a:solidFill>
                <a:latin typeface="Arial" panose="020B0604020202020204" pitchFamily="34" charset="0"/>
                <a:cs typeface="Arial" panose="020B0604020202020204" pitchFamily="34" charset="0"/>
              </a:rPr>
              <a:t>bạn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nghểnh</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đầu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nghe</a:t>
            </a:r>
            <a:r>
              <a:rPr lang="en-US" sz="2800" dirty="0">
                <a:solidFill>
                  <a:schemeClr val="tx2"/>
                </a:solidFill>
                <a:latin typeface="Arial" panose="020B0604020202020204" pitchFamily="34" charset="0"/>
                <a:cs typeface="Arial" panose="020B0604020202020204" pitchFamily="34" charset="0"/>
              </a:rPr>
              <a:t>:</a:t>
            </a:r>
          </a:p>
          <a:p>
            <a:pPr indent="615950" algn="just"/>
            <a:r>
              <a:rPr lang="en-US" sz="2800" dirty="0">
                <a:solidFill>
                  <a:schemeClr val="tx2"/>
                </a:solidFill>
                <a:latin typeface="Arial" panose="020B0604020202020204" pitchFamily="34" charset="0"/>
                <a:cs typeface="Arial" panose="020B0604020202020204" pitchFamily="34" charset="0"/>
              </a:rPr>
              <a:t>- Hay </a:t>
            </a:r>
            <a:r>
              <a:rPr lang="en-US" sz="2800" dirty="0" err="1">
                <a:solidFill>
                  <a:schemeClr val="tx2"/>
                </a:solidFill>
                <a:latin typeface="Arial" panose="020B0604020202020204" pitchFamily="34" charset="0"/>
                <a:cs typeface="Arial" panose="020B0604020202020204" pitchFamily="34" charset="0"/>
              </a:rPr>
              <a:t>quá</a:t>
            </a:r>
            <a:r>
              <a:rPr lang="en-US" sz="2800" dirty="0">
                <a:solidFill>
                  <a:schemeClr val="tx2"/>
                </a:solidFill>
                <a:latin typeface="Arial" panose="020B0604020202020204" pitchFamily="34" charset="0"/>
                <a:cs typeface="Arial" panose="020B0604020202020204" pitchFamily="34" charset="0"/>
              </a:rPr>
              <a:t>, ai </a:t>
            </a:r>
            <a:r>
              <a:rPr lang="en-US" sz="2800" dirty="0" err="1">
                <a:solidFill>
                  <a:schemeClr val="tx2"/>
                </a:solidFill>
                <a:latin typeface="Arial" panose="020B0604020202020204" pitchFamily="34" charset="0"/>
                <a:cs typeface="Arial" panose="020B0604020202020204" pitchFamily="34" charset="0"/>
              </a:rPr>
              <a:t>hát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đó</a:t>
            </a:r>
            <a:r>
              <a:rPr lang="en-US" sz="2800" dirty="0">
                <a:solidFill>
                  <a:schemeClr val="tx2"/>
                </a:solidFill>
                <a:latin typeface="Arial" panose="020B0604020202020204" pitchFamily="34" charset="0"/>
                <a:cs typeface="Arial" panose="020B0604020202020204" pitchFamily="34" charset="0"/>
              </a:rPr>
              <a:t>?</a:t>
            </a:r>
          </a:p>
          <a:p>
            <a:pPr indent="615950" algn="just"/>
            <a:r>
              <a:rPr lang="en-US" sz="2800" dirty="0" err="1">
                <a:solidFill>
                  <a:schemeClr val="tx2"/>
                </a:solidFill>
                <a:latin typeface="Arial" panose="020B0604020202020204" pitchFamily="34" charset="0"/>
                <a:cs typeface="Arial" panose="020B0604020202020204" pitchFamily="34" charset="0"/>
              </a:rPr>
              <a:t>Chuồn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chuồn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vừa</a:t>
            </a:r>
            <a:r>
              <a:rPr lang="en-US" sz="2800" dirty="0">
                <a:solidFill>
                  <a:schemeClr val="tx2"/>
                </a:solidFill>
                <a:latin typeface="Arial" panose="020B0604020202020204" pitchFamily="34" charset="0"/>
                <a:cs typeface="Arial" panose="020B0604020202020204" pitchFamily="34" charset="0"/>
              </a:rPr>
              <a:t> bay </a:t>
            </a:r>
            <a:r>
              <a:rPr lang="en-US" sz="2800" dirty="0" err="1">
                <a:solidFill>
                  <a:schemeClr val="tx2"/>
                </a:solidFill>
                <a:latin typeface="Arial" panose="020B0604020202020204" pitchFamily="34" charset="0"/>
                <a:cs typeface="Arial" panose="020B0604020202020204" pitchFamily="34" charset="0"/>
              </a:rPr>
              <a:t>đến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đậu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trên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nhánh</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cỏ</a:t>
            </a:r>
            <a:r>
              <a:rPr lang="en-US" sz="2800" dirty="0">
                <a:solidFill>
                  <a:schemeClr val="tx2"/>
                </a:solidFill>
                <a:latin typeface="Arial" panose="020B0604020202020204" pitchFamily="34" charset="0"/>
                <a:cs typeface="Arial" panose="020B0604020202020204" pitchFamily="34" charset="0"/>
              </a:rPr>
              <a:t> may, </a:t>
            </a:r>
            <a:r>
              <a:rPr lang="en-US" sz="2800" dirty="0" err="1">
                <a:solidFill>
                  <a:schemeClr val="tx2"/>
                </a:solidFill>
                <a:latin typeface="Arial" panose="020B0604020202020204" pitchFamily="34" charset="0"/>
                <a:cs typeface="Arial" panose="020B0604020202020204" pitchFamily="34" charset="0"/>
              </a:rPr>
              <a:t>đôi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cánh</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mỏng</a:t>
            </a:r>
            <a:r>
              <a:rPr lang="en-US" sz="2800" dirty="0">
                <a:solidFill>
                  <a:schemeClr val="tx2"/>
                </a:solidFill>
                <a:latin typeface="Arial" panose="020B0604020202020204" pitchFamily="34" charset="0"/>
                <a:cs typeface="Arial" panose="020B0604020202020204" pitchFamily="34" charset="0"/>
              </a:rPr>
              <a:t> rung </a:t>
            </a:r>
            <a:r>
              <a:rPr lang="en-US" sz="2800" dirty="0" err="1">
                <a:solidFill>
                  <a:schemeClr val="tx2"/>
                </a:solidFill>
                <a:latin typeface="Arial" panose="020B0604020202020204" pitchFamily="34" charset="0"/>
                <a:cs typeface="Arial" panose="020B0604020202020204" pitchFamily="34" charset="0"/>
              </a:rPr>
              <a:t>nhè</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nhẹ</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khi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điệu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nhạc</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vút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cao</a:t>
            </a:r>
            <a:r>
              <a:rPr lang="en-US" sz="2800" dirty="0">
                <a:solidFill>
                  <a:schemeClr val="tx2"/>
                </a:solidFill>
                <a:latin typeface="Arial" panose="020B0604020202020204" pitchFamily="34" charset="0"/>
                <a:cs typeface="Arial" panose="020B0604020202020204" pitchFamily="34" charset="0"/>
              </a:rPr>
              <a:t>:</a:t>
            </a:r>
          </a:p>
          <a:p>
            <a:pPr indent="531813" algn="just"/>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Có</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phải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hát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không</a:t>
            </a:r>
            <a:r>
              <a:rPr lang="en-US" sz="2800" dirty="0">
                <a:solidFill>
                  <a:schemeClr val="tx2"/>
                </a:solidFill>
                <a:latin typeface="Arial" panose="020B0604020202020204" pitchFamily="34" charset="0"/>
                <a:cs typeface="Arial" panose="020B0604020202020204" pitchFamily="34" charset="0"/>
              </a:rPr>
              <a:t>? Hay </a:t>
            </a:r>
            <a:r>
              <a:rPr lang="en-US" sz="2800" dirty="0" err="1">
                <a:solidFill>
                  <a:schemeClr val="tx2"/>
                </a:solidFill>
                <a:latin typeface="Arial" panose="020B0604020202020204" pitchFamily="34" charset="0"/>
                <a:cs typeface="Arial" panose="020B0604020202020204" pitchFamily="34" charset="0"/>
              </a:rPr>
              <a:t>nhái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bén</a:t>
            </a:r>
            <a:r>
              <a:rPr lang="en-US" sz="2800" dirty="0">
                <a:solidFill>
                  <a:schemeClr val="tx2"/>
                </a:solidFill>
                <a:latin typeface="Arial" panose="020B0604020202020204" pitchFamily="34" charset="0"/>
                <a:cs typeface="Arial" panose="020B0604020202020204" pitchFamily="34" charset="0"/>
              </a:rPr>
              <a:t>?</a:t>
            </a:r>
          </a:p>
          <a:p>
            <a:pPr indent="531813" algn="just"/>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lắc</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đầu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nhái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bén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cũng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xua</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tay</a:t>
            </a:r>
            <a:r>
              <a:rPr lang="en-US" sz="2800" dirty="0">
                <a:solidFill>
                  <a:schemeClr val="tx2"/>
                </a:solidFill>
                <a:latin typeface="Arial" panose="020B0604020202020204" pitchFamily="34" charset="0"/>
                <a:cs typeface="Arial" panose="020B0604020202020204" pitchFamily="34" charset="0"/>
              </a:rPr>
              <a:t>:</a:t>
            </a:r>
          </a:p>
          <a:p>
            <a:pPr indent="531813" algn="just"/>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Tớ</a:t>
            </a:r>
            <a:r>
              <a:rPr lang="en-US" sz="2800" dirty="0">
                <a:solidFill>
                  <a:schemeClr val="tx2"/>
                </a:solidFill>
                <a:latin typeface="Arial" panose="020B0604020202020204" pitchFamily="34" charset="0"/>
                <a:cs typeface="Arial" panose="020B0604020202020204" pitchFamily="34" charset="0"/>
              </a:rPr>
              <a:t> à? </a:t>
            </a:r>
            <a:r>
              <a:rPr lang="en-US" sz="2800" dirty="0" err="1">
                <a:solidFill>
                  <a:schemeClr val="tx2"/>
                </a:solidFill>
                <a:latin typeface="Arial" panose="020B0604020202020204" pitchFamily="34" charset="0"/>
                <a:cs typeface="Arial" panose="020B0604020202020204" pitchFamily="34" charset="0"/>
              </a:rPr>
              <a:t>Tớ</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hát</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thì</a:t>
            </a:r>
            <a:r>
              <a:rPr lang="en-US" sz="2800" dirty="0">
                <a:solidFill>
                  <a:schemeClr val="tx2"/>
                </a:solidFill>
                <a:latin typeface="Arial" panose="020B0604020202020204" pitchFamily="34" charset="0"/>
                <a:cs typeface="Arial" panose="020B0604020202020204" pitchFamily="34" charset="0"/>
              </a:rPr>
              <a:t> ai </a:t>
            </a:r>
            <a:r>
              <a:rPr lang="en-US" sz="2800" dirty="0" err="1">
                <a:solidFill>
                  <a:schemeClr val="tx2"/>
                </a:solidFill>
                <a:latin typeface="Arial" panose="020B0604020202020204" pitchFamily="34" charset="0"/>
                <a:cs typeface="Arial" panose="020B0604020202020204" pitchFamily="34" charset="0"/>
              </a:rPr>
              <a:t>nghe</a:t>
            </a:r>
            <a:r>
              <a:rPr lang="en-US" sz="2800" dirty="0">
                <a:solidFill>
                  <a:schemeClr val="tx2"/>
                </a:solidFill>
                <a:latin typeface="Arial" panose="020B0604020202020204" pitchFamily="34" charset="0"/>
                <a:cs typeface="Arial" panose="020B0604020202020204" pitchFamily="34" charset="0"/>
              </a:rPr>
              <a:t>?</a:t>
            </a:r>
          </a:p>
          <a:p>
            <a:pPr indent="531813" algn="just"/>
            <a:r>
              <a:rPr lang="en-US" sz="2800" dirty="0" err="1">
                <a:solidFill>
                  <a:schemeClr val="tx2"/>
                </a:solidFill>
                <a:latin typeface="Arial" panose="020B0604020202020204" pitchFamily="34" charset="0"/>
                <a:cs typeface="Arial" panose="020B0604020202020204" pitchFamily="34" charset="0"/>
              </a:rPr>
              <a:t>Thế</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là</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cào</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nhái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bén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chuồn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chuồn</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rủ</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nhau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đi</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tìm</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tiếng</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hát</a:t>
            </a:r>
            <a:r>
              <a:rPr lang="en-US" sz="2800" dirty="0">
                <a:solidFill>
                  <a:schemeClr val="tx2"/>
                </a:solidFill>
                <a:latin typeface="Arial" panose="020B0604020202020204" pitchFamily="34" charset="0"/>
                <a:cs typeface="Arial" panose="020B0604020202020204" pitchFamily="34" charset="0"/>
              </a:rPr>
              <a:t>.</a:t>
            </a:r>
          </a:p>
        </p:txBody>
      </p:sp>
      <p:sp>
        <p:nvSpPr>
          <p:cNvPr id="7" name="TextBox 15">
            <a:extLst>
              <a:ext uri="{FF2B5EF4-FFF2-40B4-BE49-F238E27FC236}">
                <a16:creationId xmlns:a16="http://schemas.microsoft.com/office/drawing/2014/main" id="{0C14B0C9-2486-0AA0-351F-7C19565D04F0}"/>
              </a:ext>
            </a:extLst>
          </p:cNvPr>
          <p:cNvSpPr txBox="1"/>
          <p:nvPr/>
        </p:nvSpPr>
        <p:spPr>
          <a:xfrm>
            <a:off x="685915" y="4628685"/>
            <a:ext cx="16972876" cy="2585323"/>
          </a:xfrm>
          <a:prstGeom prst="rect">
            <a:avLst/>
          </a:prstGeom>
        </p:spPr>
        <p:txBody>
          <a:bodyPr wrap="square" lIns="0" tIns="0" rIns="0" bIns="0" rtlCol="0" anchor="t">
            <a:spAutoFit/>
          </a:bodyPr>
          <a:lstStyle/>
          <a:p>
            <a:pPr indent="531813" algn="just"/>
            <a:r>
              <a:rPr lang="en-US" sz="2800" dirty="0" err="1">
                <a:solidFill>
                  <a:srgbClr val="C00000"/>
                </a:solidFill>
                <a:latin typeface="Arial" panose="020B0604020202020204" pitchFamily="34" charset="0"/>
                <a:cs typeface="Arial" panose="020B0604020202020204" pitchFamily="34" charset="0"/>
              </a:rPr>
              <a:t>Dưới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lớp</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xanh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rì</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mặt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đất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đen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ẩm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ướt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dế</a:t>
            </a:r>
            <a:r>
              <a:rPr lang="en-US" sz="2800" dirty="0">
                <a:solidFill>
                  <a:srgbClr val="C00000"/>
                </a:solidFill>
                <a:latin typeface="Arial" panose="020B0604020202020204" pitchFamily="34" charset="0"/>
                <a:cs typeface="Arial" panose="020B0604020202020204" pitchFamily="34" charset="0"/>
              </a:rPr>
              <a:t> than </a:t>
            </a:r>
            <a:r>
              <a:rPr lang="en-US" sz="2800" dirty="0" err="1">
                <a:solidFill>
                  <a:srgbClr val="C00000"/>
                </a:solidFill>
                <a:latin typeface="Arial" panose="020B0604020202020204" pitchFamily="34" charset="0"/>
                <a:cs typeface="Arial" panose="020B0604020202020204" pitchFamily="34" charset="0"/>
              </a:rPr>
              <a:t>đang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xây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Chốc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chốc</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cậu</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dừng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lại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cất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tiếng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hát</a:t>
            </a:r>
            <a:r>
              <a:rPr lang="en-US" sz="2800" dirty="0">
                <a:solidFill>
                  <a:srgbClr val="C00000"/>
                </a:solidFill>
                <a:latin typeface="Arial" panose="020B0604020202020204" pitchFamily="34" charset="0"/>
                <a:cs typeface="Arial" panose="020B0604020202020204" pitchFamily="34" charset="0"/>
              </a:rPr>
              <a:t> say </a:t>
            </a:r>
            <a:r>
              <a:rPr lang="en-US" sz="2800" dirty="0" err="1">
                <a:solidFill>
                  <a:srgbClr val="C00000"/>
                </a:solidFill>
                <a:latin typeface="Arial" panose="020B0604020202020204" pitchFamily="34" charset="0"/>
                <a:cs typeface="Arial" panose="020B0604020202020204" pitchFamily="34" charset="0"/>
              </a:rPr>
              <a:t>sưa</a:t>
            </a:r>
            <a:r>
              <a:rPr lang="en-US" sz="2800" dirty="0">
                <a:solidFill>
                  <a:srgbClr val="C00000"/>
                </a:solidFill>
                <a:latin typeface="Arial" panose="020B0604020202020204" pitchFamily="34" charset="0"/>
                <a:cs typeface="Arial" panose="020B0604020202020204" pitchFamily="34" charset="0"/>
              </a:rPr>
              <a:t>. Khi </a:t>
            </a:r>
            <a:r>
              <a:rPr lang="en-US" sz="2800" dirty="0" err="1">
                <a:solidFill>
                  <a:srgbClr val="C00000"/>
                </a:solidFill>
                <a:latin typeface="Arial" panose="020B0604020202020204" pitchFamily="34" charset="0"/>
                <a:cs typeface="Arial" panose="020B0604020202020204" pitchFamily="34" charset="0"/>
              </a:rPr>
              <a:t>dứt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bài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hát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dế</a:t>
            </a:r>
            <a:r>
              <a:rPr lang="en-US" sz="2800" dirty="0">
                <a:solidFill>
                  <a:srgbClr val="C00000"/>
                </a:solidFill>
                <a:latin typeface="Arial" panose="020B0604020202020204" pitchFamily="34" charset="0"/>
                <a:cs typeface="Arial" panose="020B0604020202020204" pitchFamily="34" charset="0"/>
              </a:rPr>
              <a:t> than </a:t>
            </a:r>
            <a:r>
              <a:rPr lang="en-US" sz="2800" dirty="0" err="1">
                <a:solidFill>
                  <a:srgbClr val="C00000"/>
                </a:solidFill>
                <a:latin typeface="Arial" panose="020B0604020202020204" pitchFamily="34" charset="0"/>
                <a:cs typeface="Arial" panose="020B0604020202020204" pitchFamily="34" charset="0"/>
              </a:rPr>
              <a:t>giật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mình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nghe</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thấy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một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tràng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pháo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tay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lộp</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bộp</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từ</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trên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nhánh</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cỏ</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nhảy</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xuống</a:t>
            </a:r>
            <a:r>
              <a:rPr lang="en-US" sz="2800" dirty="0">
                <a:solidFill>
                  <a:srgbClr val="C00000"/>
                </a:solidFill>
                <a:latin typeface="Arial" panose="020B0604020202020204" pitchFamily="34" charset="0"/>
                <a:cs typeface="Arial" panose="020B0604020202020204" pitchFamily="34" charset="0"/>
              </a:rPr>
              <a:t>:</a:t>
            </a:r>
          </a:p>
          <a:p>
            <a:pPr indent="531813" algn="just"/>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Tớ</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cào</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Tiếng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hát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của</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bạn</a:t>
            </a:r>
            <a:r>
              <a:rPr lang="en-US" sz="2800" dirty="0">
                <a:solidFill>
                  <a:srgbClr val="C00000"/>
                </a:solidFill>
                <a:latin typeface="Arial" panose="020B0604020202020204" pitchFamily="34" charset="0"/>
                <a:cs typeface="Arial" panose="020B0604020202020204" pitchFamily="34" charset="0"/>
              </a:rPr>
              <a:t> hay </a:t>
            </a:r>
            <a:r>
              <a:rPr lang="en-US" sz="2800" dirty="0" err="1">
                <a:solidFill>
                  <a:srgbClr val="C00000"/>
                </a:solidFill>
                <a:latin typeface="Arial" panose="020B0604020202020204" pitchFamily="34" charset="0"/>
                <a:cs typeface="Arial" panose="020B0604020202020204" pitchFamily="34" charset="0"/>
              </a:rPr>
              <a:t>quá</a:t>
            </a:r>
            <a:r>
              <a:rPr lang="en-US" sz="2800" dirty="0">
                <a:solidFill>
                  <a:srgbClr val="C00000"/>
                </a:solidFill>
                <a:latin typeface="Arial" panose="020B0604020202020204" pitchFamily="34" charset="0"/>
                <a:cs typeface="Arial" panose="020B0604020202020204" pitchFamily="34" charset="0"/>
              </a:rPr>
              <a:t>!</a:t>
            </a:r>
          </a:p>
          <a:p>
            <a:pPr indent="531813" algn="just"/>
            <a:r>
              <a:rPr lang="en-US" sz="2800" dirty="0" err="1">
                <a:solidFill>
                  <a:srgbClr val="C00000"/>
                </a:solidFill>
                <a:latin typeface="Arial" panose="020B0604020202020204" pitchFamily="34" charset="0"/>
                <a:cs typeface="Arial" panose="020B0604020202020204" pitchFamily="34" charset="0"/>
              </a:rPr>
              <a:t>Chuồn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chuồn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khẽ</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đập</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đôi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cánh</a:t>
            </a:r>
            <a:r>
              <a:rPr lang="en-US" sz="2800" dirty="0">
                <a:solidFill>
                  <a:srgbClr val="C00000"/>
                </a:solidFill>
                <a:latin typeface="Arial" panose="020B0604020202020204" pitchFamily="34" charset="0"/>
                <a:cs typeface="Arial" panose="020B0604020202020204" pitchFamily="34" charset="0"/>
              </a:rPr>
              <a:t>:</a:t>
            </a:r>
          </a:p>
          <a:p>
            <a:pPr indent="531813" algn="just"/>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Tớ</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chuồn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chuồn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Bạn</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thật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là</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một</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tài</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năng</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âm</a:t>
            </a:r>
            <a:r>
              <a:rPr lang="en-US" sz="2800" dirty="0">
                <a:solidFill>
                  <a:srgbClr val="C00000"/>
                </a:solidFill>
                <a:latin typeface="Arial" panose="020B0604020202020204" pitchFamily="34" charset="0"/>
                <a:cs typeface="Arial" panose="020B0604020202020204" pitchFamily="34" charset="0"/>
              </a:rPr>
              <a:t> </a:t>
            </a:r>
            <a:r>
              <a:rPr lang="en-US" sz="2800" dirty="0" err="1">
                <a:solidFill>
                  <a:srgbClr val="C00000"/>
                </a:solidFill>
                <a:latin typeface="Arial" panose="020B0604020202020204" pitchFamily="34" charset="0"/>
                <a:cs typeface="Arial" panose="020B0604020202020204" pitchFamily="34" charset="0"/>
              </a:rPr>
              <a:t>nhạc</a:t>
            </a:r>
            <a:r>
              <a:rPr lang="en-US" sz="2800" dirty="0">
                <a:solidFill>
                  <a:srgbClr val="C00000"/>
                </a:solidFill>
                <a:latin typeface="Arial" panose="020B0604020202020204" pitchFamily="34" charset="0"/>
                <a:cs typeface="Arial" panose="020B0604020202020204" pitchFamily="34" charset="0"/>
              </a:rPr>
              <a:t>.</a:t>
            </a:r>
          </a:p>
        </p:txBody>
      </p:sp>
      <p:sp>
        <p:nvSpPr>
          <p:cNvPr id="8" name="TextBox 15">
            <a:extLst>
              <a:ext uri="{FF2B5EF4-FFF2-40B4-BE49-F238E27FC236}">
                <a16:creationId xmlns:a16="http://schemas.microsoft.com/office/drawing/2014/main" id="{8F4763F6-8838-0234-02EA-391E2752B2F7}"/>
              </a:ext>
            </a:extLst>
          </p:cNvPr>
          <p:cNvSpPr txBox="1"/>
          <p:nvPr/>
        </p:nvSpPr>
        <p:spPr>
          <a:xfrm>
            <a:off x="685915" y="7371024"/>
            <a:ext cx="16972876" cy="3016210"/>
          </a:xfrm>
          <a:prstGeom prst="rect">
            <a:avLst/>
          </a:prstGeom>
        </p:spPr>
        <p:txBody>
          <a:bodyPr wrap="square" lIns="0" tIns="0" rIns="0" bIns="0" rtlCol="0" anchor="t">
            <a:spAutoFit/>
          </a:bodyPr>
          <a:lstStyle/>
          <a:p>
            <a:pPr indent="531813" algn="just"/>
            <a:r>
              <a:rPr lang="en-US" sz="2800" dirty="0" err="1">
                <a:solidFill>
                  <a:schemeClr val="accent3">
                    <a:lumMod val="50000"/>
                  </a:schemeClr>
                </a:solidFill>
                <a:latin typeface="Arial" panose="020B0604020202020204" pitchFamily="34" charset="0"/>
                <a:cs typeface="Arial" panose="020B0604020202020204" pitchFamily="34" charset="0"/>
              </a:rPr>
              <a:t>Dế</a:t>
            </a:r>
            <a:r>
              <a:rPr lang="en-US" sz="2800" dirty="0">
                <a:solidFill>
                  <a:schemeClr val="accent3">
                    <a:lumMod val="50000"/>
                  </a:schemeClr>
                </a:solidFill>
                <a:latin typeface="Arial" panose="020B0604020202020204" pitchFamily="34" charset="0"/>
                <a:cs typeface="Arial" panose="020B0604020202020204" pitchFamily="34" charset="0"/>
              </a:rPr>
              <a:t> than </a:t>
            </a:r>
            <a:r>
              <a:rPr lang="en-US" sz="2800" dirty="0" err="1">
                <a:solidFill>
                  <a:schemeClr val="accent3">
                    <a:lumMod val="50000"/>
                  </a:schemeClr>
                </a:solidFill>
                <a:latin typeface="Arial" panose="020B0604020202020204" pitchFamily="34" charset="0"/>
                <a:cs typeface="Arial" panose="020B0604020202020204" pitchFamily="34" charset="0"/>
              </a:rPr>
              <a:t>ngượng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ngùng</a:t>
            </a:r>
            <a:r>
              <a:rPr lang="en-US" sz="2800" dirty="0">
                <a:solidFill>
                  <a:schemeClr val="accent3">
                    <a:lumMod val="50000"/>
                  </a:schemeClr>
                </a:solidFill>
                <a:latin typeface="Arial" panose="020B0604020202020204" pitchFamily="34" charset="0"/>
                <a:cs typeface="Arial" panose="020B0604020202020204" pitchFamily="34" charset="0"/>
              </a:rPr>
              <a:t>:</a:t>
            </a:r>
          </a:p>
          <a:p>
            <a:pPr indent="531813" algn="just"/>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Ôi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tớ</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chỉ</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là</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thợ</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đào</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đất</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thôi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Tớ</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là</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dế</a:t>
            </a:r>
            <a:r>
              <a:rPr lang="en-US" sz="2800" dirty="0">
                <a:solidFill>
                  <a:schemeClr val="accent3">
                    <a:lumMod val="50000"/>
                  </a:schemeClr>
                </a:solidFill>
                <a:latin typeface="Arial" panose="020B0604020202020204" pitchFamily="34" charset="0"/>
                <a:cs typeface="Arial" panose="020B0604020202020204" pitchFamily="34" charset="0"/>
              </a:rPr>
              <a:t> than.</a:t>
            </a:r>
          </a:p>
          <a:p>
            <a:pPr indent="531813" algn="just"/>
            <a:r>
              <a:rPr lang="en-US" sz="2800" dirty="0" err="1">
                <a:solidFill>
                  <a:schemeClr val="accent3">
                    <a:lumMod val="50000"/>
                  </a:schemeClr>
                </a:solidFill>
                <a:latin typeface="Arial" panose="020B0604020202020204" pitchFamily="34" charset="0"/>
                <a:cs typeface="Arial" panose="020B0604020202020204" pitchFamily="34" charset="0"/>
              </a:rPr>
              <a:t>Nhái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bén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mừng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rỡ</a:t>
            </a:r>
            <a:r>
              <a:rPr lang="en-US" sz="2800" dirty="0">
                <a:solidFill>
                  <a:schemeClr val="accent3">
                    <a:lumMod val="50000"/>
                  </a:schemeClr>
                </a:solidFill>
                <a:latin typeface="Arial" panose="020B0604020202020204" pitchFamily="34" charset="0"/>
                <a:cs typeface="Arial" panose="020B0604020202020204" pitchFamily="34" charset="0"/>
              </a:rPr>
              <a:t>:</a:t>
            </a:r>
          </a:p>
          <a:p>
            <a:pPr indent="531813" algn="just"/>
            <a:r>
              <a:rPr lang="en-US" sz="2800" dirty="0">
                <a:solidFill>
                  <a:schemeClr val="accent3">
                    <a:lumMod val="50000"/>
                  </a:schemeClr>
                </a:solidFill>
                <a:latin typeface="Arial" panose="020B0604020202020204" pitchFamily="34" charset="0"/>
                <a:cs typeface="Arial" panose="020B0604020202020204" pitchFamily="34" charset="0"/>
              </a:rPr>
              <a:t>- A, </a:t>
            </a:r>
            <a:r>
              <a:rPr lang="en-US" sz="2800" dirty="0" err="1">
                <a:solidFill>
                  <a:schemeClr val="accent3">
                    <a:lumMod val="50000"/>
                  </a:schemeClr>
                </a:solidFill>
                <a:latin typeface="Arial" panose="020B0604020202020204" pitchFamily="34" charset="0"/>
                <a:cs typeface="Arial" panose="020B0604020202020204" pitchFamily="34" charset="0"/>
              </a:rPr>
              <a:t>từ</a:t>
            </a:r>
            <a:r>
              <a:rPr lang="en-US" sz="2800" dirty="0">
                <a:solidFill>
                  <a:schemeClr val="accent3">
                    <a:lumMod val="50000"/>
                  </a:schemeClr>
                </a:solidFill>
                <a:latin typeface="Arial" panose="020B0604020202020204" pitchFamily="34" charset="0"/>
                <a:cs typeface="Arial" panose="020B0604020202020204" pitchFamily="34" charset="0"/>
              </a:rPr>
              <a:t> nay </a:t>
            </a:r>
            <a:r>
              <a:rPr lang="en-US" sz="2800" dirty="0" err="1">
                <a:solidFill>
                  <a:schemeClr val="accent3">
                    <a:lumMod val="50000"/>
                  </a:schemeClr>
                </a:solidFill>
                <a:latin typeface="Arial" panose="020B0604020202020204" pitchFamily="34" charset="0"/>
                <a:cs typeface="Arial" panose="020B0604020202020204" pitchFamily="34" charset="0"/>
              </a:rPr>
              <a:t>tớ</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có</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thêm</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một</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láng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giềng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hát</a:t>
            </a:r>
            <a:r>
              <a:rPr lang="en-US" sz="2800" dirty="0">
                <a:solidFill>
                  <a:schemeClr val="accent3">
                    <a:lumMod val="50000"/>
                  </a:schemeClr>
                </a:solidFill>
                <a:latin typeface="Arial" panose="020B0604020202020204" pitchFamily="34" charset="0"/>
                <a:cs typeface="Arial" panose="020B0604020202020204" pitchFamily="34" charset="0"/>
              </a:rPr>
              <a:t> hay, </a:t>
            </a:r>
            <a:r>
              <a:rPr lang="en-US" sz="2800" dirty="0" err="1">
                <a:solidFill>
                  <a:schemeClr val="accent3">
                    <a:lumMod val="50000"/>
                  </a:schemeClr>
                </a:solidFill>
                <a:latin typeface="Arial" panose="020B0604020202020204" pitchFamily="34" charset="0"/>
                <a:cs typeface="Arial" panose="020B0604020202020204" pitchFamily="34" charset="0"/>
              </a:rPr>
              <a:t>làm</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giỏi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là</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dế</a:t>
            </a:r>
            <a:r>
              <a:rPr lang="en-US" sz="2800" dirty="0">
                <a:solidFill>
                  <a:schemeClr val="accent3">
                    <a:lumMod val="50000"/>
                  </a:schemeClr>
                </a:solidFill>
                <a:latin typeface="Arial" panose="020B0604020202020204" pitchFamily="34" charset="0"/>
                <a:cs typeface="Arial" panose="020B0604020202020204" pitchFamily="34" charset="0"/>
              </a:rPr>
              <a:t> than. </a:t>
            </a:r>
            <a:r>
              <a:rPr lang="en-US" sz="2800" dirty="0" err="1">
                <a:solidFill>
                  <a:schemeClr val="accent3">
                    <a:lumMod val="50000"/>
                  </a:schemeClr>
                </a:solidFill>
                <a:latin typeface="Arial" panose="020B0604020202020204" pitchFamily="34" charset="0"/>
                <a:cs typeface="Arial" panose="020B0604020202020204" pitchFamily="34" charset="0"/>
              </a:rPr>
              <a:t>Để</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chúng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tớ</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giúp</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bạn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dựng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nhà</a:t>
            </a:r>
            <a:r>
              <a:rPr lang="en-US" sz="2800" dirty="0">
                <a:solidFill>
                  <a:schemeClr val="accent3">
                    <a:lumMod val="50000"/>
                  </a:schemeClr>
                </a:solidFill>
                <a:latin typeface="Arial" panose="020B0604020202020204" pitchFamily="34" charset="0"/>
                <a:cs typeface="Arial" panose="020B0604020202020204" pitchFamily="34" charset="0"/>
              </a:rPr>
              <a:t>.</a:t>
            </a:r>
          </a:p>
          <a:p>
            <a:pPr indent="531813" algn="just"/>
            <a:r>
              <a:rPr lang="en-US" sz="2800" dirty="0" err="1">
                <a:solidFill>
                  <a:schemeClr val="accent3">
                    <a:lumMod val="50000"/>
                  </a:schemeClr>
                </a:solidFill>
                <a:latin typeface="Arial" panose="020B0604020202020204" pitchFamily="34" charset="0"/>
                <a:cs typeface="Arial" panose="020B0604020202020204" pitchFamily="34" charset="0"/>
              </a:rPr>
              <a:t>Cào</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cào</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nhái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bén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chuồn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chuồn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cùng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xúm</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vào</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giúp</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dế</a:t>
            </a:r>
            <a:r>
              <a:rPr lang="en-US" sz="2800" dirty="0">
                <a:solidFill>
                  <a:schemeClr val="accent3">
                    <a:lumMod val="50000"/>
                  </a:schemeClr>
                </a:solidFill>
                <a:latin typeface="Arial" panose="020B0604020202020204" pitchFamily="34" charset="0"/>
                <a:cs typeface="Arial" panose="020B0604020202020204" pitchFamily="34" charset="0"/>
              </a:rPr>
              <a:t> than. </a:t>
            </a:r>
            <a:r>
              <a:rPr lang="en-US" sz="2800" dirty="0" err="1">
                <a:solidFill>
                  <a:schemeClr val="accent3">
                    <a:lumMod val="50000"/>
                  </a:schemeClr>
                </a:solidFill>
                <a:latin typeface="Arial" panose="020B0604020202020204" pitchFamily="34" charset="0"/>
                <a:cs typeface="Arial" panose="020B0604020202020204" pitchFamily="34" charset="0"/>
              </a:rPr>
              <a:t>Chỉ</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chốc</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lát</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ngôi</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nhà</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xinh</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xắn</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bằng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đất</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đã</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được</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xây</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xong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dưới</a:t>
            </a:r>
            <a:r>
              <a:rPr lang="en-US" sz="2800" dirty="0">
                <a:solidFill>
                  <a:schemeClr val="accent3">
                    <a:lumMod val="50000"/>
                  </a:schemeClr>
                </a:solidFill>
                <a:latin typeface="Arial" panose="020B0604020202020204" pitchFamily="34" charset="0"/>
                <a:cs typeface="Arial" panose="020B0604020202020204" pitchFamily="34" charset="0"/>
              </a:rPr>
              <a:t> ô </a:t>
            </a:r>
            <a:r>
              <a:rPr lang="en-US" sz="2800" dirty="0" err="1">
                <a:solidFill>
                  <a:schemeClr val="accent3">
                    <a:lumMod val="50000"/>
                  </a:schemeClr>
                </a:solidFill>
                <a:latin typeface="Arial" panose="020B0604020202020204" pitchFamily="34" charset="0"/>
                <a:cs typeface="Arial" panose="020B0604020202020204" pitchFamily="34" charset="0"/>
              </a:rPr>
              <a:t>nấm</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giữa</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vùng</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cỏ</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xanh</a:t>
            </a:r>
            <a:r>
              <a:rPr lang="en-US" sz="2800" dirty="0">
                <a:solidFill>
                  <a:schemeClr val="accent3">
                    <a:lumMod val="50000"/>
                  </a:schemeClr>
                </a:solidFill>
                <a:latin typeface="Arial" panose="020B0604020202020204" pitchFamily="34" charset="0"/>
                <a:cs typeface="Arial" panose="020B0604020202020204" pitchFamily="34" charset="0"/>
              </a:rPr>
              <a:t> </a:t>
            </a:r>
            <a:r>
              <a:rPr lang="en-US" sz="2800" dirty="0" err="1">
                <a:solidFill>
                  <a:schemeClr val="accent3">
                    <a:lumMod val="50000"/>
                  </a:schemeClr>
                </a:solidFill>
                <a:latin typeface="Arial" panose="020B0604020202020204" pitchFamily="34" charset="0"/>
                <a:cs typeface="Arial" panose="020B0604020202020204" pitchFamily="34" charset="0"/>
              </a:rPr>
              <a:t>tươi</a:t>
            </a:r>
            <a:r>
              <a:rPr lang="en-US" sz="2800" dirty="0">
                <a:solidFill>
                  <a:schemeClr val="accent3">
                    <a:lumMod val="50000"/>
                  </a:schemeClr>
                </a:solidFill>
                <a:latin typeface="Arial" panose="020B0604020202020204" pitchFamily="34" charset="0"/>
                <a:cs typeface="Arial" panose="020B0604020202020204" pitchFamily="34" charset="0"/>
              </a:rPr>
              <a:t>.</a:t>
            </a:r>
          </a:p>
          <a:p>
            <a:pPr indent="531813" algn="just"/>
            <a:r>
              <a:rPr lang="en-US" sz="2800" dirty="0">
                <a:solidFill>
                  <a:srgbClr val="292929"/>
                </a:solidFill>
                <a:latin typeface="Arial" panose="020B0604020202020204" pitchFamily="34" charset="0"/>
                <a:cs typeface="Arial" panose="020B0604020202020204" pitchFamily="34" charset="0"/>
              </a:rPr>
              <a:t>															</a:t>
            </a:r>
            <a:endParaRPr lang="en-US" sz="2800" i="1" dirty="0">
              <a:solidFill>
                <a:srgbClr val="29292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19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4595" y="2190683"/>
            <a:ext cx="2093405" cy="41148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13136655" y="8671579"/>
            <a:ext cx="607622" cy="5867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14184674" y="1323446"/>
            <a:ext cx="607622" cy="58672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896795" y="3885953"/>
            <a:ext cx="607622" cy="58672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1200606" y="4666123"/>
            <a:ext cx="1839217" cy="1775952"/>
          </a:xfrm>
          <a:prstGeom prst="rect">
            <a:avLst/>
          </a:prstGeom>
        </p:spPr>
      </p:pic>
      <p:pic>
        <p:nvPicPr>
          <p:cNvPr id="10" name="Picture 10"/>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0951" y="7798376"/>
            <a:ext cx="4724277" cy="295857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1187" y="7437768"/>
            <a:ext cx="2362139" cy="14792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17068" y="9646053"/>
            <a:ext cx="2362139" cy="1479289"/>
          </a:xfrm>
          <a:prstGeom prst="rect">
            <a:avLst/>
          </a:prstGeom>
        </p:spPr>
      </p:pic>
      <p:pic>
        <p:nvPicPr>
          <p:cNvPr id="13" name="Picture 13"/>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5495" y="1170611"/>
            <a:ext cx="3386682" cy="2120910"/>
          </a:xfrm>
          <a:prstGeom prst="rect">
            <a:avLst/>
          </a:prstGeom>
        </p:spPr>
      </p:pic>
      <p:pic>
        <p:nvPicPr>
          <p:cNvPr id="17" name="Picture 16">
            <a:extLst>
              <a:ext uri="{FF2B5EF4-FFF2-40B4-BE49-F238E27FC236}">
                <a16:creationId xmlns:a16="http://schemas.microsoft.com/office/drawing/2014/main" id="{8ABD1781-E257-2B33-45E6-A894C68881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07064" y="5165558"/>
            <a:ext cx="5297209" cy="5297209"/>
          </a:xfrm>
          <a:prstGeom prst="rect">
            <a:avLst/>
          </a:prstGeom>
        </p:spPr>
      </p:pic>
      <p:sp>
        <p:nvSpPr>
          <p:cNvPr id="18" name="TextBox 17">
            <a:extLst>
              <a:ext uri="{FF2B5EF4-FFF2-40B4-BE49-F238E27FC236}">
                <a16:creationId xmlns:a16="http://schemas.microsoft.com/office/drawing/2014/main" id="{CC3420FB-B834-8069-85E1-D6DEB06617E9}"/>
              </a:ext>
            </a:extLst>
          </p:cNvPr>
          <p:cNvSpPr txBox="1"/>
          <p:nvPr/>
        </p:nvSpPr>
        <p:spPr>
          <a:xfrm>
            <a:off x="4522122" y="3650460"/>
            <a:ext cx="9928707" cy="2031325"/>
          </a:xfrm>
          <a:prstGeom prst="rect">
            <a:avLst/>
          </a:prstGeom>
          <a:noFill/>
        </p:spPr>
        <p:txBody>
          <a:bodyPr wrap="square" rtlCol="0">
            <a:spAutoFit/>
          </a:bodyPr>
          <a:lstStyle/>
          <a:p>
            <a:r>
              <a:rPr lang="en-US" sz="12600" b="1" dirty="0" err="1">
                <a:solidFill>
                  <a:srgbClr val="002060"/>
                </a:solidFill>
                <a:latin typeface="Times New Roman" panose="02020603050405020304" pitchFamily="18" charset="0"/>
                <a:cs typeface="Times New Roman" panose="02020603050405020304" pitchFamily="18" charset="0"/>
              </a:rPr>
              <a:t>Tìm</a:t>
            </a:r>
            <a:r>
              <a:rPr lang="en-US" sz="12600" b="1" dirty="0">
                <a:solidFill>
                  <a:srgbClr val="002060"/>
                </a:solidFill>
                <a:latin typeface="Times New Roman" panose="02020603050405020304" pitchFamily="18" charset="0"/>
                <a:cs typeface="Times New Roman" panose="02020603050405020304" pitchFamily="18" charset="0"/>
              </a:rPr>
              <a:t> </a:t>
            </a:r>
            <a:r>
              <a:rPr lang="en-US" sz="12600" b="1" dirty="0" err="1">
                <a:solidFill>
                  <a:srgbClr val="002060"/>
                </a:solidFill>
                <a:latin typeface="Times New Roman" panose="02020603050405020304" pitchFamily="18" charset="0"/>
                <a:cs typeface="Times New Roman" panose="02020603050405020304" pitchFamily="18" charset="0"/>
              </a:rPr>
              <a:t>hiểu</a:t>
            </a:r>
            <a:r>
              <a:rPr lang="en-US" sz="12600" b="1" dirty="0">
                <a:solidFill>
                  <a:srgbClr val="002060"/>
                </a:solidFill>
                <a:latin typeface="Times New Roman" panose="02020603050405020304" pitchFamily="18" charset="0"/>
                <a:cs typeface="Times New Roman" panose="02020603050405020304" pitchFamily="18" charset="0"/>
              </a:rPr>
              <a:t> </a:t>
            </a:r>
            <a:r>
              <a:rPr lang="en-US" sz="12600" b="1" dirty="0" err="1">
                <a:solidFill>
                  <a:srgbClr val="002060"/>
                </a:solidFill>
                <a:latin typeface="Times New Roman" panose="02020603050405020304" pitchFamily="18" charset="0"/>
                <a:cs typeface="Times New Roman" panose="02020603050405020304" pitchFamily="18" charset="0"/>
              </a:rPr>
              <a:t>bài</a:t>
            </a:r>
            <a:endParaRPr lang="en-US" sz="1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075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35" name="Picture 5">
            <a:extLst>
              <a:ext uri="{FF2B5EF4-FFF2-40B4-BE49-F238E27FC236}">
                <a16:creationId xmlns:a16="http://schemas.microsoft.com/office/drawing/2014/main" id="{04562D63-090B-0636-65F6-EB2D96105D7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4485"/>
          <a:stretch/>
        </p:blipFill>
        <p:spPr>
          <a:xfrm>
            <a:off x="615108" y="5483243"/>
            <a:ext cx="17057783" cy="1511756"/>
          </a:xfrm>
          <a:prstGeom prst="rect">
            <a:avLst/>
          </a:prstGeom>
        </p:spPr>
      </p:pic>
      <p:pic>
        <p:nvPicPr>
          <p:cNvPr id="16" name="Picture 2">
            <a:extLst>
              <a:ext uri="{FF2B5EF4-FFF2-40B4-BE49-F238E27FC236}">
                <a16:creationId xmlns:a16="http://schemas.microsoft.com/office/drawing/2014/main" id="{D7249D02-504D-A056-0217-8D11655349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33855" b="49388"/>
          <a:stretch>
            <a:fillRect/>
          </a:stretch>
        </p:blipFill>
        <p:spPr>
          <a:xfrm flipH="1">
            <a:off x="-2856077" y="6880239"/>
            <a:ext cx="5712154" cy="3636818"/>
          </a:xfrm>
          <a:prstGeom prst="rect">
            <a:avLst/>
          </a:prstGeom>
        </p:spPr>
      </p:pic>
      <p:pic>
        <p:nvPicPr>
          <p:cNvPr id="19" name="Picture 3">
            <a:extLst>
              <a:ext uri="{FF2B5EF4-FFF2-40B4-BE49-F238E27FC236}">
                <a16:creationId xmlns:a16="http://schemas.microsoft.com/office/drawing/2014/main" id="{36D09F80-6C1C-F512-9F47-0AD9BC2616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732" b="27596"/>
          <a:stretch>
            <a:fillRect/>
          </a:stretch>
        </p:blipFill>
        <p:spPr>
          <a:xfrm rot="-139838">
            <a:off x="16619071" y="5885131"/>
            <a:ext cx="6295478" cy="7990716"/>
          </a:xfrm>
          <a:prstGeom prst="rect">
            <a:avLst/>
          </a:prstGeom>
        </p:spPr>
      </p:pic>
      <p:sp>
        <p:nvSpPr>
          <p:cNvPr id="20" name="Rectangle: Rounded Corners 19">
            <a:extLst>
              <a:ext uri="{FF2B5EF4-FFF2-40B4-BE49-F238E27FC236}">
                <a16:creationId xmlns:a16="http://schemas.microsoft.com/office/drawing/2014/main" id="{956E9999-E044-984F-64F0-6F61D6DDF4DE}"/>
              </a:ext>
            </a:extLst>
          </p:cNvPr>
          <p:cNvSpPr/>
          <p:nvPr/>
        </p:nvSpPr>
        <p:spPr>
          <a:xfrm>
            <a:off x="703043" y="406512"/>
            <a:ext cx="16829688" cy="4824404"/>
          </a:xfrm>
          <a:prstGeom prst="round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6">
            <a:extLst>
              <a:ext uri="{FF2B5EF4-FFF2-40B4-BE49-F238E27FC236}">
                <a16:creationId xmlns:a16="http://schemas.microsoft.com/office/drawing/2014/main" id="{FE6C0F07-64B1-5042-70CB-20D6D7350CB4}"/>
              </a:ext>
            </a:extLst>
          </p:cNvPr>
          <p:cNvSpPr>
            <a:spLocks noChangeArrowheads="1"/>
          </p:cNvSpPr>
          <p:nvPr/>
        </p:nvSpPr>
        <p:spPr bwMode="auto">
          <a:xfrm>
            <a:off x="1066799" y="5627983"/>
            <a:ext cx="15392400" cy="12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vi-VN" altLang="en-US" sz="4000" b="1" kern="0" dirty="0">
                <a:solidFill>
                  <a:srgbClr val="002060"/>
                </a:solidFill>
                <a:latin typeface="Times New Roman" panose="02020603050405020304" pitchFamily="18" charset="0"/>
                <a:cs typeface="Times New Roman" panose="02020603050405020304" pitchFamily="18" charset="0"/>
                <a:sym typeface="Arial"/>
              </a:rPr>
              <a:t>Vào sáng sớm, chuyện gì xảy ra khiến cào cào, nhái bén, chuồn chuồn chú ý?</a:t>
            </a:r>
          </a:p>
        </p:txBody>
      </p:sp>
      <p:sp>
        <p:nvSpPr>
          <p:cNvPr id="26" name="TextBox 25">
            <a:extLst>
              <a:ext uri="{FF2B5EF4-FFF2-40B4-BE49-F238E27FC236}">
                <a16:creationId xmlns:a16="http://schemas.microsoft.com/office/drawing/2014/main" id="{12A1348E-C92B-5E4F-BA2C-0F62C930B49B}"/>
              </a:ext>
            </a:extLst>
          </p:cNvPr>
          <p:cNvSpPr txBox="1"/>
          <p:nvPr/>
        </p:nvSpPr>
        <p:spPr>
          <a:xfrm>
            <a:off x="4866180" y="6838603"/>
            <a:ext cx="11212019" cy="3232725"/>
          </a:xfrm>
          <a:prstGeom prst="cloudCallout">
            <a:avLst>
              <a:gd name="adj1" fmla="val -56908"/>
              <a:gd name="adj2" fmla="val 12214"/>
            </a:avLst>
          </a:prstGeom>
          <a:solidFill>
            <a:srgbClr val="EACCA4">
              <a:alpha val="56000"/>
            </a:srgbClr>
          </a:solidFill>
        </p:spPr>
        <p:txBody>
          <a:bodyPr wrap="square" rtlCol="0">
            <a:spAutoFit/>
          </a:bodyPr>
          <a:lstStyle/>
          <a:p>
            <a:pPr algn="ctr">
              <a:buFont typeface="Arial"/>
              <a:buNone/>
              <a:defRPr/>
            </a:pP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Vào</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sáng</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sớm</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một</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tràng</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"re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re</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re</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vang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lên</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khiến</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cào</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cào</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nhái</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bén</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chuồn</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chuồn</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a:t>
            </a:r>
            <a:r>
              <a:rPr lang="en-US" sz="4400" b="1" dirty="0" err="1">
                <a:solidFill>
                  <a:schemeClr val="bg2">
                    <a:lumMod val="25000"/>
                  </a:schemeClr>
                </a:solidFill>
                <a:latin typeface="Times New Roman" panose="02020603050405020304" pitchFamily="18" charset="0"/>
                <a:cs typeface="Times New Roman" panose="02020603050405020304" pitchFamily="18" charset="0"/>
                <a:sym typeface="Arial"/>
              </a:rPr>
              <a:t>chú</a:t>
            </a:r>
            <a:r>
              <a:rPr lang="en-US" sz="4400" b="1" dirty="0">
                <a:solidFill>
                  <a:schemeClr val="bg2">
                    <a:lumMod val="25000"/>
                  </a:schemeClr>
                </a:solidFill>
                <a:latin typeface="Times New Roman" panose="02020603050405020304" pitchFamily="18" charset="0"/>
                <a:cs typeface="Times New Roman" panose="02020603050405020304" pitchFamily="18" charset="0"/>
                <a:sym typeface="Arial"/>
              </a:rPr>
              <a:t> ý.</a:t>
            </a:r>
            <a:endParaRPr lang="vi-VN" sz="4400" b="1" kern="0" dirty="0">
              <a:solidFill>
                <a:schemeClr val="bg2">
                  <a:lumMod val="25000"/>
                </a:schemeClr>
              </a:solidFill>
              <a:latin typeface="Times New Roman" panose="02020603050405020304" pitchFamily="18" charset="0"/>
              <a:cs typeface="Times New Roman" panose="02020603050405020304" pitchFamily="18" charset="0"/>
              <a:sym typeface="Arial"/>
            </a:endParaRPr>
          </a:p>
        </p:txBody>
      </p:sp>
      <p:sp>
        <p:nvSpPr>
          <p:cNvPr id="28" name="TextBox 15">
            <a:extLst>
              <a:ext uri="{FF2B5EF4-FFF2-40B4-BE49-F238E27FC236}">
                <a16:creationId xmlns:a16="http://schemas.microsoft.com/office/drawing/2014/main" id="{D0E774F2-EF6F-47D0-0854-1FE066F17B94}"/>
              </a:ext>
            </a:extLst>
          </p:cNvPr>
          <p:cNvSpPr txBox="1"/>
          <p:nvPr/>
        </p:nvSpPr>
        <p:spPr>
          <a:xfrm>
            <a:off x="2830677" y="543177"/>
            <a:ext cx="12722209" cy="4431983"/>
          </a:xfrm>
          <a:prstGeom prst="rect">
            <a:avLst/>
          </a:prstGeom>
        </p:spPr>
        <p:txBody>
          <a:bodyPr wrap="square" lIns="0" tIns="0" rIns="0" bIns="0" rtlCol="0" anchor="t">
            <a:spAutoFit/>
          </a:bodyPr>
          <a:lstStyle/>
          <a:p>
            <a:pPr indent="615950" algn="just"/>
            <a:r>
              <a:rPr lang="en-US" sz="3200" dirty="0" err="1">
                <a:solidFill>
                  <a:schemeClr val="tx2"/>
                </a:solidFill>
                <a:latin typeface="Arial" panose="020B0604020202020204" pitchFamily="34" charset="0"/>
                <a:cs typeface="Arial" panose="020B0604020202020204" pitchFamily="34" charset="0"/>
              </a:rPr>
              <a:t>Sáng</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sớm</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và</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nhái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bén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đang</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tập</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nhảy</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xa</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thì</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chợt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một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tràng</a:t>
            </a:r>
            <a:r>
              <a:rPr lang="en-US" sz="3200" dirty="0">
                <a:solidFill>
                  <a:schemeClr val="tx2"/>
                </a:solidFill>
                <a:latin typeface="Arial" panose="020B0604020202020204" pitchFamily="34" charset="0"/>
                <a:cs typeface="Arial" panose="020B0604020202020204" pitchFamily="34" charset="0"/>
              </a:rPr>
              <a:t> “re </a:t>
            </a:r>
            <a:r>
              <a:rPr lang="en-US" sz="3200" dirty="0" err="1">
                <a:solidFill>
                  <a:schemeClr val="tx2"/>
                </a:solidFill>
                <a:latin typeface="Arial" panose="020B0604020202020204" pitchFamily="34" charset="0"/>
                <a:cs typeface="Arial" panose="020B0604020202020204" pitchFamily="34" charset="0"/>
              </a:rPr>
              <a:t>re</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re</a:t>
            </a:r>
            <a:r>
              <a:rPr lang="en-US" sz="3200" dirty="0">
                <a:solidFill>
                  <a:schemeClr val="tx2"/>
                </a:solidFill>
                <a:latin typeface="Arial" panose="020B0604020202020204" pitchFamily="34" charset="0"/>
                <a:cs typeface="Arial" panose="020B0604020202020204" pitchFamily="34" charset="0"/>
              </a:rPr>
              <a:t>” vang </a:t>
            </a:r>
            <a:r>
              <a:rPr lang="en-US" sz="3200" dirty="0" err="1">
                <a:solidFill>
                  <a:schemeClr val="tx2"/>
                </a:solidFill>
                <a:latin typeface="Arial" panose="020B0604020202020204" pitchFamily="34" charset="0"/>
                <a:cs typeface="Arial" panose="020B0604020202020204" pitchFamily="34" charset="0"/>
              </a:rPr>
              <a:t>lên</a:t>
            </a:r>
            <a:r>
              <a:rPr lang="en-US" sz="3200" dirty="0">
                <a:solidFill>
                  <a:schemeClr val="tx2"/>
                </a:solidFill>
                <a:latin typeface="Arial" panose="020B0604020202020204" pitchFamily="34" charset="0"/>
                <a:cs typeface="Arial" panose="020B0604020202020204" pitchFamily="34" charset="0"/>
              </a:rPr>
              <a:t>. Hai </a:t>
            </a:r>
            <a:r>
              <a:rPr lang="en-US" sz="3200" dirty="0" err="1">
                <a:solidFill>
                  <a:schemeClr val="tx2"/>
                </a:solidFill>
                <a:latin typeface="Arial" panose="020B0604020202020204" pitchFamily="34" charset="0"/>
                <a:cs typeface="Arial" panose="020B0604020202020204" pitchFamily="34" charset="0"/>
              </a:rPr>
              <a:t>bạn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nghểnh</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đầu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nghe</a:t>
            </a:r>
            <a:r>
              <a:rPr lang="en-US" sz="3200" dirty="0">
                <a:solidFill>
                  <a:schemeClr val="tx2"/>
                </a:solidFill>
                <a:latin typeface="Arial" panose="020B0604020202020204" pitchFamily="34" charset="0"/>
                <a:cs typeface="Arial" panose="020B0604020202020204" pitchFamily="34" charset="0"/>
              </a:rPr>
              <a:t>:</a:t>
            </a:r>
          </a:p>
          <a:p>
            <a:pPr indent="615950" algn="just"/>
            <a:r>
              <a:rPr lang="en-US" sz="3200" dirty="0">
                <a:solidFill>
                  <a:schemeClr val="tx2"/>
                </a:solidFill>
                <a:latin typeface="Arial" panose="020B0604020202020204" pitchFamily="34" charset="0"/>
                <a:cs typeface="Arial" panose="020B0604020202020204" pitchFamily="34" charset="0"/>
              </a:rPr>
              <a:t>- Hay </a:t>
            </a:r>
            <a:r>
              <a:rPr lang="en-US" sz="3200" dirty="0" err="1">
                <a:solidFill>
                  <a:schemeClr val="tx2"/>
                </a:solidFill>
                <a:latin typeface="Arial" panose="020B0604020202020204" pitchFamily="34" charset="0"/>
                <a:cs typeface="Arial" panose="020B0604020202020204" pitchFamily="34" charset="0"/>
              </a:rPr>
              <a:t>quá</a:t>
            </a:r>
            <a:r>
              <a:rPr lang="en-US" sz="3200" dirty="0">
                <a:solidFill>
                  <a:schemeClr val="tx2"/>
                </a:solidFill>
                <a:latin typeface="Arial" panose="020B0604020202020204" pitchFamily="34" charset="0"/>
                <a:cs typeface="Arial" panose="020B0604020202020204" pitchFamily="34" charset="0"/>
              </a:rPr>
              <a:t>, ai </a:t>
            </a:r>
            <a:r>
              <a:rPr lang="en-US" sz="3200" dirty="0" err="1">
                <a:solidFill>
                  <a:schemeClr val="tx2"/>
                </a:solidFill>
                <a:latin typeface="Arial" panose="020B0604020202020204" pitchFamily="34" charset="0"/>
                <a:cs typeface="Arial" panose="020B0604020202020204" pitchFamily="34" charset="0"/>
              </a:rPr>
              <a:t>hát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đó</a:t>
            </a:r>
            <a:r>
              <a:rPr lang="en-US" sz="3200" dirty="0">
                <a:solidFill>
                  <a:schemeClr val="tx2"/>
                </a:solidFill>
                <a:latin typeface="Arial" panose="020B0604020202020204" pitchFamily="34" charset="0"/>
                <a:cs typeface="Arial" panose="020B0604020202020204" pitchFamily="34" charset="0"/>
              </a:rPr>
              <a:t>?</a:t>
            </a:r>
          </a:p>
          <a:p>
            <a:pPr indent="615950" algn="just"/>
            <a:r>
              <a:rPr lang="en-US" sz="3200" dirty="0" err="1">
                <a:solidFill>
                  <a:schemeClr val="tx2"/>
                </a:solidFill>
                <a:latin typeface="Arial" panose="020B0604020202020204" pitchFamily="34" charset="0"/>
                <a:cs typeface="Arial" panose="020B0604020202020204" pitchFamily="34" charset="0"/>
              </a:rPr>
              <a:t>Chuồn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chuồn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vừa</a:t>
            </a:r>
            <a:r>
              <a:rPr lang="en-US" sz="3200" dirty="0">
                <a:solidFill>
                  <a:schemeClr val="tx2"/>
                </a:solidFill>
                <a:latin typeface="Arial" panose="020B0604020202020204" pitchFamily="34" charset="0"/>
                <a:cs typeface="Arial" panose="020B0604020202020204" pitchFamily="34" charset="0"/>
              </a:rPr>
              <a:t> bay </a:t>
            </a:r>
            <a:r>
              <a:rPr lang="en-US" sz="3200" dirty="0" err="1">
                <a:solidFill>
                  <a:schemeClr val="tx2"/>
                </a:solidFill>
                <a:latin typeface="Arial" panose="020B0604020202020204" pitchFamily="34" charset="0"/>
                <a:cs typeface="Arial" panose="020B0604020202020204" pitchFamily="34" charset="0"/>
              </a:rPr>
              <a:t>đến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đậu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trên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nhánh</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cỏ</a:t>
            </a:r>
            <a:r>
              <a:rPr lang="en-US" sz="3200" dirty="0">
                <a:solidFill>
                  <a:schemeClr val="tx2"/>
                </a:solidFill>
                <a:latin typeface="Arial" panose="020B0604020202020204" pitchFamily="34" charset="0"/>
                <a:cs typeface="Arial" panose="020B0604020202020204" pitchFamily="34" charset="0"/>
              </a:rPr>
              <a:t> may, </a:t>
            </a:r>
            <a:r>
              <a:rPr lang="en-US" sz="3200" dirty="0" err="1">
                <a:solidFill>
                  <a:schemeClr val="tx2"/>
                </a:solidFill>
                <a:latin typeface="Arial" panose="020B0604020202020204" pitchFamily="34" charset="0"/>
                <a:cs typeface="Arial" panose="020B0604020202020204" pitchFamily="34" charset="0"/>
              </a:rPr>
              <a:t>đôi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cánh</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mỏng</a:t>
            </a:r>
            <a:r>
              <a:rPr lang="en-US" sz="3200" dirty="0">
                <a:solidFill>
                  <a:schemeClr val="tx2"/>
                </a:solidFill>
                <a:latin typeface="Arial" panose="020B0604020202020204" pitchFamily="34" charset="0"/>
                <a:cs typeface="Arial" panose="020B0604020202020204" pitchFamily="34" charset="0"/>
              </a:rPr>
              <a:t> rung </a:t>
            </a:r>
            <a:r>
              <a:rPr lang="en-US" sz="3200" dirty="0" err="1">
                <a:solidFill>
                  <a:schemeClr val="tx2"/>
                </a:solidFill>
                <a:latin typeface="Arial" panose="020B0604020202020204" pitchFamily="34" charset="0"/>
                <a:cs typeface="Arial" panose="020B0604020202020204" pitchFamily="34" charset="0"/>
              </a:rPr>
              <a:t>nhè</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nhẹ</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khi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điệu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nhạc</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vút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cao</a:t>
            </a:r>
            <a:r>
              <a:rPr lang="en-US" sz="3200" dirty="0">
                <a:solidFill>
                  <a:schemeClr val="tx2"/>
                </a:solidFill>
                <a:latin typeface="Arial" panose="020B0604020202020204" pitchFamily="34" charset="0"/>
                <a:cs typeface="Arial" panose="020B0604020202020204" pitchFamily="34" charset="0"/>
              </a:rPr>
              <a:t>:</a:t>
            </a:r>
          </a:p>
          <a:p>
            <a:pPr indent="531813" algn="just"/>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Có</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phải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hát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không</a:t>
            </a:r>
            <a:r>
              <a:rPr lang="en-US" sz="3200" dirty="0">
                <a:solidFill>
                  <a:schemeClr val="tx2"/>
                </a:solidFill>
                <a:latin typeface="Arial" panose="020B0604020202020204" pitchFamily="34" charset="0"/>
                <a:cs typeface="Arial" panose="020B0604020202020204" pitchFamily="34" charset="0"/>
              </a:rPr>
              <a:t>? Hay </a:t>
            </a:r>
            <a:r>
              <a:rPr lang="en-US" sz="3200" dirty="0" err="1">
                <a:solidFill>
                  <a:schemeClr val="tx2"/>
                </a:solidFill>
                <a:latin typeface="Arial" panose="020B0604020202020204" pitchFamily="34" charset="0"/>
                <a:cs typeface="Arial" panose="020B0604020202020204" pitchFamily="34" charset="0"/>
              </a:rPr>
              <a:t>nhái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bén</a:t>
            </a:r>
            <a:r>
              <a:rPr lang="en-US" sz="3200" dirty="0">
                <a:solidFill>
                  <a:schemeClr val="tx2"/>
                </a:solidFill>
                <a:latin typeface="Arial" panose="020B0604020202020204" pitchFamily="34" charset="0"/>
                <a:cs typeface="Arial" panose="020B0604020202020204" pitchFamily="34" charset="0"/>
              </a:rPr>
              <a:t>?</a:t>
            </a:r>
          </a:p>
          <a:p>
            <a:pPr indent="531813" algn="just"/>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lắc</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đầu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nhái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bén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cũng</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xua</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tay</a:t>
            </a:r>
            <a:r>
              <a:rPr lang="en-US" sz="3200" dirty="0">
                <a:solidFill>
                  <a:schemeClr val="tx2"/>
                </a:solidFill>
                <a:latin typeface="Arial" panose="020B0604020202020204" pitchFamily="34" charset="0"/>
                <a:cs typeface="Arial" panose="020B0604020202020204" pitchFamily="34" charset="0"/>
              </a:rPr>
              <a:t>:</a:t>
            </a:r>
          </a:p>
          <a:p>
            <a:pPr indent="531813" algn="just"/>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Tớ</a:t>
            </a:r>
            <a:r>
              <a:rPr lang="en-US" sz="3200" dirty="0">
                <a:solidFill>
                  <a:schemeClr val="tx2"/>
                </a:solidFill>
                <a:latin typeface="Arial" panose="020B0604020202020204" pitchFamily="34" charset="0"/>
                <a:cs typeface="Arial" panose="020B0604020202020204" pitchFamily="34" charset="0"/>
              </a:rPr>
              <a:t> à? </a:t>
            </a:r>
            <a:r>
              <a:rPr lang="en-US" sz="3200" dirty="0" err="1">
                <a:solidFill>
                  <a:schemeClr val="tx2"/>
                </a:solidFill>
                <a:latin typeface="Arial" panose="020B0604020202020204" pitchFamily="34" charset="0"/>
                <a:cs typeface="Arial" panose="020B0604020202020204" pitchFamily="34" charset="0"/>
              </a:rPr>
              <a:t>Tớ</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hát</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thì</a:t>
            </a:r>
            <a:r>
              <a:rPr lang="en-US" sz="3200" dirty="0">
                <a:solidFill>
                  <a:schemeClr val="tx2"/>
                </a:solidFill>
                <a:latin typeface="Arial" panose="020B0604020202020204" pitchFamily="34" charset="0"/>
                <a:cs typeface="Arial" panose="020B0604020202020204" pitchFamily="34" charset="0"/>
              </a:rPr>
              <a:t> ai </a:t>
            </a:r>
            <a:r>
              <a:rPr lang="en-US" sz="3200" dirty="0" err="1">
                <a:solidFill>
                  <a:schemeClr val="tx2"/>
                </a:solidFill>
                <a:latin typeface="Arial" panose="020B0604020202020204" pitchFamily="34" charset="0"/>
                <a:cs typeface="Arial" panose="020B0604020202020204" pitchFamily="34" charset="0"/>
              </a:rPr>
              <a:t>nghe</a:t>
            </a:r>
            <a:r>
              <a:rPr lang="en-US" sz="3200" dirty="0">
                <a:solidFill>
                  <a:schemeClr val="tx2"/>
                </a:solidFill>
                <a:latin typeface="Arial" panose="020B0604020202020204" pitchFamily="34" charset="0"/>
                <a:cs typeface="Arial" panose="020B0604020202020204" pitchFamily="34" charset="0"/>
              </a:rPr>
              <a:t>?</a:t>
            </a:r>
          </a:p>
          <a:p>
            <a:pPr indent="531813" algn="just"/>
            <a:r>
              <a:rPr lang="en-US" sz="3200" dirty="0" err="1">
                <a:solidFill>
                  <a:schemeClr val="tx2"/>
                </a:solidFill>
                <a:latin typeface="Arial" panose="020B0604020202020204" pitchFamily="34" charset="0"/>
                <a:cs typeface="Arial" panose="020B0604020202020204" pitchFamily="34" charset="0"/>
              </a:rPr>
              <a:t>Thế</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là</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cào</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nhái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bén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chuồn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chuồn</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rủ</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nhau</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đi</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tìm</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tiếng</a:t>
            </a:r>
            <a:r>
              <a:rPr lang="en-US" sz="3200" dirty="0">
                <a:solidFill>
                  <a:schemeClr val="tx2"/>
                </a:solidFill>
                <a:latin typeface="Arial" panose="020B0604020202020204" pitchFamily="34" charset="0"/>
                <a:cs typeface="Arial" panose="020B0604020202020204" pitchFamily="34" charset="0"/>
              </a:rPr>
              <a:t> </a:t>
            </a:r>
            <a:r>
              <a:rPr lang="en-US" sz="3200" dirty="0" err="1">
                <a:solidFill>
                  <a:schemeClr val="tx2"/>
                </a:solidFill>
                <a:latin typeface="Arial" panose="020B0604020202020204" pitchFamily="34" charset="0"/>
                <a:cs typeface="Arial" panose="020B0604020202020204" pitchFamily="34" charset="0"/>
              </a:rPr>
              <a:t>hát</a:t>
            </a:r>
            <a:r>
              <a:rPr lang="en-US" sz="3200" dirty="0">
                <a:solidFill>
                  <a:schemeClr val="tx2"/>
                </a:solidFill>
                <a:latin typeface="Arial" panose="020B0604020202020204" pitchFamily="34" charset="0"/>
                <a:cs typeface="Arial" panose="020B0604020202020204" pitchFamily="34" charset="0"/>
              </a:rPr>
              <a:t>.</a:t>
            </a:r>
          </a:p>
        </p:txBody>
      </p:sp>
      <p:grpSp>
        <p:nvGrpSpPr>
          <p:cNvPr id="40" name="Group 39">
            <a:extLst>
              <a:ext uri="{FF2B5EF4-FFF2-40B4-BE49-F238E27FC236}">
                <a16:creationId xmlns:a16="http://schemas.microsoft.com/office/drawing/2014/main" id="{E82D2ECF-1399-CA30-B73D-83941869C04F}"/>
              </a:ext>
            </a:extLst>
          </p:cNvPr>
          <p:cNvGrpSpPr/>
          <p:nvPr/>
        </p:nvGrpSpPr>
        <p:grpSpPr>
          <a:xfrm>
            <a:off x="-10777" y="154185"/>
            <a:ext cx="2841454" cy="1828797"/>
            <a:chOff x="82669" y="266700"/>
            <a:chExt cx="2418347" cy="1556480"/>
          </a:xfrm>
        </p:grpSpPr>
        <p:grpSp>
          <p:nvGrpSpPr>
            <p:cNvPr id="30" name="Google Shape;1982;p54">
              <a:extLst>
                <a:ext uri="{FF2B5EF4-FFF2-40B4-BE49-F238E27FC236}">
                  <a16:creationId xmlns:a16="http://schemas.microsoft.com/office/drawing/2014/main" id="{2C3ADB88-7F4A-D313-2F3C-76861365116A}"/>
                </a:ext>
              </a:extLst>
            </p:cNvPr>
            <p:cNvGrpSpPr/>
            <p:nvPr/>
          </p:nvGrpSpPr>
          <p:grpSpPr>
            <a:xfrm>
              <a:off x="228600" y="266700"/>
              <a:ext cx="2106432" cy="1556480"/>
              <a:chOff x="279350" y="659250"/>
              <a:chExt cx="7028225" cy="4406375"/>
            </a:xfrm>
          </p:grpSpPr>
          <p:sp>
            <p:nvSpPr>
              <p:cNvPr id="31" name="Google Shape;1983;p54">
                <a:extLst>
                  <a:ext uri="{FF2B5EF4-FFF2-40B4-BE49-F238E27FC236}">
                    <a16:creationId xmlns:a16="http://schemas.microsoft.com/office/drawing/2014/main" id="{2AF4F5FF-382C-A132-91A1-C7944DE06A4F}"/>
                  </a:ext>
                </a:extLst>
              </p:cNvPr>
              <p:cNvSpPr/>
              <p:nvPr/>
            </p:nvSpPr>
            <p:spPr>
              <a:xfrm>
                <a:off x="279350" y="659250"/>
                <a:ext cx="7028225" cy="4406375"/>
              </a:xfrm>
              <a:custGeom>
                <a:avLst/>
                <a:gdLst/>
                <a:ahLst/>
                <a:cxnLst/>
                <a:rect l="l" t="t" r="r" b="b"/>
                <a:pathLst>
                  <a:path w="281129" h="176255" extrusionOk="0">
                    <a:moveTo>
                      <a:pt x="2630" y="1"/>
                    </a:moveTo>
                    <a:cubicBezTo>
                      <a:pt x="1169" y="1"/>
                      <a:pt x="1" y="1186"/>
                      <a:pt x="1" y="2630"/>
                    </a:cubicBezTo>
                    <a:lnTo>
                      <a:pt x="1" y="5929"/>
                    </a:lnTo>
                    <a:cubicBezTo>
                      <a:pt x="1685" y="5929"/>
                      <a:pt x="3042" y="7286"/>
                      <a:pt x="3042" y="8971"/>
                    </a:cubicBezTo>
                    <a:cubicBezTo>
                      <a:pt x="3042" y="10637"/>
                      <a:pt x="1685" y="11995"/>
                      <a:pt x="1" y="11995"/>
                    </a:cubicBezTo>
                    <a:lnTo>
                      <a:pt x="1" y="16428"/>
                    </a:lnTo>
                    <a:cubicBezTo>
                      <a:pt x="1685" y="16428"/>
                      <a:pt x="3042" y="17786"/>
                      <a:pt x="3042" y="19470"/>
                    </a:cubicBezTo>
                    <a:cubicBezTo>
                      <a:pt x="3042" y="21154"/>
                      <a:pt x="1685" y="22511"/>
                      <a:pt x="1" y="22511"/>
                    </a:cubicBezTo>
                    <a:lnTo>
                      <a:pt x="1" y="26945"/>
                    </a:lnTo>
                    <a:cubicBezTo>
                      <a:pt x="1685" y="26945"/>
                      <a:pt x="3042" y="28302"/>
                      <a:pt x="3042" y="29969"/>
                    </a:cubicBezTo>
                    <a:cubicBezTo>
                      <a:pt x="3042" y="31653"/>
                      <a:pt x="1685" y="33011"/>
                      <a:pt x="1" y="33011"/>
                    </a:cubicBezTo>
                    <a:lnTo>
                      <a:pt x="1" y="37444"/>
                    </a:lnTo>
                    <a:cubicBezTo>
                      <a:pt x="1685" y="37444"/>
                      <a:pt x="3042" y="38802"/>
                      <a:pt x="3042" y="40468"/>
                    </a:cubicBezTo>
                    <a:cubicBezTo>
                      <a:pt x="3042" y="42152"/>
                      <a:pt x="1685" y="43510"/>
                      <a:pt x="1" y="43510"/>
                    </a:cubicBezTo>
                    <a:lnTo>
                      <a:pt x="1" y="47943"/>
                    </a:lnTo>
                    <a:cubicBezTo>
                      <a:pt x="1685" y="47943"/>
                      <a:pt x="3042" y="49301"/>
                      <a:pt x="3042" y="50985"/>
                    </a:cubicBezTo>
                    <a:cubicBezTo>
                      <a:pt x="3042" y="52652"/>
                      <a:pt x="1685" y="54009"/>
                      <a:pt x="1" y="54009"/>
                    </a:cubicBezTo>
                    <a:lnTo>
                      <a:pt x="1" y="58443"/>
                    </a:lnTo>
                    <a:cubicBezTo>
                      <a:pt x="1685" y="58443"/>
                      <a:pt x="3042" y="59800"/>
                      <a:pt x="3042" y="61484"/>
                    </a:cubicBezTo>
                    <a:cubicBezTo>
                      <a:pt x="3042" y="63168"/>
                      <a:pt x="1685" y="64526"/>
                      <a:pt x="1" y="64526"/>
                    </a:cubicBezTo>
                    <a:lnTo>
                      <a:pt x="1" y="68959"/>
                    </a:lnTo>
                    <a:cubicBezTo>
                      <a:pt x="1685" y="68959"/>
                      <a:pt x="3042" y="70317"/>
                      <a:pt x="3042" y="71983"/>
                    </a:cubicBezTo>
                    <a:cubicBezTo>
                      <a:pt x="3042" y="73667"/>
                      <a:pt x="1685" y="75025"/>
                      <a:pt x="1" y="75025"/>
                    </a:cubicBezTo>
                    <a:lnTo>
                      <a:pt x="1" y="79458"/>
                    </a:lnTo>
                    <a:cubicBezTo>
                      <a:pt x="1685" y="79458"/>
                      <a:pt x="3042" y="80816"/>
                      <a:pt x="3042" y="82483"/>
                    </a:cubicBezTo>
                    <a:cubicBezTo>
                      <a:pt x="3042" y="84167"/>
                      <a:pt x="1685" y="85524"/>
                      <a:pt x="1" y="85524"/>
                    </a:cubicBezTo>
                    <a:lnTo>
                      <a:pt x="1" y="89958"/>
                    </a:lnTo>
                    <a:cubicBezTo>
                      <a:pt x="1685" y="89958"/>
                      <a:pt x="3042" y="91315"/>
                      <a:pt x="3042" y="92999"/>
                    </a:cubicBezTo>
                    <a:cubicBezTo>
                      <a:pt x="3042" y="94666"/>
                      <a:pt x="1685" y="96024"/>
                      <a:pt x="1" y="96024"/>
                    </a:cubicBezTo>
                    <a:lnTo>
                      <a:pt x="1" y="100457"/>
                    </a:lnTo>
                    <a:cubicBezTo>
                      <a:pt x="1685" y="100457"/>
                      <a:pt x="3042" y="101815"/>
                      <a:pt x="3042" y="103499"/>
                    </a:cubicBezTo>
                    <a:cubicBezTo>
                      <a:pt x="3042" y="105183"/>
                      <a:pt x="1685" y="106540"/>
                      <a:pt x="1" y="106540"/>
                    </a:cubicBezTo>
                    <a:lnTo>
                      <a:pt x="1" y="110973"/>
                    </a:lnTo>
                    <a:cubicBezTo>
                      <a:pt x="1685" y="110973"/>
                      <a:pt x="3042" y="112331"/>
                      <a:pt x="3042" y="113998"/>
                    </a:cubicBezTo>
                    <a:cubicBezTo>
                      <a:pt x="3042" y="115682"/>
                      <a:pt x="1685" y="117039"/>
                      <a:pt x="1" y="117039"/>
                    </a:cubicBezTo>
                    <a:lnTo>
                      <a:pt x="1" y="121473"/>
                    </a:lnTo>
                    <a:cubicBezTo>
                      <a:pt x="1685" y="121473"/>
                      <a:pt x="3042" y="122830"/>
                      <a:pt x="3042" y="124497"/>
                    </a:cubicBezTo>
                    <a:cubicBezTo>
                      <a:pt x="3042" y="126181"/>
                      <a:pt x="1685" y="127539"/>
                      <a:pt x="1" y="127539"/>
                    </a:cubicBezTo>
                    <a:lnTo>
                      <a:pt x="1" y="131972"/>
                    </a:lnTo>
                    <a:cubicBezTo>
                      <a:pt x="1685" y="131972"/>
                      <a:pt x="3042" y="133330"/>
                      <a:pt x="3042" y="135014"/>
                    </a:cubicBezTo>
                    <a:cubicBezTo>
                      <a:pt x="3042" y="136680"/>
                      <a:pt x="1685" y="138038"/>
                      <a:pt x="1" y="138038"/>
                    </a:cubicBezTo>
                    <a:lnTo>
                      <a:pt x="1" y="142471"/>
                    </a:lnTo>
                    <a:cubicBezTo>
                      <a:pt x="1685" y="142471"/>
                      <a:pt x="3042" y="143829"/>
                      <a:pt x="3042" y="145513"/>
                    </a:cubicBezTo>
                    <a:cubicBezTo>
                      <a:pt x="3042" y="147197"/>
                      <a:pt x="1685" y="148554"/>
                      <a:pt x="1" y="148554"/>
                    </a:cubicBezTo>
                    <a:lnTo>
                      <a:pt x="1" y="152988"/>
                    </a:lnTo>
                    <a:cubicBezTo>
                      <a:pt x="1685" y="152988"/>
                      <a:pt x="3042" y="154345"/>
                      <a:pt x="3042" y="156012"/>
                    </a:cubicBezTo>
                    <a:cubicBezTo>
                      <a:pt x="3042" y="157696"/>
                      <a:pt x="1685" y="159054"/>
                      <a:pt x="1" y="159054"/>
                    </a:cubicBezTo>
                    <a:lnTo>
                      <a:pt x="1" y="163487"/>
                    </a:lnTo>
                    <a:cubicBezTo>
                      <a:pt x="1685" y="163487"/>
                      <a:pt x="3042" y="164845"/>
                      <a:pt x="3042" y="166511"/>
                    </a:cubicBezTo>
                    <a:cubicBezTo>
                      <a:pt x="3042" y="168195"/>
                      <a:pt x="1685" y="169553"/>
                      <a:pt x="1" y="169553"/>
                    </a:cubicBezTo>
                    <a:lnTo>
                      <a:pt x="1" y="173626"/>
                    </a:lnTo>
                    <a:cubicBezTo>
                      <a:pt x="1" y="175069"/>
                      <a:pt x="1169" y="176255"/>
                      <a:pt x="2613" y="176255"/>
                    </a:cubicBezTo>
                    <a:lnTo>
                      <a:pt x="5534" y="176255"/>
                    </a:lnTo>
                    <a:cubicBezTo>
                      <a:pt x="5534" y="174571"/>
                      <a:pt x="6891" y="173213"/>
                      <a:pt x="8558" y="173213"/>
                    </a:cubicBezTo>
                    <a:cubicBezTo>
                      <a:pt x="10242" y="173213"/>
                      <a:pt x="11600" y="174571"/>
                      <a:pt x="11600" y="176255"/>
                    </a:cubicBezTo>
                    <a:lnTo>
                      <a:pt x="16085" y="176255"/>
                    </a:lnTo>
                    <a:cubicBezTo>
                      <a:pt x="16085" y="174571"/>
                      <a:pt x="17459" y="173213"/>
                      <a:pt x="19126" y="173213"/>
                    </a:cubicBezTo>
                    <a:cubicBezTo>
                      <a:pt x="20810" y="173213"/>
                      <a:pt x="22168" y="174571"/>
                      <a:pt x="22168" y="176255"/>
                    </a:cubicBezTo>
                    <a:lnTo>
                      <a:pt x="26653" y="176255"/>
                    </a:lnTo>
                    <a:cubicBezTo>
                      <a:pt x="26653" y="174571"/>
                      <a:pt x="28010" y="173213"/>
                      <a:pt x="29694" y="173213"/>
                    </a:cubicBezTo>
                    <a:cubicBezTo>
                      <a:pt x="31361" y="173213"/>
                      <a:pt x="32719" y="174571"/>
                      <a:pt x="32719" y="176255"/>
                    </a:cubicBezTo>
                    <a:lnTo>
                      <a:pt x="37221" y="176255"/>
                    </a:lnTo>
                    <a:cubicBezTo>
                      <a:pt x="37221" y="174571"/>
                      <a:pt x="38578" y="173213"/>
                      <a:pt x="40262" y="173213"/>
                    </a:cubicBezTo>
                    <a:cubicBezTo>
                      <a:pt x="41929" y="173213"/>
                      <a:pt x="43287" y="174571"/>
                      <a:pt x="43287" y="176255"/>
                    </a:cubicBezTo>
                    <a:lnTo>
                      <a:pt x="47789" y="176255"/>
                    </a:lnTo>
                    <a:cubicBezTo>
                      <a:pt x="47789" y="174571"/>
                      <a:pt x="49146" y="173213"/>
                      <a:pt x="50813" y="173213"/>
                    </a:cubicBezTo>
                    <a:cubicBezTo>
                      <a:pt x="52497" y="173213"/>
                      <a:pt x="53855" y="174571"/>
                      <a:pt x="53855" y="176255"/>
                    </a:cubicBezTo>
                    <a:lnTo>
                      <a:pt x="58340" y="176255"/>
                    </a:lnTo>
                    <a:cubicBezTo>
                      <a:pt x="58340" y="174571"/>
                      <a:pt x="59714" y="173213"/>
                      <a:pt x="61381" y="173213"/>
                    </a:cubicBezTo>
                    <a:cubicBezTo>
                      <a:pt x="63065" y="173213"/>
                      <a:pt x="64423" y="174571"/>
                      <a:pt x="64423" y="176255"/>
                    </a:cubicBezTo>
                    <a:lnTo>
                      <a:pt x="68908" y="176255"/>
                    </a:lnTo>
                    <a:cubicBezTo>
                      <a:pt x="68908" y="174571"/>
                      <a:pt x="70265" y="173213"/>
                      <a:pt x="71949" y="173213"/>
                    </a:cubicBezTo>
                    <a:cubicBezTo>
                      <a:pt x="73616" y="173213"/>
                      <a:pt x="74974" y="174571"/>
                      <a:pt x="74974" y="176255"/>
                    </a:cubicBezTo>
                    <a:lnTo>
                      <a:pt x="79476" y="176255"/>
                    </a:lnTo>
                    <a:cubicBezTo>
                      <a:pt x="79476" y="174571"/>
                      <a:pt x="80833" y="173213"/>
                      <a:pt x="82517" y="173213"/>
                    </a:cubicBezTo>
                    <a:cubicBezTo>
                      <a:pt x="84184" y="173213"/>
                      <a:pt x="85542" y="174571"/>
                      <a:pt x="85542" y="176255"/>
                    </a:cubicBezTo>
                    <a:lnTo>
                      <a:pt x="90044" y="176255"/>
                    </a:lnTo>
                    <a:cubicBezTo>
                      <a:pt x="90044" y="174571"/>
                      <a:pt x="91401" y="173213"/>
                      <a:pt x="93068" y="173213"/>
                    </a:cubicBezTo>
                    <a:cubicBezTo>
                      <a:pt x="94752" y="173213"/>
                      <a:pt x="96110" y="174571"/>
                      <a:pt x="96110" y="176255"/>
                    </a:cubicBezTo>
                    <a:lnTo>
                      <a:pt x="100595" y="176255"/>
                    </a:lnTo>
                    <a:cubicBezTo>
                      <a:pt x="100612" y="174571"/>
                      <a:pt x="101970" y="173213"/>
                      <a:pt x="103636" y="173213"/>
                    </a:cubicBezTo>
                    <a:cubicBezTo>
                      <a:pt x="105320" y="173213"/>
                      <a:pt x="106678" y="174571"/>
                      <a:pt x="106678" y="176255"/>
                    </a:cubicBezTo>
                    <a:lnTo>
                      <a:pt x="111163" y="176255"/>
                    </a:lnTo>
                    <a:cubicBezTo>
                      <a:pt x="111163" y="174571"/>
                      <a:pt x="112520" y="173213"/>
                      <a:pt x="114204" y="173213"/>
                    </a:cubicBezTo>
                    <a:cubicBezTo>
                      <a:pt x="115871" y="173213"/>
                      <a:pt x="117229" y="174571"/>
                      <a:pt x="117229" y="176255"/>
                    </a:cubicBezTo>
                    <a:lnTo>
                      <a:pt x="121731" y="176255"/>
                    </a:lnTo>
                    <a:cubicBezTo>
                      <a:pt x="121989" y="174811"/>
                      <a:pt x="123209" y="173763"/>
                      <a:pt x="124669" y="173746"/>
                    </a:cubicBezTo>
                    <a:cubicBezTo>
                      <a:pt x="124693" y="173745"/>
                      <a:pt x="124717" y="173745"/>
                      <a:pt x="124741" y="173745"/>
                    </a:cubicBezTo>
                    <a:cubicBezTo>
                      <a:pt x="126172" y="173745"/>
                      <a:pt x="127406" y="174749"/>
                      <a:pt x="127694" y="176152"/>
                    </a:cubicBezTo>
                    <a:lnTo>
                      <a:pt x="132179" y="176152"/>
                    </a:lnTo>
                    <a:cubicBezTo>
                      <a:pt x="132179" y="174485"/>
                      <a:pt x="133536" y="173127"/>
                      <a:pt x="135220" y="173127"/>
                    </a:cubicBezTo>
                    <a:cubicBezTo>
                      <a:pt x="136904" y="173127"/>
                      <a:pt x="138262" y="174485"/>
                      <a:pt x="138262" y="176152"/>
                    </a:cubicBezTo>
                    <a:lnTo>
                      <a:pt x="142747" y="176152"/>
                    </a:lnTo>
                    <a:cubicBezTo>
                      <a:pt x="142747" y="174485"/>
                      <a:pt x="144104" y="173127"/>
                      <a:pt x="145788" y="173127"/>
                    </a:cubicBezTo>
                    <a:cubicBezTo>
                      <a:pt x="147455" y="173127"/>
                      <a:pt x="148813" y="174485"/>
                      <a:pt x="148813" y="176152"/>
                    </a:cubicBezTo>
                    <a:lnTo>
                      <a:pt x="153315" y="176152"/>
                    </a:lnTo>
                    <a:cubicBezTo>
                      <a:pt x="153315" y="174485"/>
                      <a:pt x="154672" y="173127"/>
                      <a:pt x="156356" y="173127"/>
                    </a:cubicBezTo>
                    <a:cubicBezTo>
                      <a:pt x="158023" y="173127"/>
                      <a:pt x="159381" y="174485"/>
                      <a:pt x="159381" y="176152"/>
                    </a:cubicBezTo>
                    <a:lnTo>
                      <a:pt x="163883" y="176152"/>
                    </a:lnTo>
                    <a:cubicBezTo>
                      <a:pt x="163883" y="174485"/>
                      <a:pt x="165240" y="173127"/>
                      <a:pt x="166907" y="173127"/>
                    </a:cubicBezTo>
                    <a:cubicBezTo>
                      <a:pt x="168591" y="173127"/>
                      <a:pt x="169949" y="174485"/>
                      <a:pt x="169949" y="176152"/>
                    </a:cubicBezTo>
                    <a:lnTo>
                      <a:pt x="174434" y="176152"/>
                    </a:lnTo>
                    <a:cubicBezTo>
                      <a:pt x="174434" y="174485"/>
                      <a:pt x="175791" y="173127"/>
                      <a:pt x="177475" y="173127"/>
                    </a:cubicBezTo>
                    <a:cubicBezTo>
                      <a:pt x="179159" y="173127"/>
                      <a:pt x="180517" y="174485"/>
                      <a:pt x="180517" y="176152"/>
                    </a:cubicBezTo>
                    <a:lnTo>
                      <a:pt x="185002" y="176152"/>
                    </a:lnTo>
                    <a:cubicBezTo>
                      <a:pt x="185002" y="174485"/>
                      <a:pt x="186359" y="173127"/>
                      <a:pt x="188043" y="173127"/>
                    </a:cubicBezTo>
                    <a:cubicBezTo>
                      <a:pt x="189710" y="173127"/>
                      <a:pt x="191068" y="174485"/>
                      <a:pt x="191068" y="176152"/>
                    </a:cubicBezTo>
                    <a:lnTo>
                      <a:pt x="195570" y="176152"/>
                    </a:lnTo>
                    <a:cubicBezTo>
                      <a:pt x="195570" y="174485"/>
                      <a:pt x="196927" y="173127"/>
                      <a:pt x="198611" y="173127"/>
                    </a:cubicBezTo>
                    <a:cubicBezTo>
                      <a:pt x="200278" y="173127"/>
                      <a:pt x="201636" y="174485"/>
                      <a:pt x="201636" y="176152"/>
                    </a:cubicBezTo>
                    <a:lnTo>
                      <a:pt x="206138" y="176152"/>
                    </a:lnTo>
                    <a:cubicBezTo>
                      <a:pt x="206138" y="174485"/>
                      <a:pt x="207495" y="173127"/>
                      <a:pt x="209162" y="173127"/>
                    </a:cubicBezTo>
                    <a:cubicBezTo>
                      <a:pt x="210846" y="173127"/>
                      <a:pt x="212204" y="174485"/>
                      <a:pt x="212204" y="176152"/>
                    </a:cubicBezTo>
                    <a:lnTo>
                      <a:pt x="216689" y="176152"/>
                    </a:lnTo>
                    <a:cubicBezTo>
                      <a:pt x="216689" y="174485"/>
                      <a:pt x="218046" y="173127"/>
                      <a:pt x="219730" y="173127"/>
                    </a:cubicBezTo>
                    <a:cubicBezTo>
                      <a:pt x="221414" y="173127"/>
                      <a:pt x="222772" y="174485"/>
                      <a:pt x="222772" y="176152"/>
                    </a:cubicBezTo>
                    <a:lnTo>
                      <a:pt x="227257" y="176152"/>
                    </a:lnTo>
                    <a:cubicBezTo>
                      <a:pt x="227257" y="174485"/>
                      <a:pt x="228614" y="173127"/>
                      <a:pt x="230298" y="173127"/>
                    </a:cubicBezTo>
                    <a:cubicBezTo>
                      <a:pt x="231965" y="173127"/>
                      <a:pt x="233323" y="174485"/>
                      <a:pt x="233323" y="176152"/>
                    </a:cubicBezTo>
                    <a:lnTo>
                      <a:pt x="237825" y="176152"/>
                    </a:lnTo>
                    <a:cubicBezTo>
                      <a:pt x="237825" y="174485"/>
                      <a:pt x="239182" y="173127"/>
                      <a:pt x="240866" y="173127"/>
                    </a:cubicBezTo>
                    <a:cubicBezTo>
                      <a:pt x="242533" y="173127"/>
                      <a:pt x="243891" y="174485"/>
                      <a:pt x="243891" y="176152"/>
                    </a:cubicBezTo>
                    <a:lnTo>
                      <a:pt x="248393" y="176152"/>
                    </a:lnTo>
                    <a:cubicBezTo>
                      <a:pt x="248393" y="174485"/>
                      <a:pt x="249751" y="173127"/>
                      <a:pt x="251417" y="173127"/>
                    </a:cubicBezTo>
                    <a:cubicBezTo>
                      <a:pt x="253101" y="173127"/>
                      <a:pt x="254459" y="174485"/>
                      <a:pt x="254459" y="176152"/>
                    </a:cubicBezTo>
                    <a:lnTo>
                      <a:pt x="258944" y="176152"/>
                    </a:lnTo>
                    <a:cubicBezTo>
                      <a:pt x="258944" y="174485"/>
                      <a:pt x="260301" y="173127"/>
                      <a:pt x="261985" y="173127"/>
                    </a:cubicBezTo>
                    <a:cubicBezTo>
                      <a:pt x="263669" y="173127"/>
                      <a:pt x="265027" y="174485"/>
                      <a:pt x="265027" y="176152"/>
                    </a:cubicBezTo>
                    <a:lnTo>
                      <a:pt x="269512" y="176152"/>
                    </a:lnTo>
                    <a:cubicBezTo>
                      <a:pt x="269512" y="174485"/>
                      <a:pt x="270869" y="173127"/>
                      <a:pt x="272553" y="173127"/>
                    </a:cubicBezTo>
                    <a:cubicBezTo>
                      <a:pt x="274220" y="173127"/>
                      <a:pt x="275578" y="174485"/>
                      <a:pt x="275578" y="176152"/>
                    </a:cubicBezTo>
                    <a:lnTo>
                      <a:pt x="278499" y="176152"/>
                    </a:lnTo>
                    <a:cubicBezTo>
                      <a:pt x="279943" y="176152"/>
                      <a:pt x="281111" y="174983"/>
                      <a:pt x="281111" y="173540"/>
                    </a:cubicBezTo>
                    <a:lnTo>
                      <a:pt x="281111" y="169587"/>
                    </a:lnTo>
                    <a:cubicBezTo>
                      <a:pt x="279444" y="169570"/>
                      <a:pt x="278087" y="168213"/>
                      <a:pt x="278087" y="166546"/>
                    </a:cubicBezTo>
                    <a:cubicBezTo>
                      <a:pt x="278087" y="164862"/>
                      <a:pt x="279461" y="163504"/>
                      <a:pt x="281128" y="163504"/>
                    </a:cubicBezTo>
                    <a:lnTo>
                      <a:pt x="281128" y="159071"/>
                    </a:lnTo>
                    <a:cubicBezTo>
                      <a:pt x="279461" y="159071"/>
                      <a:pt x="278104" y="157713"/>
                      <a:pt x="278104" y="156047"/>
                    </a:cubicBezTo>
                    <a:cubicBezTo>
                      <a:pt x="278104" y="154363"/>
                      <a:pt x="279461" y="153005"/>
                      <a:pt x="281128" y="153005"/>
                    </a:cubicBezTo>
                    <a:lnTo>
                      <a:pt x="281128" y="148572"/>
                    </a:lnTo>
                    <a:cubicBezTo>
                      <a:pt x="279461" y="148572"/>
                      <a:pt x="278104" y="147214"/>
                      <a:pt x="278104" y="145530"/>
                    </a:cubicBezTo>
                    <a:cubicBezTo>
                      <a:pt x="278104" y="143863"/>
                      <a:pt x="279461" y="142506"/>
                      <a:pt x="281128" y="142506"/>
                    </a:cubicBezTo>
                    <a:lnTo>
                      <a:pt x="281128" y="138072"/>
                    </a:lnTo>
                    <a:cubicBezTo>
                      <a:pt x="279461" y="138072"/>
                      <a:pt x="278104" y="136715"/>
                      <a:pt x="278104" y="135031"/>
                    </a:cubicBezTo>
                    <a:cubicBezTo>
                      <a:pt x="278104" y="133347"/>
                      <a:pt x="279461" y="131989"/>
                      <a:pt x="281128" y="131989"/>
                    </a:cubicBezTo>
                    <a:lnTo>
                      <a:pt x="281128" y="127556"/>
                    </a:lnTo>
                    <a:cubicBezTo>
                      <a:pt x="279461" y="127556"/>
                      <a:pt x="278104" y="126198"/>
                      <a:pt x="278104" y="124531"/>
                    </a:cubicBezTo>
                    <a:cubicBezTo>
                      <a:pt x="278104" y="122847"/>
                      <a:pt x="279461" y="121490"/>
                      <a:pt x="281128" y="121490"/>
                    </a:cubicBezTo>
                    <a:lnTo>
                      <a:pt x="281128" y="117057"/>
                    </a:lnTo>
                    <a:cubicBezTo>
                      <a:pt x="279461" y="117057"/>
                      <a:pt x="278104" y="115699"/>
                      <a:pt x="278104" y="114032"/>
                    </a:cubicBezTo>
                    <a:cubicBezTo>
                      <a:pt x="278104" y="112348"/>
                      <a:pt x="279461" y="110991"/>
                      <a:pt x="281128" y="110991"/>
                    </a:cubicBezTo>
                    <a:lnTo>
                      <a:pt x="281128" y="106557"/>
                    </a:lnTo>
                    <a:cubicBezTo>
                      <a:pt x="279461" y="106557"/>
                      <a:pt x="278104" y="105200"/>
                      <a:pt x="278104" y="103533"/>
                    </a:cubicBezTo>
                    <a:cubicBezTo>
                      <a:pt x="278104" y="101849"/>
                      <a:pt x="279461" y="100491"/>
                      <a:pt x="281128" y="100491"/>
                    </a:cubicBezTo>
                    <a:lnTo>
                      <a:pt x="281128" y="96058"/>
                    </a:lnTo>
                    <a:cubicBezTo>
                      <a:pt x="279461" y="96058"/>
                      <a:pt x="278104" y="94700"/>
                      <a:pt x="278104" y="93016"/>
                    </a:cubicBezTo>
                    <a:cubicBezTo>
                      <a:pt x="278104" y="91350"/>
                      <a:pt x="279461" y="89992"/>
                      <a:pt x="281128" y="89992"/>
                    </a:cubicBezTo>
                    <a:lnTo>
                      <a:pt x="281128" y="85559"/>
                    </a:lnTo>
                    <a:cubicBezTo>
                      <a:pt x="279461" y="85559"/>
                      <a:pt x="278104" y="84201"/>
                      <a:pt x="278104" y="82517"/>
                    </a:cubicBezTo>
                    <a:cubicBezTo>
                      <a:pt x="278104" y="80833"/>
                      <a:pt x="279461" y="79476"/>
                      <a:pt x="281128" y="79476"/>
                    </a:cubicBezTo>
                    <a:lnTo>
                      <a:pt x="281128" y="75042"/>
                    </a:lnTo>
                    <a:cubicBezTo>
                      <a:pt x="279461" y="75042"/>
                      <a:pt x="278104" y="73685"/>
                      <a:pt x="278104" y="72018"/>
                    </a:cubicBezTo>
                    <a:cubicBezTo>
                      <a:pt x="278104" y="70334"/>
                      <a:pt x="279461" y="68976"/>
                      <a:pt x="281128" y="68976"/>
                    </a:cubicBezTo>
                    <a:lnTo>
                      <a:pt x="281128" y="64543"/>
                    </a:lnTo>
                    <a:cubicBezTo>
                      <a:pt x="279461" y="64543"/>
                      <a:pt x="278104" y="63185"/>
                      <a:pt x="278104" y="61519"/>
                    </a:cubicBezTo>
                    <a:cubicBezTo>
                      <a:pt x="278104" y="59835"/>
                      <a:pt x="279461" y="58477"/>
                      <a:pt x="281128" y="58477"/>
                    </a:cubicBezTo>
                    <a:lnTo>
                      <a:pt x="281128" y="54044"/>
                    </a:lnTo>
                    <a:cubicBezTo>
                      <a:pt x="279461" y="54044"/>
                      <a:pt x="278104" y="52686"/>
                      <a:pt x="278104" y="51002"/>
                    </a:cubicBezTo>
                    <a:cubicBezTo>
                      <a:pt x="278104" y="49335"/>
                      <a:pt x="279461" y="47978"/>
                      <a:pt x="281128" y="47978"/>
                    </a:cubicBezTo>
                    <a:lnTo>
                      <a:pt x="281128" y="43544"/>
                    </a:lnTo>
                    <a:cubicBezTo>
                      <a:pt x="279461" y="43544"/>
                      <a:pt x="278104" y="42187"/>
                      <a:pt x="278104" y="40503"/>
                    </a:cubicBezTo>
                    <a:cubicBezTo>
                      <a:pt x="278104" y="38819"/>
                      <a:pt x="279461" y="37461"/>
                      <a:pt x="281128" y="37461"/>
                    </a:cubicBezTo>
                    <a:lnTo>
                      <a:pt x="281128" y="33028"/>
                    </a:lnTo>
                    <a:cubicBezTo>
                      <a:pt x="279461" y="33028"/>
                      <a:pt x="278104" y="31670"/>
                      <a:pt x="278104" y="30003"/>
                    </a:cubicBezTo>
                    <a:cubicBezTo>
                      <a:pt x="278104" y="28319"/>
                      <a:pt x="279461" y="26962"/>
                      <a:pt x="281128" y="26962"/>
                    </a:cubicBezTo>
                    <a:lnTo>
                      <a:pt x="281128" y="22529"/>
                    </a:lnTo>
                    <a:cubicBezTo>
                      <a:pt x="279461" y="22529"/>
                      <a:pt x="278104" y="21171"/>
                      <a:pt x="278104" y="19504"/>
                    </a:cubicBezTo>
                    <a:cubicBezTo>
                      <a:pt x="278104" y="17820"/>
                      <a:pt x="279461" y="16463"/>
                      <a:pt x="281128" y="16463"/>
                    </a:cubicBezTo>
                    <a:lnTo>
                      <a:pt x="281128" y="12029"/>
                    </a:lnTo>
                    <a:cubicBezTo>
                      <a:pt x="279461" y="12029"/>
                      <a:pt x="278104" y="10672"/>
                      <a:pt x="278104" y="8988"/>
                    </a:cubicBezTo>
                    <a:cubicBezTo>
                      <a:pt x="278104" y="7321"/>
                      <a:pt x="279461" y="5963"/>
                      <a:pt x="281128" y="5963"/>
                    </a:cubicBezTo>
                    <a:lnTo>
                      <a:pt x="281128" y="2630"/>
                    </a:lnTo>
                    <a:cubicBezTo>
                      <a:pt x="281128" y="1186"/>
                      <a:pt x="279960" y="18"/>
                      <a:pt x="278516" y="1"/>
                    </a:cubicBezTo>
                    <a:lnTo>
                      <a:pt x="275595" y="1"/>
                    </a:lnTo>
                    <a:cubicBezTo>
                      <a:pt x="275595" y="1685"/>
                      <a:pt x="274237" y="3042"/>
                      <a:pt x="272571" y="3042"/>
                    </a:cubicBezTo>
                    <a:cubicBezTo>
                      <a:pt x="270887" y="3042"/>
                      <a:pt x="269529" y="1685"/>
                      <a:pt x="269529" y="1"/>
                    </a:cubicBezTo>
                    <a:lnTo>
                      <a:pt x="265044" y="1"/>
                    </a:lnTo>
                    <a:cubicBezTo>
                      <a:pt x="265044" y="1685"/>
                      <a:pt x="263687" y="3042"/>
                      <a:pt x="262003" y="3042"/>
                    </a:cubicBezTo>
                    <a:cubicBezTo>
                      <a:pt x="260319" y="3042"/>
                      <a:pt x="258961" y="1685"/>
                      <a:pt x="258961" y="1"/>
                    </a:cubicBezTo>
                    <a:lnTo>
                      <a:pt x="254476" y="1"/>
                    </a:lnTo>
                    <a:cubicBezTo>
                      <a:pt x="254476" y="1685"/>
                      <a:pt x="253119" y="3042"/>
                      <a:pt x="251435" y="3042"/>
                    </a:cubicBezTo>
                    <a:cubicBezTo>
                      <a:pt x="249768" y="3042"/>
                      <a:pt x="248410" y="1685"/>
                      <a:pt x="248410" y="1"/>
                    </a:cubicBezTo>
                    <a:lnTo>
                      <a:pt x="243908" y="1"/>
                    </a:lnTo>
                    <a:cubicBezTo>
                      <a:pt x="243908" y="1685"/>
                      <a:pt x="242550" y="3042"/>
                      <a:pt x="240884" y="3042"/>
                    </a:cubicBezTo>
                    <a:cubicBezTo>
                      <a:pt x="239200" y="3042"/>
                      <a:pt x="237842" y="1685"/>
                      <a:pt x="237842" y="1"/>
                    </a:cubicBezTo>
                    <a:lnTo>
                      <a:pt x="233340" y="1"/>
                    </a:lnTo>
                    <a:cubicBezTo>
                      <a:pt x="233340" y="1685"/>
                      <a:pt x="231982" y="3042"/>
                      <a:pt x="230316" y="3042"/>
                    </a:cubicBezTo>
                    <a:cubicBezTo>
                      <a:pt x="228632" y="3042"/>
                      <a:pt x="227274" y="1685"/>
                      <a:pt x="227274" y="1"/>
                    </a:cubicBezTo>
                    <a:lnTo>
                      <a:pt x="222789" y="1"/>
                    </a:lnTo>
                    <a:cubicBezTo>
                      <a:pt x="222789" y="1685"/>
                      <a:pt x="221432" y="3042"/>
                      <a:pt x="219748" y="3042"/>
                    </a:cubicBezTo>
                    <a:cubicBezTo>
                      <a:pt x="218064" y="3042"/>
                      <a:pt x="216706" y="1685"/>
                      <a:pt x="216706" y="1"/>
                    </a:cubicBezTo>
                    <a:lnTo>
                      <a:pt x="212221" y="1"/>
                    </a:lnTo>
                    <a:cubicBezTo>
                      <a:pt x="212221" y="1685"/>
                      <a:pt x="210864" y="3042"/>
                      <a:pt x="209179" y="3042"/>
                    </a:cubicBezTo>
                    <a:cubicBezTo>
                      <a:pt x="207513" y="3042"/>
                      <a:pt x="206155" y="1685"/>
                      <a:pt x="206155" y="1"/>
                    </a:cubicBezTo>
                    <a:lnTo>
                      <a:pt x="201653" y="1"/>
                    </a:lnTo>
                    <a:cubicBezTo>
                      <a:pt x="201653" y="1685"/>
                      <a:pt x="200295" y="3042"/>
                      <a:pt x="198611" y="3042"/>
                    </a:cubicBezTo>
                    <a:cubicBezTo>
                      <a:pt x="196945" y="3042"/>
                      <a:pt x="195587" y="1685"/>
                      <a:pt x="195587" y="1"/>
                    </a:cubicBezTo>
                    <a:lnTo>
                      <a:pt x="191085" y="1"/>
                    </a:lnTo>
                    <a:cubicBezTo>
                      <a:pt x="191085" y="1685"/>
                      <a:pt x="189727" y="3042"/>
                      <a:pt x="188061" y="3042"/>
                    </a:cubicBezTo>
                    <a:cubicBezTo>
                      <a:pt x="186377" y="3042"/>
                      <a:pt x="185019" y="1685"/>
                      <a:pt x="185019" y="1"/>
                    </a:cubicBezTo>
                    <a:lnTo>
                      <a:pt x="180534" y="1"/>
                    </a:lnTo>
                    <a:cubicBezTo>
                      <a:pt x="180534" y="1685"/>
                      <a:pt x="179177" y="3042"/>
                      <a:pt x="177492" y="3042"/>
                    </a:cubicBezTo>
                    <a:cubicBezTo>
                      <a:pt x="175808" y="3042"/>
                      <a:pt x="174451" y="1685"/>
                      <a:pt x="174451" y="1"/>
                    </a:cubicBezTo>
                    <a:lnTo>
                      <a:pt x="169966" y="1"/>
                    </a:lnTo>
                    <a:cubicBezTo>
                      <a:pt x="169966" y="1685"/>
                      <a:pt x="168608" y="3042"/>
                      <a:pt x="166924" y="3042"/>
                    </a:cubicBezTo>
                    <a:cubicBezTo>
                      <a:pt x="165258" y="3042"/>
                      <a:pt x="163900" y="1685"/>
                      <a:pt x="163900" y="1"/>
                    </a:cubicBezTo>
                    <a:lnTo>
                      <a:pt x="159398" y="1"/>
                    </a:lnTo>
                    <a:cubicBezTo>
                      <a:pt x="159398" y="1685"/>
                      <a:pt x="158040" y="3042"/>
                      <a:pt x="156356" y="3042"/>
                    </a:cubicBezTo>
                    <a:cubicBezTo>
                      <a:pt x="154690" y="3042"/>
                      <a:pt x="153332" y="1685"/>
                      <a:pt x="153332" y="1"/>
                    </a:cubicBezTo>
                    <a:lnTo>
                      <a:pt x="148830" y="1"/>
                    </a:lnTo>
                    <a:cubicBezTo>
                      <a:pt x="148830" y="1685"/>
                      <a:pt x="147472" y="3042"/>
                      <a:pt x="145805" y="3042"/>
                    </a:cubicBezTo>
                    <a:cubicBezTo>
                      <a:pt x="144121" y="3042"/>
                      <a:pt x="142764" y="1685"/>
                      <a:pt x="142764" y="1"/>
                    </a:cubicBezTo>
                    <a:lnTo>
                      <a:pt x="138279" y="1"/>
                    </a:lnTo>
                    <a:cubicBezTo>
                      <a:pt x="138279" y="1685"/>
                      <a:pt x="136921" y="3042"/>
                      <a:pt x="135237" y="3042"/>
                    </a:cubicBezTo>
                    <a:cubicBezTo>
                      <a:pt x="133553" y="3042"/>
                      <a:pt x="132196" y="1685"/>
                      <a:pt x="132196" y="1"/>
                    </a:cubicBezTo>
                    <a:lnTo>
                      <a:pt x="127711" y="1"/>
                    </a:lnTo>
                    <a:cubicBezTo>
                      <a:pt x="127711" y="1685"/>
                      <a:pt x="126353" y="3042"/>
                      <a:pt x="124669" y="3042"/>
                    </a:cubicBezTo>
                    <a:cubicBezTo>
                      <a:pt x="123003" y="3042"/>
                      <a:pt x="121645" y="1685"/>
                      <a:pt x="121645" y="1"/>
                    </a:cubicBezTo>
                    <a:lnTo>
                      <a:pt x="117143" y="1"/>
                    </a:lnTo>
                    <a:cubicBezTo>
                      <a:pt x="117143" y="1685"/>
                      <a:pt x="115785" y="3042"/>
                      <a:pt x="114101" y="3042"/>
                    </a:cubicBezTo>
                    <a:cubicBezTo>
                      <a:pt x="112434" y="3042"/>
                      <a:pt x="111077" y="1685"/>
                      <a:pt x="111077" y="1"/>
                    </a:cubicBezTo>
                    <a:lnTo>
                      <a:pt x="106575" y="1"/>
                    </a:lnTo>
                    <a:cubicBezTo>
                      <a:pt x="106575" y="1685"/>
                      <a:pt x="105217" y="3042"/>
                      <a:pt x="103550" y="3042"/>
                    </a:cubicBezTo>
                    <a:cubicBezTo>
                      <a:pt x="101866" y="3042"/>
                      <a:pt x="100509" y="1685"/>
                      <a:pt x="100509" y="1"/>
                    </a:cubicBezTo>
                    <a:lnTo>
                      <a:pt x="96024" y="1"/>
                    </a:lnTo>
                    <a:cubicBezTo>
                      <a:pt x="96024" y="1685"/>
                      <a:pt x="94666" y="3042"/>
                      <a:pt x="92982" y="3042"/>
                    </a:cubicBezTo>
                    <a:cubicBezTo>
                      <a:pt x="91298" y="3042"/>
                      <a:pt x="89941" y="1685"/>
                      <a:pt x="89941" y="1"/>
                    </a:cubicBezTo>
                    <a:lnTo>
                      <a:pt x="85456" y="1"/>
                    </a:lnTo>
                    <a:cubicBezTo>
                      <a:pt x="85456" y="1685"/>
                      <a:pt x="84098" y="3042"/>
                      <a:pt x="82414" y="3042"/>
                    </a:cubicBezTo>
                    <a:cubicBezTo>
                      <a:pt x="80747" y="3042"/>
                      <a:pt x="79390" y="1685"/>
                      <a:pt x="79390" y="1"/>
                    </a:cubicBezTo>
                    <a:lnTo>
                      <a:pt x="74888" y="1"/>
                    </a:lnTo>
                    <a:cubicBezTo>
                      <a:pt x="74888" y="1685"/>
                      <a:pt x="73530" y="3042"/>
                      <a:pt x="71846" y="3042"/>
                    </a:cubicBezTo>
                    <a:cubicBezTo>
                      <a:pt x="70179" y="3042"/>
                      <a:pt x="68822" y="1685"/>
                      <a:pt x="68822" y="1"/>
                    </a:cubicBezTo>
                    <a:lnTo>
                      <a:pt x="64320" y="1"/>
                    </a:lnTo>
                    <a:cubicBezTo>
                      <a:pt x="64320" y="1685"/>
                      <a:pt x="62962" y="3042"/>
                      <a:pt x="61295" y="3042"/>
                    </a:cubicBezTo>
                    <a:cubicBezTo>
                      <a:pt x="59611" y="3042"/>
                      <a:pt x="58254" y="1685"/>
                      <a:pt x="58254" y="1"/>
                    </a:cubicBezTo>
                    <a:lnTo>
                      <a:pt x="53769" y="1"/>
                    </a:lnTo>
                    <a:cubicBezTo>
                      <a:pt x="53769" y="1685"/>
                      <a:pt x="52411" y="3042"/>
                      <a:pt x="50727" y="3042"/>
                    </a:cubicBezTo>
                    <a:cubicBezTo>
                      <a:pt x="49043" y="3042"/>
                      <a:pt x="47686" y="1685"/>
                      <a:pt x="47686" y="1"/>
                    </a:cubicBezTo>
                    <a:lnTo>
                      <a:pt x="43201" y="1"/>
                    </a:lnTo>
                    <a:cubicBezTo>
                      <a:pt x="43201" y="1685"/>
                      <a:pt x="41843" y="3042"/>
                      <a:pt x="40159" y="3042"/>
                    </a:cubicBezTo>
                    <a:cubicBezTo>
                      <a:pt x="38492" y="3042"/>
                      <a:pt x="37135" y="1685"/>
                      <a:pt x="37135" y="1"/>
                    </a:cubicBezTo>
                    <a:lnTo>
                      <a:pt x="32633" y="1"/>
                    </a:lnTo>
                    <a:cubicBezTo>
                      <a:pt x="32633" y="1685"/>
                      <a:pt x="31275" y="3042"/>
                      <a:pt x="29591" y="3042"/>
                    </a:cubicBezTo>
                    <a:cubicBezTo>
                      <a:pt x="27924" y="3042"/>
                      <a:pt x="26567" y="1685"/>
                      <a:pt x="26567" y="1"/>
                    </a:cubicBezTo>
                    <a:lnTo>
                      <a:pt x="22065" y="1"/>
                    </a:lnTo>
                    <a:cubicBezTo>
                      <a:pt x="22065" y="1685"/>
                      <a:pt x="20707" y="3042"/>
                      <a:pt x="19040" y="3042"/>
                    </a:cubicBezTo>
                    <a:cubicBezTo>
                      <a:pt x="17356" y="3042"/>
                      <a:pt x="15999" y="1685"/>
                      <a:pt x="15999" y="1"/>
                    </a:cubicBezTo>
                    <a:lnTo>
                      <a:pt x="11514" y="1"/>
                    </a:lnTo>
                    <a:cubicBezTo>
                      <a:pt x="11514" y="1685"/>
                      <a:pt x="10156" y="3042"/>
                      <a:pt x="8472" y="3042"/>
                    </a:cubicBezTo>
                    <a:cubicBezTo>
                      <a:pt x="6788" y="3042"/>
                      <a:pt x="5431" y="1685"/>
                      <a:pt x="54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984;p54">
                <a:extLst>
                  <a:ext uri="{FF2B5EF4-FFF2-40B4-BE49-F238E27FC236}">
                    <a16:creationId xmlns:a16="http://schemas.microsoft.com/office/drawing/2014/main" id="{AD380474-12CF-555E-927E-A9CC02355EEC}"/>
                  </a:ext>
                </a:extLst>
              </p:cNvPr>
              <p:cNvSpPr/>
              <p:nvPr/>
            </p:nvSpPr>
            <p:spPr>
              <a:xfrm>
                <a:off x="519925" y="898100"/>
                <a:ext cx="6547500" cy="3924375"/>
              </a:xfrm>
              <a:custGeom>
                <a:avLst/>
                <a:gdLst/>
                <a:ahLst/>
                <a:cxnLst/>
                <a:rect l="l" t="t" r="r" b="b"/>
                <a:pathLst>
                  <a:path w="261900" h="156975" fill="none" extrusionOk="0">
                    <a:moveTo>
                      <a:pt x="261899" y="173"/>
                    </a:moveTo>
                    <a:lnTo>
                      <a:pt x="261796" y="156975"/>
                    </a:lnTo>
                    <a:lnTo>
                      <a:pt x="1" y="156803"/>
                    </a:lnTo>
                    <a:lnTo>
                      <a:pt x="104" y="1"/>
                    </a:lnTo>
                    <a:close/>
                  </a:path>
                </a:pathLst>
              </a:custGeom>
              <a:solidFill>
                <a:schemeClr val="accent3"/>
              </a:solidFill>
              <a:ln w="3875" cap="flat" cmpd="sng">
                <a:solidFill>
                  <a:schemeClr val="dk1"/>
                </a:solidFill>
                <a:prstDash val="solid"/>
                <a:miter lim="17183"/>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4" name="Picture 3">
              <a:extLst>
                <a:ext uri="{FF2B5EF4-FFF2-40B4-BE49-F238E27FC236}">
                  <a16:creationId xmlns:a16="http://schemas.microsoft.com/office/drawing/2014/main" id="{2BEC5C13-8C73-FD7D-F5C6-3E23D9F9333F}"/>
                </a:ext>
              </a:extLst>
            </p:cNvPr>
            <p:cNvPicPr>
              <a:picLocks noChangeAspect="1"/>
            </p:cNvPicPr>
            <p:nvPr/>
          </p:nvPicPr>
          <p:blipFill>
            <a:blip r:embed="rId8"/>
            <a:stretch>
              <a:fillRect/>
            </a:stretch>
          </p:blipFill>
          <p:spPr>
            <a:xfrm>
              <a:off x="82669" y="332020"/>
              <a:ext cx="2418347" cy="1460713"/>
            </a:xfrm>
            <a:prstGeom prst="rect">
              <a:avLst/>
            </a:prstGeom>
          </p:spPr>
        </p:pic>
      </p:grpSp>
      <p:pic>
        <p:nvPicPr>
          <p:cNvPr id="33" name="Picture 32">
            <a:extLst>
              <a:ext uri="{FF2B5EF4-FFF2-40B4-BE49-F238E27FC236}">
                <a16:creationId xmlns:a16="http://schemas.microsoft.com/office/drawing/2014/main" id="{E213FF22-3FE3-2DCC-BD12-25CE1CCF8B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92580" flipH="1">
            <a:off x="2899839" y="8193779"/>
            <a:ext cx="1306563" cy="495808"/>
          </a:xfrm>
          <a:prstGeom prst="rect">
            <a:avLst/>
          </a:prstGeom>
        </p:spPr>
      </p:pic>
      <p:cxnSp>
        <p:nvCxnSpPr>
          <p:cNvPr id="37" name="Straight Connector 36">
            <a:extLst>
              <a:ext uri="{FF2B5EF4-FFF2-40B4-BE49-F238E27FC236}">
                <a16:creationId xmlns:a16="http://schemas.microsoft.com/office/drawing/2014/main" id="{FEBADE88-3272-2FEA-617E-1C114273A969}"/>
              </a:ext>
            </a:extLst>
          </p:cNvPr>
          <p:cNvCxnSpPr>
            <a:cxnSpLocks/>
          </p:cNvCxnSpPr>
          <p:nvPr/>
        </p:nvCxnSpPr>
        <p:spPr>
          <a:xfrm>
            <a:off x="2667000" y="1562100"/>
            <a:ext cx="1143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3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0" presetClass="path" presetSubtype="0" decel="100000" fill="hold" nodeType="withEffect">
                                  <p:stCondLst>
                                    <p:cond delay="0"/>
                                  </p:stCondLst>
                                  <p:childTnLst>
                                    <p:animMotion origin="layout" path="M -0.32413 -0.05385 L -0.32413 -0.0537 C -0.31927 -0.05663 -0.31441 -0.05848 -0.30972 -0.06219 C -0.30651 -0.06466 -0.30165 -0.07669 -0.29965 -0.08071 C -0.2974 -0.08503 -0.29514 -0.08888 -0.29288 -0.09321 C -0.29088 -0.09706 -0.28906 -0.10169 -0.28698 -0.10555 C -0.28542 -0.10864 -0.28359 -0.11095 -0.28194 -0.11388 C -0.27647 -0.12314 -0.28082 -0.11728 -0.27526 -0.12407 C -0.27352 -0.12145 -0.27153 -0.11959 -0.27005 -0.11589 C -0.26779 -0.10972 -0.2691 -0.1054 -0.26762 -0.09938 C -0.26562 -0.09151 -0.2612 -0.07376 -0.25738 -0.06836 C -0.25599 -0.06635 -0.2546 -0.06404 -0.25312 -0.06219 C -0.25252 -0.06126 -0.25147 -0.0608 -0.25061 -0.06003 C -0.24549 -0.06188 -0.23073 -0.06574 -0.22378 -0.07037 C -0.22222 -0.07145 -0.22092 -0.07361 -0.21962 -0.07453 C -0.21797 -0.07561 -0.21632 -0.07577 -0.21441 -0.07669 C -0.20651 -0.08055 -0.20651 -0.08179 -0.19792 -0.08487 C -0.19505 -0.0858 -0.1921 -0.08626 -0.18941 -0.08703 C -0.18186 -0.08472 -0.18055 -0.08487 -0.17248 -0.0787 C -0.1704 -0.07716 -0.16849 -0.0753 -0.16649 -0.07253 C -0.16484 -0.06975 -0.16328 -0.06543 -0.16154 -0.06219 C -0.15998 -0.05925 -0.15833 -0.05663 -0.1566 -0.05385 C -0.15512 -0.04907 -0.15399 -0.04398 -0.15243 -0.0395 C -0.14991 -0.03179 -0.14462 -0.01944 -0.14071 -0.01466 C -0.13819 -0.01172 -0.13568 -0.00972 -0.13307 -0.00848 C -0.12995 -0.00694 -0.12682 -0.00709 -0.12378 -0.00632 C -0.11936 -0.00771 -0.11467 -0.00802 -0.11033 -0.01049 C -0.10521 -0.01342 -0.10477 -0.01929 -0.10095 -0.027 C -0.09896 -0.03148 -0.09679 -0.03626 -0.09427 -0.0395 C -0.09262 -0.04182 -0.09036 -0.04197 -0.08845 -0.04351 C -0.08038 -0.05015 -0.08828 -0.04598 -0.07917 -0.04984 C -0.07413 -0.04907 -0.06892 -0.0503 -0.06397 -0.04768 C -0.05729 -0.04413 -0.05104 -0.03626 -0.04462 -0.03117 C -0.01215 -0.00601 -0.04661 -0.03425 -0.02439 -0.01882 C -0.02283 -0.01774 -0.0217 -0.01574 -0.02014 -0.01466 C -0.01745 -0.01265 -0.01154 -0.01126 -0.00911 -0.01049 C -0.00781 -0.0091 -0.00642 -0.00756 -0.00495 -0.00632 C -0.00391 -0.00555 -0.00278 -0.0054 -0.00165 -0.00432 C -0.00165 -0.00416 0.0033 0.00386 0.0033 0.00402 L -8.33333E-7 -0.00015 L -8.33333E-7 -4.69136E-6 " pathEditMode="relative" rAng="0" ptsTypes="AAAAAAAAAAAAAAAAAAAAAAAAAAAAAAAAAAAAAAAAA">
                                      <p:cBhvr>
                                        <p:cTn id="16" dur="1500" fill="hold"/>
                                        <p:tgtEl>
                                          <p:spTgt spid="33"/>
                                        </p:tgtEl>
                                        <p:attrNameLst>
                                          <p:attrName>ppt_x</p:attrName>
                                          <p:attrName>ppt_y</p:attrName>
                                        </p:attrNameLst>
                                      </p:cBhvr>
                                      <p:rCtr x="16372" y="-617"/>
                                    </p:animMotion>
                                  </p:childTnLst>
                                </p:cTn>
                              </p:par>
                              <p:par>
                                <p:cTn id="17" presetID="42" presetClass="entr" presetSubtype="0" fill="hold" grpId="0" nodeType="withEffect">
                                  <p:stCondLst>
                                    <p:cond delay="6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08B0D2A2-BD7C-248D-B4F7-4F702BC22C7B}"/>
              </a:ext>
            </a:extLst>
          </p:cNvPr>
          <p:cNvPicPr>
            <a:picLocks noChangeAspect="1"/>
          </p:cNvPicPr>
          <p:nvPr/>
        </p:nvPicPr>
        <p:blipFill>
          <a:blip r:embed="rId2"/>
          <a:srcRect t="2163" b="13461"/>
          <a:stretch>
            <a:fillRect/>
          </a:stretch>
        </p:blipFill>
        <p:spPr>
          <a:xfrm>
            <a:off x="17502" y="-54033"/>
            <a:ext cx="18288000" cy="1028700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7786" y="5746365"/>
            <a:ext cx="2372952" cy="1486061"/>
          </a:xfrm>
          <a:prstGeom prst="rect">
            <a:avLst/>
          </a:prstGeom>
        </p:spPr>
      </p:pic>
      <p:sp>
        <p:nvSpPr>
          <p:cNvPr id="2" name="Thought Bubble: Cloud 1">
            <a:extLst>
              <a:ext uri="{FF2B5EF4-FFF2-40B4-BE49-F238E27FC236}">
                <a16:creationId xmlns:a16="http://schemas.microsoft.com/office/drawing/2014/main" id="{1F953F51-9FF3-2D98-7351-CDB8293D4BCB}"/>
              </a:ext>
            </a:extLst>
          </p:cNvPr>
          <p:cNvSpPr/>
          <p:nvPr/>
        </p:nvSpPr>
        <p:spPr>
          <a:xfrm>
            <a:off x="6672437" y="572628"/>
            <a:ext cx="10820400" cy="7335267"/>
          </a:xfrm>
          <a:prstGeom prst="cloudCallout">
            <a:avLst>
              <a:gd name="adj1" fmla="val -54636"/>
              <a:gd name="adj2" fmla="val 48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672A4DF-AE48-ACF4-D0F1-0B46D6491738}"/>
              </a:ext>
            </a:extLst>
          </p:cNvPr>
          <p:cNvSpPr txBox="1"/>
          <p:nvPr/>
        </p:nvSpPr>
        <p:spPr>
          <a:xfrm>
            <a:off x="7326153" y="3086099"/>
            <a:ext cx="9512968" cy="2308324"/>
          </a:xfrm>
          <a:prstGeom prst="rect">
            <a:avLst/>
          </a:prstGeom>
          <a:noFill/>
        </p:spPr>
        <p:txBody>
          <a:bodyPr wrap="square">
            <a:spAutoFit/>
          </a:bodyPr>
          <a:lstStyle/>
          <a:p>
            <a:pPr algn="ctr"/>
            <a:r>
              <a:rPr lang="en-US" sz="4800" b="1" dirty="0" err="1">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4800" b="1"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schemeClr val="bg2">
                  <a:lumMod val="25000"/>
                </a:schemeClr>
              </a:solidFill>
              <a:latin typeface="Times New Roman" panose="02020603050405020304" pitchFamily="18" charset="0"/>
              <a:cs typeface="Times New Roman" panose="02020603050405020304" pitchFamily="18" charset="0"/>
            </a:endParaRPr>
          </a:p>
        </p:txBody>
      </p:sp>
      <p:grpSp>
        <p:nvGrpSpPr>
          <p:cNvPr id="12" name="Group 3">
            <a:extLst>
              <a:ext uri="{FF2B5EF4-FFF2-40B4-BE49-F238E27FC236}">
                <a16:creationId xmlns:a16="http://schemas.microsoft.com/office/drawing/2014/main" id="{213CE333-5B90-0752-0463-2EF13D8AB2D8}"/>
              </a:ext>
            </a:extLst>
          </p:cNvPr>
          <p:cNvGrpSpPr/>
          <p:nvPr/>
        </p:nvGrpSpPr>
        <p:grpSpPr>
          <a:xfrm>
            <a:off x="685800" y="9324058"/>
            <a:ext cx="6790663" cy="675469"/>
            <a:chOff x="0" y="0"/>
            <a:chExt cx="6350000" cy="6350000"/>
          </a:xfrm>
          <a:solidFill>
            <a:srgbClr val="F1DCC1">
              <a:alpha val="93000"/>
            </a:srgbClr>
          </a:solidFill>
        </p:grpSpPr>
        <p:sp>
          <p:nvSpPr>
            <p:cNvPr id="13" name="Freeform 4">
              <a:extLst>
                <a:ext uri="{FF2B5EF4-FFF2-40B4-BE49-F238E27FC236}">
                  <a16:creationId xmlns:a16="http://schemas.microsoft.com/office/drawing/2014/main" id="{156EA7C0-96FA-AA9B-8B7B-38CCDA334DB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4" name="Picture 3">
            <a:extLst>
              <a:ext uri="{FF2B5EF4-FFF2-40B4-BE49-F238E27FC236}">
                <a16:creationId xmlns:a16="http://schemas.microsoft.com/office/drawing/2014/main" id="{B84B44EB-5DD8-6D3B-E677-0990F61C13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48732" b="27596"/>
          <a:stretch>
            <a:fillRect/>
          </a:stretch>
        </p:blipFill>
        <p:spPr>
          <a:xfrm rot="-139838">
            <a:off x="15430409" y="-2123199"/>
            <a:ext cx="6295478" cy="7990716"/>
          </a:xfrm>
          <a:prstGeom prst="rect">
            <a:avLst/>
          </a:prstGeom>
        </p:spPr>
      </p:pic>
      <p:pic>
        <p:nvPicPr>
          <p:cNvPr id="16" name="Picture 4">
            <a:extLst>
              <a:ext uri="{FF2B5EF4-FFF2-40B4-BE49-F238E27FC236}">
                <a16:creationId xmlns:a16="http://schemas.microsoft.com/office/drawing/2014/main" id="{E52620F1-3ED8-6F4C-971A-8C831C5452B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855" b="45116"/>
          <a:stretch>
            <a:fillRect/>
          </a:stretch>
        </p:blipFill>
        <p:spPr>
          <a:xfrm>
            <a:off x="-2015629" y="-1850609"/>
            <a:ext cx="7457705" cy="5149018"/>
          </a:xfrm>
          <a:prstGeom prst="rect">
            <a:avLst/>
          </a:prstGeom>
        </p:spPr>
      </p:pic>
      <p:pic>
        <p:nvPicPr>
          <p:cNvPr id="17" name="Picture 2">
            <a:extLst>
              <a:ext uri="{FF2B5EF4-FFF2-40B4-BE49-F238E27FC236}">
                <a16:creationId xmlns:a16="http://schemas.microsoft.com/office/drawing/2014/main" id="{0FFFBF2D-FA2A-ED72-E741-2AEE0EE1954B}"/>
              </a:ext>
            </a:extLst>
          </p:cNvPr>
          <p:cNvPicPr>
            <a:picLocks noChangeAspect="1"/>
          </p:cNvPicPr>
          <p:nvPr/>
        </p:nvPicPr>
        <p:blipFill>
          <a:blip r:embed="rId9">
            <a:alphaModFix amt="46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37679" y="6618880"/>
            <a:ext cx="5312480" cy="3326940"/>
          </a:xfrm>
          <a:prstGeom prst="rect">
            <a:avLst/>
          </a:prstGeom>
        </p:spPr>
      </p:pic>
      <p:pic>
        <p:nvPicPr>
          <p:cNvPr id="18" name="Picture 19">
            <a:extLst>
              <a:ext uri="{FF2B5EF4-FFF2-40B4-BE49-F238E27FC236}">
                <a16:creationId xmlns:a16="http://schemas.microsoft.com/office/drawing/2014/main" id="{E10E9858-DF2C-851F-414E-F21500F780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16881657" y="5238797"/>
            <a:ext cx="509883" cy="492344"/>
          </a:xfrm>
          <a:prstGeom prst="rect">
            <a:avLst/>
          </a:prstGeom>
        </p:spPr>
      </p:pic>
      <p:pic>
        <p:nvPicPr>
          <p:cNvPr id="22" name="Picture 20">
            <a:extLst>
              <a:ext uri="{FF2B5EF4-FFF2-40B4-BE49-F238E27FC236}">
                <a16:creationId xmlns:a16="http://schemas.microsoft.com/office/drawing/2014/main" id="{F5092EA8-DB8A-CF7E-5353-8BBEBFCE67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16512527" y="4785498"/>
            <a:ext cx="309754" cy="299099"/>
          </a:xfrm>
          <a:prstGeom prst="rect">
            <a:avLst/>
          </a:prstGeom>
        </p:spPr>
      </p:pic>
      <p:pic>
        <p:nvPicPr>
          <p:cNvPr id="23" name="Picture 22">
            <a:extLst>
              <a:ext uri="{FF2B5EF4-FFF2-40B4-BE49-F238E27FC236}">
                <a16:creationId xmlns:a16="http://schemas.microsoft.com/office/drawing/2014/main" id="{56B7E0B2-8A22-114F-BB0B-DFCCADC68C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14678449" y="7431418"/>
            <a:ext cx="786374" cy="759325"/>
          </a:xfrm>
          <a:prstGeom prst="rect">
            <a:avLst/>
          </a:prstGeom>
        </p:spPr>
      </p:pic>
    </p:spTree>
    <p:extLst>
      <p:ext uri="{BB962C8B-B14F-4D97-AF65-F5344CB8AC3E}">
        <p14:creationId xmlns:p14="http://schemas.microsoft.com/office/powerpoint/2010/main" val="310755108"/>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10102" y="7283509"/>
            <a:ext cx="6330819" cy="3964675"/>
          </a:xfrm>
          <a:prstGeom prst="rect">
            <a:avLst/>
          </a:prstGeom>
        </p:spPr>
      </p:pic>
      <p:pic>
        <p:nvPicPr>
          <p:cNvPr id="4" name="Picture 4"/>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4684" y="1601528"/>
            <a:ext cx="3643115" cy="228150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6242" y="1323446"/>
            <a:ext cx="1821557" cy="1140750"/>
          </a:xfrm>
          <a:prstGeom prst="rect">
            <a:avLst/>
          </a:prstGeom>
        </p:spPr>
      </p:pic>
      <p:pic>
        <p:nvPicPr>
          <p:cNvPr id="6" name="Picture 6"/>
          <p:cNvPicPr>
            <a:picLocks noChangeAspect="1"/>
          </p:cNvPicPr>
          <p:nvPr/>
        </p:nvPicPr>
        <p:blipFill>
          <a:blip r:embed="rId5"/>
          <a:srcRect/>
          <a:stretch>
            <a:fillRect/>
          </a:stretch>
        </p:blipFill>
        <p:spPr>
          <a:xfrm>
            <a:off x="12905615" y="4887095"/>
            <a:ext cx="4535306" cy="501138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13338399" y="5143500"/>
            <a:ext cx="937112" cy="90487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17513210" y="8679126"/>
            <a:ext cx="607622" cy="58672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6461695" y="1172243"/>
            <a:ext cx="607622" cy="5867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67042" b="63578"/>
          <a:stretch>
            <a:fillRect/>
          </a:stretch>
        </p:blipFill>
        <p:spPr>
          <a:xfrm>
            <a:off x="896795" y="3885953"/>
            <a:ext cx="607622" cy="586721"/>
          </a:xfrm>
          <a:prstGeom prst="rect">
            <a:avLst/>
          </a:prstGeom>
        </p:spPr>
      </p:pic>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12533003" y="-1406747"/>
            <a:ext cx="4194351" cy="3170671"/>
          </a:xfrm>
          <a:prstGeom prst="rect">
            <a:avLst/>
          </a:prstGeom>
        </p:spPr>
      </p:pic>
      <p:sp>
        <p:nvSpPr>
          <p:cNvPr id="29" name="TextBox 28">
            <a:extLst>
              <a:ext uri="{FF2B5EF4-FFF2-40B4-BE49-F238E27FC236}">
                <a16:creationId xmlns:a16="http://schemas.microsoft.com/office/drawing/2014/main" id="{118FAF54-FDD9-577C-20BA-BD025483535F}"/>
              </a:ext>
            </a:extLst>
          </p:cNvPr>
          <p:cNvSpPr txBox="1"/>
          <p:nvPr/>
        </p:nvSpPr>
        <p:spPr>
          <a:xfrm>
            <a:off x="2401212" y="3604445"/>
            <a:ext cx="8443102" cy="1107996"/>
          </a:xfrm>
          <a:prstGeom prst="rect">
            <a:avLst/>
          </a:prstGeom>
          <a:noFill/>
        </p:spPr>
        <p:txBody>
          <a:bodyPr wrap="square" rtlCol="0">
            <a:spAutoFit/>
          </a:bodyPr>
          <a:lstStyle/>
          <a:p>
            <a:r>
              <a:rPr lang="en-US" sz="6600" b="1" dirty="0" err="1">
                <a:latin typeface="Times New Roman" panose="02020603050405020304" pitchFamily="18" charset="0"/>
                <a:cs typeface="Times New Roman" panose="02020603050405020304" pitchFamily="18" charset="0"/>
              </a:rPr>
              <a:t>Hoạt</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động</a:t>
            </a:r>
            <a:endParaRPr lang="en-US" sz="66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01519E9-B4E4-7B7C-2655-8908994D4273}"/>
              </a:ext>
            </a:extLst>
          </p:cNvPr>
          <p:cNvSpPr txBox="1"/>
          <p:nvPr/>
        </p:nvSpPr>
        <p:spPr>
          <a:xfrm>
            <a:off x="2450608" y="5069675"/>
            <a:ext cx="10382718" cy="2215991"/>
          </a:xfrm>
          <a:prstGeom prst="rect">
            <a:avLst/>
          </a:prstGeom>
          <a:noFill/>
        </p:spPr>
        <p:txBody>
          <a:bodyPr wrap="square" rtlCol="0">
            <a:spAutoFit/>
          </a:bodyPr>
          <a:lstStyle/>
          <a:p>
            <a:r>
              <a:rPr lang="en-US" sz="13800" b="1" dirty="0" err="1">
                <a:solidFill>
                  <a:srgbClr val="002060"/>
                </a:solidFill>
                <a:latin typeface="Times New Roman" panose="02020603050405020304" pitchFamily="18" charset="0"/>
                <a:cs typeface="Times New Roman" panose="02020603050405020304" pitchFamily="18" charset="0"/>
              </a:rPr>
              <a:t>Luyện</a:t>
            </a:r>
            <a:r>
              <a:rPr lang="en-US" sz="13800" b="1" dirty="0">
                <a:solidFill>
                  <a:srgbClr val="002060"/>
                </a:solidFill>
                <a:latin typeface="Times New Roman" panose="02020603050405020304" pitchFamily="18" charset="0"/>
                <a:cs typeface="Times New Roman" panose="02020603050405020304" pitchFamily="18" charset="0"/>
              </a:rPr>
              <a:t> </a:t>
            </a:r>
            <a:r>
              <a:rPr lang="en-US" sz="13800" b="1" dirty="0" err="1">
                <a:solidFill>
                  <a:srgbClr val="002060"/>
                </a:solidFill>
                <a:latin typeface="Times New Roman" panose="02020603050405020304" pitchFamily="18" charset="0"/>
                <a:cs typeface="Times New Roman" panose="02020603050405020304" pitchFamily="18" charset="0"/>
              </a:rPr>
              <a:t>đọc</a:t>
            </a:r>
            <a:r>
              <a:rPr lang="en-US" sz="13800" b="1" dirty="0">
                <a:solidFill>
                  <a:srgbClr val="002060"/>
                </a:solidFill>
                <a:latin typeface="Times New Roman" panose="02020603050405020304" pitchFamily="18" charset="0"/>
                <a:cs typeface="Times New Roman" panose="02020603050405020304" pitchFamily="18" charset="0"/>
              </a:rPr>
              <a:t> </a:t>
            </a:r>
            <a:r>
              <a:rPr lang="en-US" sz="13800" b="1" dirty="0" err="1">
                <a:solidFill>
                  <a:srgbClr val="002060"/>
                </a:solidFill>
                <a:latin typeface="Times New Roman" panose="02020603050405020304" pitchFamily="18" charset="0"/>
                <a:cs typeface="Times New Roman" panose="02020603050405020304" pitchFamily="18" charset="0"/>
              </a:rPr>
              <a:t>lại</a:t>
            </a:r>
            <a:endParaRPr lang="en-US" sz="13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39125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8288000" cy="10287000"/>
          </a:xfrm>
          <a:prstGeom prst="rect">
            <a:avLst/>
          </a:prstGeom>
        </p:spPr>
      </p:pic>
      <p:grpSp>
        <p:nvGrpSpPr>
          <p:cNvPr id="3" name="Group 3"/>
          <p:cNvGrpSpPr/>
          <p:nvPr/>
        </p:nvGrpSpPr>
        <p:grpSpPr>
          <a:xfrm>
            <a:off x="3548582" y="-451918"/>
            <a:ext cx="11190837" cy="1119083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01600" y="6439521"/>
            <a:ext cx="3179907" cy="199141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7786" y="5746365"/>
            <a:ext cx="2372952" cy="1486061"/>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537528" y="8452688"/>
            <a:ext cx="4461700" cy="279413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0012219" y="782249"/>
            <a:ext cx="1133153" cy="109417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640109" y="8897062"/>
            <a:ext cx="748213" cy="722476"/>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4043208" y="4089630"/>
            <a:ext cx="1215103" cy="117330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145372" y="2023381"/>
            <a:ext cx="374107" cy="361238"/>
          </a:xfrm>
          <a:prstGeom prst="rect">
            <a:avLst/>
          </a:prstGeom>
        </p:spPr>
      </p:pic>
      <p:grpSp>
        <p:nvGrpSpPr>
          <p:cNvPr id="16" name="Group 15">
            <a:extLst>
              <a:ext uri="{FF2B5EF4-FFF2-40B4-BE49-F238E27FC236}">
                <a16:creationId xmlns:a16="http://schemas.microsoft.com/office/drawing/2014/main" id="{4F6C3E5B-DD99-1D53-03CD-0E67014E4C35}"/>
              </a:ext>
            </a:extLst>
          </p:cNvPr>
          <p:cNvGrpSpPr/>
          <p:nvPr/>
        </p:nvGrpSpPr>
        <p:grpSpPr>
          <a:xfrm>
            <a:off x="5054594" y="4284929"/>
            <a:ext cx="8178813" cy="3788264"/>
            <a:chOff x="4463297" y="8098067"/>
            <a:chExt cx="7213624" cy="1858548"/>
          </a:xfrm>
        </p:grpSpPr>
        <p:sp>
          <p:nvSpPr>
            <p:cNvPr id="17" name="TextBox 16">
              <a:extLst>
                <a:ext uri="{FF2B5EF4-FFF2-40B4-BE49-F238E27FC236}">
                  <a16:creationId xmlns:a16="http://schemas.microsoft.com/office/drawing/2014/main" id="{DC2E80A0-5994-E480-7801-0719EEB6D17E}"/>
                </a:ext>
              </a:extLst>
            </p:cNvPr>
            <p:cNvSpPr txBox="1"/>
            <p:nvPr/>
          </p:nvSpPr>
          <p:spPr>
            <a:xfrm>
              <a:off x="4463297" y="8098067"/>
              <a:ext cx="7193902" cy="1815882"/>
            </a:xfrm>
            <a:prstGeom prst="rect">
              <a:avLst/>
            </a:prstGeom>
            <a:noFill/>
          </p:spPr>
          <p:txBody>
            <a:bodyPr wrap="square" rtlCol="0">
              <a:prstTxWarp prst="textButton">
                <a:avLst/>
              </a:prstTxWarp>
              <a:spAutoFit/>
            </a:bodyPr>
            <a:lstStyle/>
            <a:p>
              <a:pPr algn="ctr">
                <a:lnSpc>
                  <a:spcPct val="80000"/>
                </a:lnSpc>
              </a:pP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Tiếng</a:t>
              </a: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Việt</a:t>
              </a:r>
              <a:endParaRPr lang="en-US" sz="71400" dirty="0">
                <a:ln w="295275">
                  <a:solidFill>
                    <a:schemeClr val="bg1"/>
                  </a:solidFill>
                </a:ln>
                <a:latin typeface="#9Slide05 Phobia" panose="02000506000000020003" pitchFamily="2" charset="0"/>
              </a:endParaRPr>
            </a:p>
            <a:p>
              <a:pPr algn="ctr">
                <a:lnSpc>
                  <a:spcPct val="80000"/>
                </a:lnSpc>
              </a:pPr>
              <a:r>
                <a:rPr lang="en-US" sz="41300" dirty="0">
                  <a:ln w="295275">
                    <a:solidFill>
                      <a:schemeClr val="bg1"/>
                    </a:solidFill>
                  </a:ln>
                  <a:latin typeface="SVN-Poky's" panose="020B0606040200020203" pitchFamily="34" charset="0"/>
                </a:rPr>
                <a:t>Xin </a:t>
              </a:r>
              <a:r>
                <a:rPr lang="en-US" sz="41300" dirty="0" err="1">
                  <a:ln w="295275">
                    <a:solidFill>
                      <a:schemeClr val="bg1"/>
                    </a:solidFill>
                  </a:ln>
                  <a:latin typeface="SVN-Poky's" panose="020B0606040200020203" pitchFamily="34" charset="0"/>
                </a:rPr>
                <a:t>chào</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và</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hẹn</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gặp</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lại</a:t>
              </a:r>
              <a:endParaRPr lang="en-US" sz="41300" dirty="0">
                <a:ln w="295275">
                  <a:solidFill>
                    <a:schemeClr val="bg1"/>
                  </a:solidFill>
                </a:ln>
                <a:latin typeface="SVN-Poky's" panose="020B0606040200020203" pitchFamily="34" charset="0"/>
              </a:endParaRPr>
            </a:p>
          </p:txBody>
        </p:sp>
        <p:sp>
          <p:nvSpPr>
            <p:cNvPr id="18" name="TextBox 17">
              <a:extLst>
                <a:ext uri="{FF2B5EF4-FFF2-40B4-BE49-F238E27FC236}">
                  <a16:creationId xmlns:a16="http://schemas.microsoft.com/office/drawing/2014/main" id="{054FF85F-8CC8-A969-341C-23A88A79D997}"/>
                </a:ext>
              </a:extLst>
            </p:cNvPr>
            <p:cNvSpPr txBox="1"/>
            <p:nvPr/>
          </p:nvSpPr>
          <p:spPr>
            <a:xfrm>
              <a:off x="4483019" y="8140733"/>
              <a:ext cx="7193902" cy="1815882"/>
            </a:xfrm>
            <a:prstGeom prst="rect">
              <a:avLst/>
            </a:prstGeom>
            <a:noFill/>
          </p:spPr>
          <p:txBody>
            <a:bodyPr wrap="square" rtlCol="0">
              <a:prstTxWarp prst="textButton">
                <a:avLst>
                  <a:gd name="adj" fmla="val 11166381"/>
                </a:avLst>
              </a:prstTxWarp>
              <a:spAutoFit/>
            </a:bodyPr>
            <a:lstStyle/>
            <a:p>
              <a:pPr algn="ctr">
                <a:lnSpc>
                  <a:spcPct val="80000"/>
                </a:lnSpc>
              </a:pP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ndParaRPr>
            </a:p>
            <a:p>
              <a:pPr algn="ctr">
                <a:lnSpc>
                  <a:spcPct val="80000"/>
                </a:lnSpc>
              </a:pPr>
              <a:r>
                <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Xin </a:t>
              </a:r>
              <a:r>
                <a:rPr lang="en-US" sz="41300" b="1" dirty="0" err="1">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a:t>
              </a:r>
              <a:r>
                <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và</a:t>
              </a:r>
              <a:r>
                <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hẹn</a:t>
              </a:r>
              <a:r>
                <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gặp</a:t>
              </a:r>
              <a:r>
                <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1300" b="1" dirty="0" err="1">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lại</a:t>
              </a:r>
              <a:endParaRPr lang="en-US" sz="41300" b="1" dirty="0">
                <a:ln w="28575">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pic>
        <p:nvPicPr>
          <p:cNvPr id="19" name="Picture 6">
            <a:extLst>
              <a:ext uri="{FF2B5EF4-FFF2-40B4-BE49-F238E27FC236}">
                <a16:creationId xmlns:a16="http://schemas.microsoft.com/office/drawing/2014/main" id="{8FA4EC74-7F9E-0013-303B-2A7680998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25768" y="498291"/>
            <a:ext cx="3300539" cy="20669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7042" b="63578"/>
          <a:stretch>
            <a:fillRect/>
          </a:stretch>
        </p:blipFill>
        <p:spPr>
          <a:xfrm>
            <a:off x="947896" y="2345519"/>
            <a:ext cx="607622" cy="58672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7042" b="63578"/>
          <a:stretch>
            <a:fillRect/>
          </a:stretch>
        </p:blipFill>
        <p:spPr>
          <a:xfrm>
            <a:off x="15697200" y="302779"/>
            <a:ext cx="607622" cy="586721"/>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7042" b="63578"/>
          <a:stretch>
            <a:fillRect/>
          </a:stretch>
        </p:blipFill>
        <p:spPr>
          <a:xfrm flipH="1">
            <a:off x="1277452" y="8438215"/>
            <a:ext cx="342375" cy="330598"/>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7042" b="63578"/>
          <a:stretch>
            <a:fillRect/>
          </a:stretch>
        </p:blipFill>
        <p:spPr>
          <a:xfrm flipH="1">
            <a:off x="1581263" y="9218385"/>
            <a:ext cx="1036337" cy="1000689"/>
          </a:xfrm>
          <a:prstGeom prst="rect">
            <a:avLst/>
          </a:prstGeom>
        </p:spPr>
      </p:pic>
      <p:pic>
        <p:nvPicPr>
          <p:cNvPr id="10" name="Picture 10"/>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323837" y="7798376"/>
            <a:ext cx="4724277" cy="295857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6685975" y="7437768"/>
            <a:ext cx="2362139" cy="147928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7200" y="9240163"/>
            <a:ext cx="2362139" cy="1479289"/>
          </a:xfrm>
          <a:prstGeom prst="rect">
            <a:avLst/>
          </a:prstGeom>
        </p:spPr>
      </p:pic>
      <p:pic>
        <p:nvPicPr>
          <p:cNvPr id="13" name="Picture 1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821223" y="-398891"/>
            <a:ext cx="3386682" cy="2120910"/>
          </a:xfrm>
          <a:prstGeom prst="rect">
            <a:avLst/>
          </a:prstGeom>
        </p:spPr>
      </p:pic>
      <p:pic>
        <p:nvPicPr>
          <p:cNvPr id="17" name="Picture 16">
            <a:extLst>
              <a:ext uri="{FF2B5EF4-FFF2-40B4-BE49-F238E27FC236}">
                <a16:creationId xmlns:a16="http://schemas.microsoft.com/office/drawing/2014/main" id="{7DE765B0-AAB9-B6C2-93D3-0E78682377CE}"/>
              </a:ext>
            </a:extLst>
          </p:cNvPr>
          <p:cNvPicPr>
            <a:picLocks noChangeAspect="1"/>
          </p:cNvPicPr>
          <p:nvPr/>
        </p:nvPicPr>
        <p:blipFill>
          <a:blip r:embed="rId6"/>
          <a:stretch>
            <a:fillRect/>
          </a:stretch>
        </p:blipFill>
        <p:spPr>
          <a:xfrm>
            <a:off x="4704815" y="2910089"/>
            <a:ext cx="10812193" cy="646381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984AA3DC-39C3-1242-6441-75C85ACBB97A}"/>
              </a:ext>
            </a:extLst>
          </p:cNvPr>
          <p:cNvPicPr>
            <a:picLocks noChangeAspect="1"/>
          </p:cNvPicPr>
          <p:nvPr/>
        </p:nvPicPr>
        <p:blipFill>
          <a:blip r:embed="rId7"/>
          <a:stretch>
            <a:fillRect/>
          </a:stretch>
        </p:blipFill>
        <p:spPr>
          <a:xfrm>
            <a:off x="6548606" y="-170955"/>
            <a:ext cx="7124610" cy="2120910"/>
          </a:xfrm>
          <a:prstGeom prst="rect">
            <a:avLst/>
          </a:prstGeom>
        </p:spPr>
      </p:pic>
      <p:sp>
        <p:nvSpPr>
          <p:cNvPr id="19" name="TextBox 18">
            <a:extLst>
              <a:ext uri="{FF2B5EF4-FFF2-40B4-BE49-F238E27FC236}">
                <a16:creationId xmlns:a16="http://schemas.microsoft.com/office/drawing/2014/main" id="{89EE7F48-D594-2946-FA55-55B69FADB82C}"/>
              </a:ext>
            </a:extLst>
          </p:cNvPr>
          <p:cNvSpPr txBox="1"/>
          <p:nvPr/>
        </p:nvSpPr>
        <p:spPr>
          <a:xfrm>
            <a:off x="2881719" y="1871415"/>
            <a:ext cx="1445838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con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42" presetClass="entr" presetSubtype="0"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163" b="13461"/>
          <a:stretch>
            <a:fillRect/>
          </a:stretch>
        </p:blipFill>
        <p:spPr>
          <a:xfrm>
            <a:off x="17502" y="-54033"/>
            <a:ext cx="18288000" cy="102870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25499" y="1334919"/>
            <a:ext cx="1476174" cy="924454"/>
          </a:xfrm>
          <a:prstGeom prst="rect">
            <a:avLst/>
          </a:prstGeom>
        </p:spPr>
      </p:pic>
      <p:pic>
        <p:nvPicPr>
          <p:cNvPr id="18" name="Picture 2">
            <a:extLst>
              <a:ext uri="{FF2B5EF4-FFF2-40B4-BE49-F238E27FC236}">
                <a16:creationId xmlns:a16="http://schemas.microsoft.com/office/drawing/2014/main" id="{D81D491D-A1CB-3D0C-F511-E541E32355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855" b="45116"/>
          <a:stretch>
            <a:fillRect/>
          </a:stretch>
        </p:blipFill>
        <p:spPr>
          <a:xfrm>
            <a:off x="-2735004" y="-3256388"/>
            <a:ext cx="7750096" cy="5350893"/>
          </a:xfrm>
          <a:prstGeom prst="rect">
            <a:avLst/>
          </a:prstGeom>
        </p:spPr>
      </p:pic>
      <p:pic>
        <p:nvPicPr>
          <p:cNvPr id="20" name="Picture 3">
            <a:extLst>
              <a:ext uri="{FF2B5EF4-FFF2-40B4-BE49-F238E27FC236}">
                <a16:creationId xmlns:a16="http://schemas.microsoft.com/office/drawing/2014/main" id="{D0129F60-9551-8B4E-22EB-20C7AB162B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5468" b="22987"/>
          <a:stretch>
            <a:fillRect/>
          </a:stretch>
        </p:blipFill>
        <p:spPr>
          <a:xfrm rot="-1448817" flipH="1">
            <a:off x="14570518" y="-3242687"/>
            <a:ext cx="5456902" cy="6926330"/>
          </a:xfrm>
          <a:prstGeom prst="rect">
            <a:avLst/>
          </a:prstGeom>
        </p:spPr>
      </p:pic>
      <p:pic>
        <p:nvPicPr>
          <p:cNvPr id="21" name="Picture 4">
            <a:extLst>
              <a:ext uri="{FF2B5EF4-FFF2-40B4-BE49-F238E27FC236}">
                <a16:creationId xmlns:a16="http://schemas.microsoft.com/office/drawing/2014/main" id="{BA014C93-B6EA-4077-583D-DA98294E1C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50398">
            <a:off x="6511958" y="8755295"/>
            <a:ext cx="13004791" cy="4390686"/>
          </a:xfrm>
          <a:prstGeom prst="rect">
            <a:avLst/>
          </a:prstGeom>
        </p:spPr>
      </p:pic>
      <p:pic>
        <p:nvPicPr>
          <p:cNvPr id="23" name="Picture 5">
            <a:extLst>
              <a:ext uri="{FF2B5EF4-FFF2-40B4-BE49-F238E27FC236}">
                <a16:creationId xmlns:a16="http://schemas.microsoft.com/office/drawing/2014/main" id="{1DBFA37B-2681-0589-5AB2-9ACC9A21B6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335690" flipH="1">
            <a:off x="-3843829" y="6887212"/>
            <a:ext cx="13035889" cy="7903008"/>
          </a:xfrm>
          <a:prstGeom prst="rect">
            <a:avLst/>
          </a:prstGeom>
        </p:spPr>
      </p:pic>
      <p:pic>
        <p:nvPicPr>
          <p:cNvPr id="10" name="Picture 9">
            <a:extLst>
              <a:ext uri="{FF2B5EF4-FFF2-40B4-BE49-F238E27FC236}">
                <a16:creationId xmlns:a16="http://schemas.microsoft.com/office/drawing/2014/main" id="{EF7A0D4D-2104-E6DD-E5B9-89694679135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940827">
            <a:off x="15427424" y="3098602"/>
            <a:ext cx="655980" cy="738585"/>
          </a:xfrm>
          <a:prstGeom prst="rect">
            <a:avLst/>
          </a:prstGeom>
        </p:spPr>
      </p:pic>
      <p:pic>
        <p:nvPicPr>
          <p:cNvPr id="35" name="Picture 34">
            <a:extLst>
              <a:ext uri="{FF2B5EF4-FFF2-40B4-BE49-F238E27FC236}">
                <a16:creationId xmlns:a16="http://schemas.microsoft.com/office/drawing/2014/main" id="{D5232584-723D-23AD-D08C-81AE3D4C5DE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977316" y="3795174"/>
            <a:ext cx="655980" cy="738585"/>
          </a:xfrm>
          <a:prstGeom prst="rect">
            <a:avLst/>
          </a:prstGeom>
        </p:spPr>
      </p:pic>
      <p:pic>
        <p:nvPicPr>
          <p:cNvPr id="36" name="Picture 35">
            <a:extLst>
              <a:ext uri="{FF2B5EF4-FFF2-40B4-BE49-F238E27FC236}">
                <a16:creationId xmlns:a16="http://schemas.microsoft.com/office/drawing/2014/main" id="{E1C852FD-8050-8C0E-E945-1FCC83F81E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458511" y="3268652"/>
            <a:ext cx="377475" cy="425009"/>
          </a:xfrm>
          <a:prstGeom prst="rect">
            <a:avLst/>
          </a:prstGeom>
        </p:spPr>
      </p:pic>
      <p:pic>
        <p:nvPicPr>
          <p:cNvPr id="12" name="Picture 11">
            <a:extLst>
              <a:ext uri="{FF2B5EF4-FFF2-40B4-BE49-F238E27FC236}">
                <a16:creationId xmlns:a16="http://schemas.microsoft.com/office/drawing/2014/main" id="{9DC2A7E9-FB76-A7D5-22F1-76C124DE3D1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13768641" y="6054775"/>
            <a:ext cx="3959787" cy="3959787"/>
          </a:xfrm>
          <a:prstGeom prst="rect">
            <a:avLst/>
          </a:prstGeom>
        </p:spPr>
      </p:pic>
      <p:pic>
        <p:nvPicPr>
          <p:cNvPr id="51" name="Picture 50">
            <a:extLst>
              <a:ext uri="{FF2B5EF4-FFF2-40B4-BE49-F238E27FC236}">
                <a16:creationId xmlns:a16="http://schemas.microsoft.com/office/drawing/2014/main" id="{BD7AA152-8F24-EEAC-E58A-7686818108E6}"/>
              </a:ext>
            </a:extLst>
          </p:cNvPr>
          <p:cNvPicPr>
            <a:picLocks noChangeAspect="1"/>
          </p:cNvPicPr>
          <p:nvPr/>
        </p:nvPicPr>
        <p:blipFill>
          <a:blip r:embed="rId17"/>
          <a:stretch>
            <a:fillRect/>
          </a:stretch>
        </p:blipFill>
        <p:spPr>
          <a:xfrm>
            <a:off x="3708437" y="4015790"/>
            <a:ext cx="12110765" cy="2431852"/>
          </a:xfrm>
          <a:prstGeom prst="rect">
            <a:avLst/>
          </a:prstGeom>
        </p:spPr>
      </p:pic>
      <p:sp>
        <p:nvSpPr>
          <p:cNvPr id="53" name="TextBox 52">
            <a:extLst>
              <a:ext uri="{FF2B5EF4-FFF2-40B4-BE49-F238E27FC236}">
                <a16:creationId xmlns:a16="http://schemas.microsoft.com/office/drawing/2014/main" id="{4F0C9622-137A-5B3F-675A-04EBA3270A6F}"/>
              </a:ext>
            </a:extLst>
          </p:cNvPr>
          <p:cNvSpPr txBox="1"/>
          <p:nvPr/>
        </p:nvSpPr>
        <p:spPr>
          <a:xfrm>
            <a:off x="7657738" y="7206998"/>
            <a:ext cx="8343011" cy="707886"/>
          </a:xfrm>
          <a:prstGeom prst="rect">
            <a:avLst/>
          </a:prstGeom>
          <a:noFill/>
        </p:spPr>
        <p:txBody>
          <a:bodyPr wrap="square" rtlCol="0">
            <a:spAutoFit/>
          </a:bodyPr>
          <a:lstStyle/>
          <a:p>
            <a:r>
              <a:rPr lang="en-US" sz="4000" b="1" dirty="0" err="1">
                <a:solidFill>
                  <a:srgbClr val="F2AF4C"/>
                </a:solidFill>
                <a:latin typeface="+mj-lt"/>
              </a:rPr>
              <a:t>Tuần</a:t>
            </a:r>
            <a:r>
              <a:rPr lang="en-US" sz="4000" b="1" dirty="0">
                <a:solidFill>
                  <a:srgbClr val="F2AF4C"/>
                </a:solidFill>
                <a:latin typeface="+mj-lt"/>
              </a:rPr>
              <a:t> 16 – </a:t>
            </a:r>
            <a:r>
              <a:rPr lang="en-US" sz="4000" b="1" dirty="0" err="1">
                <a:solidFill>
                  <a:srgbClr val="F2AF4C"/>
                </a:solidFill>
                <a:latin typeface="+mj-lt"/>
              </a:rPr>
              <a:t>Bài</a:t>
            </a:r>
            <a:r>
              <a:rPr lang="en-US" sz="4000" b="1" dirty="0">
                <a:solidFill>
                  <a:srgbClr val="F2AF4C"/>
                </a:solidFill>
                <a:latin typeface="+mj-lt"/>
              </a:rPr>
              <a:t> 29</a:t>
            </a:r>
          </a:p>
        </p:txBody>
      </p:sp>
      <p:pic>
        <p:nvPicPr>
          <p:cNvPr id="55" name="Picture 54">
            <a:extLst>
              <a:ext uri="{FF2B5EF4-FFF2-40B4-BE49-F238E27FC236}">
                <a16:creationId xmlns:a16="http://schemas.microsoft.com/office/drawing/2014/main" id="{EF54EB53-849E-99E9-709B-8B4663F85240}"/>
              </a:ext>
            </a:extLst>
          </p:cNvPr>
          <p:cNvPicPr>
            <a:picLocks noChangeAspect="1"/>
          </p:cNvPicPr>
          <p:nvPr/>
        </p:nvPicPr>
        <p:blipFill>
          <a:blip r:embed="rId18"/>
          <a:stretch>
            <a:fillRect/>
          </a:stretch>
        </p:blipFill>
        <p:spPr>
          <a:xfrm>
            <a:off x="6167031" y="1900591"/>
            <a:ext cx="6992183" cy="2246216"/>
          </a:xfrm>
          <a:prstGeom prst="rect">
            <a:avLst/>
          </a:prstGeom>
        </p:spPr>
      </p:pic>
      <p:grpSp>
        <p:nvGrpSpPr>
          <p:cNvPr id="22" name="Group 21">
            <a:extLst>
              <a:ext uri="{FF2B5EF4-FFF2-40B4-BE49-F238E27FC236}">
                <a16:creationId xmlns:a16="http://schemas.microsoft.com/office/drawing/2014/main" id="{2217B814-FDE2-BFD4-17F5-F577E4C07C8E}"/>
              </a:ext>
            </a:extLst>
          </p:cNvPr>
          <p:cNvGrpSpPr/>
          <p:nvPr/>
        </p:nvGrpSpPr>
        <p:grpSpPr>
          <a:xfrm rot="-264356">
            <a:off x="87530" y="5208223"/>
            <a:ext cx="4399442" cy="6715220"/>
            <a:chOff x="7121" y="1178121"/>
            <a:chExt cx="4295689" cy="7812031"/>
          </a:xfrm>
        </p:grpSpPr>
        <p:pic>
          <p:nvPicPr>
            <p:cNvPr id="24" name="Picture 5">
              <a:extLst>
                <a:ext uri="{FF2B5EF4-FFF2-40B4-BE49-F238E27FC236}">
                  <a16:creationId xmlns:a16="http://schemas.microsoft.com/office/drawing/2014/main" id="{41B3D1DD-3C71-77E1-A654-01DF0A91928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121" y="1178121"/>
              <a:ext cx="4295689" cy="5569776"/>
            </a:xfrm>
            <a:prstGeom prst="rect">
              <a:avLst/>
            </a:prstGeom>
          </p:spPr>
        </p:pic>
        <p:pic>
          <p:nvPicPr>
            <p:cNvPr id="25" name="Picture 6">
              <a:extLst>
                <a:ext uri="{FF2B5EF4-FFF2-40B4-BE49-F238E27FC236}">
                  <a16:creationId xmlns:a16="http://schemas.microsoft.com/office/drawing/2014/main" id="{2D6484B9-6A9B-D430-308F-50150ACF08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36112"/>
            <a:stretch>
              <a:fillRect/>
            </a:stretch>
          </p:blipFill>
          <p:spPr>
            <a:xfrm>
              <a:off x="266670" y="5863684"/>
              <a:ext cx="3774300" cy="3126468"/>
            </a:xfrm>
            <a:prstGeom prst="rect">
              <a:avLst/>
            </a:prstGeom>
          </p:spPr>
        </p:pic>
      </p:grpSp>
      <p:pic>
        <p:nvPicPr>
          <p:cNvPr id="3" name="Picture 2">
            <a:extLst>
              <a:ext uri="{FF2B5EF4-FFF2-40B4-BE49-F238E27FC236}">
                <a16:creationId xmlns:a16="http://schemas.microsoft.com/office/drawing/2014/main" id="{3DB6EFCC-35F9-649A-4F0F-A67CB66AFD34}"/>
              </a:ext>
            </a:extLst>
          </p:cNvPr>
          <p:cNvPicPr>
            <a:picLocks noChangeAspect="1"/>
          </p:cNvPicPr>
          <p:nvPr/>
        </p:nvPicPr>
        <p:blipFill>
          <a:blip r:embed="rId21"/>
          <a:stretch>
            <a:fillRect/>
          </a:stretch>
        </p:blipFill>
        <p:spPr>
          <a:xfrm rot="21324315">
            <a:off x="20508" y="5408023"/>
            <a:ext cx="4306161" cy="1429600"/>
          </a:xfrm>
          <a:prstGeom prst="rect">
            <a:avLst/>
          </a:prstGeom>
        </p:spPr>
      </p:pic>
      <p:pic>
        <p:nvPicPr>
          <p:cNvPr id="38" name="Picture 37">
            <a:extLst>
              <a:ext uri="{FF2B5EF4-FFF2-40B4-BE49-F238E27FC236}">
                <a16:creationId xmlns:a16="http://schemas.microsoft.com/office/drawing/2014/main" id="{D02784AE-A573-6DF4-3D1A-39F3D36417C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592580" flipH="1">
            <a:off x="4281744" y="3693645"/>
            <a:ext cx="1306563" cy="495808"/>
          </a:xfrm>
          <a:prstGeom prst="rect">
            <a:avLst/>
          </a:prstGeom>
        </p:spPr>
      </p:pic>
      <p:sp>
        <p:nvSpPr>
          <p:cNvPr id="26" name="TextBox 25">
            <a:extLst>
              <a:ext uri="{FF2B5EF4-FFF2-40B4-BE49-F238E27FC236}">
                <a16:creationId xmlns:a16="http://schemas.microsoft.com/office/drawing/2014/main" id="{13D9ED6F-0B8C-B6BD-DB5C-347AE5FF72C6}"/>
              </a:ext>
            </a:extLst>
          </p:cNvPr>
          <p:cNvSpPr txBox="1"/>
          <p:nvPr/>
        </p:nvSpPr>
        <p:spPr>
          <a:xfrm>
            <a:off x="3685705" y="1222003"/>
            <a:ext cx="11581220" cy="830997"/>
          </a:xfrm>
          <a:prstGeom prst="rect">
            <a:avLst/>
          </a:prstGeom>
          <a:noFill/>
        </p:spPr>
        <p:txBody>
          <a:bodyPr wrap="square" rtlCol="0">
            <a:spAutoFit/>
          </a:bodyPr>
          <a:lstStyle/>
          <a:p>
            <a:pPr algn="ctr"/>
            <a:r>
              <a:rPr lang="en-US" sz="4800" b="1" dirty="0" err="1">
                <a:solidFill>
                  <a:srgbClr val="002060"/>
                </a:solidFill>
                <a:latin typeface="Times New Roman" panose="02020603050405020304" pitchFamily="18" charset="0"/>
                <a:cs typeface="Times New Roman" panose="02020603050405020304" pitchFamily="18" charset="0"/>
              </a:rPr>
              <a:t>Thứ</a:t>
            </a:r>
            <a:r>
              <a:rPr lang="en-US" sz="4800" b="1" dirty="0">
                <a:solidFill>
                  <a:srgbClr val="002060"/>
                </a:solidFill>
                <a:latin typeface="Times New Roman" panose="02020603050405020304" pitchFamily="18" charset="0"/>
                <a:cs typeface="Times New Roman" panose="02020603050405020304" pitchFamily="18" charset="0"/>
              </a:rPr>
              <a:t> … </a:t>
            </a:r>
            <a:r>
              <a:rPr lang="en-US" sz="4800" b="1" dirty="0" err="1">
                <a:solidFill>
                  <a:srgbClr val="002060"/>
                </a:solidFill>
                <a:latin typeface="Times New Roman" panose="02020603050405020304" pitchFamily="18" charset="0"/>
                <a:cs typeface="Times New Roman" panose="02020603050405020304" pitchFamily="18" charset="0"/>
              </a:rPr>
              <a:t>ngày</a:t>
            </a:r>
            <a:r>
              <a:rPr lang="en-US" sz="4800" b="1" dirty="0">
                <a:solidFill>
                  <a:srgbClr val="002060"/>
                </a:solidFill>
                <a:latin typeface="Times New Roman" panose="02020603050405020304" pitchFamily="18" charset="0"/>
                <a:cs typeface="Times New Roman" panose="02020603050405020304" pitchFamily="18" charset="0"/>
              </a:rPr>
              <a:t> … </a:t>
            </a:r>
            <a:r>
              <a:rPr lang="en-US" sz="4800" b="1" dirty="0" err="1">
                <a:solidFill>
                  <a:srgbClr val="002060"/>
                </a:solidFill>
                <a:latin typeface="Times New Roman" panose="02020603050405020304" pitchFamily="18" charset="0"/>
                <a:cs typeface="Times New Roman" panose="02020603050405020304" pitchFamily="18" charset="0"/>
              </a:rPr>
              <a:t>tháng</a:t>
            </a:r>
            <a:r>
              <a:rPr lang="en-US" sz="4800" b="1" dirty="0">
                <a:solidFill>
                  <a:srgbClr val="002060"/>
                </a:solidFill>
                <a:latin typeface="Times New Roman" panose="02020603050405020304" pitchFamily="18" charset="0"/>
                <a:cs typeface="Times New Roman" panose="02020603050405020304" pitchFamily="18" charset="0"/>
              </a:rPr>
              <a:t> … </a:t>
            </a:r>
            <a:r>
              <a:rPr lang="en-US" sz="4800" b="1" dirty="0" err="1">
                <a:solidFill>
                  <a:srgbClr val="002060"/>
                </a:solidFill>
                <a:latin typeface="Times New Roman" panose="02020603050405020304" pitchFamily="18" charset="0"/>
                <a:cs typeface="Times New Roman" panose="02020603050405020304" pitchFamily="18" charset="0"/>
              </a:rPr>
              <a:t>năm</a:t>
            </a:r>
            <a:r>
              <a:rPr lang="en-US" sz="4800" b="1" dirty="0">
                <a:solidFill>
                  <a:srgbClr val="002060"/>
                </a:solidFill>
                <a:latin typeface="Times New Roman" panose="02020603050405020304" pitchFamily="18" charset="0"/>
                <a:cs typeface="Times New Roman" panose="02020603050405020304" pitchFamily="18" charset="0"/>
              </a:rPr>
              <a:t> 2022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32413 -0.05386 L -0.32413 -0.05371 C -0.31927 -0.05664 -0.31441 -0.05849 -0.30972 -0.0622 C -0.30651 -0.06466 -0.30165 -0.0767 -0.29965 -0.08071 C -0.29739 -0.08503 -0.29514 -0.08889 -0.29288 -0.09321 C -0.29088 -0.09707 -0.28906 -0.1017 -0.28698 -0.10556 C -0.28542 -0.10865 -0.28359 -0.11096 -0.28194 -0.11389 C -0.27647 -0.12315 -0.28082 -0.11729 -0.27526 -0.12408 C -0.27352 -0.12145 -0.27153 -0.1196 -0.27014 -0.1159 C -0.26797 -0.10973 -0.2691 -0.1054 -0.26762 -0.09939 C -0.26571 -0.09152 -0.2612 -0.07377 -0.25755 -0.06837 C -0.25616 -0.06636 -0.25477 -0.06405 -0.2533 -0.0622 C -0.25252 -0.06127 -0.25165 -0.06081 -0.25078 -0.06003 C -0.24566 -0.06189 -0.2309 -0.06574 -0.22378 -0.07037 C -0.22239 -0.07145 -0.22109 -0.07361 -0.21962 -0.07454 C -0.21797 -0.07562 -0.21632 -0.07578 -0.21458 -0.0767 C -0.2066 -0.08056 -0.2066 -0.08179 -0.19792 -0.08488 C -0.19505 -0.08581 -0.19227 -0.08627 -0.18941 -0.08704 C -0.18203 -0.08473 -0.18064 -0.08488 -0.17266 -0.07871 C -0.17057 -0.07716 -0.16858 -0.07531 -0.16667 -0.07253 C -0.16493 -0.06976 -0.16345 -0.06544 -0.16172 -0.0622 C -0.16007 -0.05926 -0.15833 -0.05664 -0.15668 -0.05386 C -0.15512 -0.04908 -0.15408 -0.04399 -0.15243 -0.03951 C -0.14991 -0.03179 -0.14462 -0.01945 -0.14071 -0.01466 C -0.13837 -0.01173 -0.13576 -0.00973 -0.13316 -0.00849 C -0.12995 -0.00695 -0.12682 -0.0071 -0.12387 -0.00633 C -0.11944 -0.00772 -0.11476 -0.00803 -0.11033 -0.0105 C -0.10521 -0.01343 -0.10486 -0.01929 -0.10104 -0.02701 C -0.09904 -0.03149 -0.09687 -0.03627 -0.09436 -0.03951 C -0.09262 -0.04182 -0.09045 -0.04198 -0.08854 -0.04352 C -0.08038 -0.05016 -0.08828 -0.04599 -0.07925 -0.04985 C -0.07422 -0.04908 -0.06901 -0.05031 -0.06397 -0.04769 C -0.05729 -0.04414 -0.05113 -0.03627 -0.0447 -0.03118 C -0.01224 -0.00602 -0.0467 -0.03426 -0.02448 -0.01883 C -0.02292 -0.01775 -0.02179 -0.01574 -0.02022 -0.01466 C -0.01753 -0.01266 -0.01163 -0.01127 -0.0092 -0.0105 C -0.0079 -0.00911 -0.00651 -0.00757 -0.00503 -0.00633 C -0.00399 -0.00556 -0.00286 -0.0054 -0.00174 -0.00432 C -0.00174 -0.00417 0.0033 0.00385 0.0033 0.00401 L -9.09722E-5 -0.00016 L -9.09722E-5 3.7037E-6 " pathEditMode="relative" rAng="0" ptsTypes="AAAAAAAAAAAAAAAAAAAAAAAAAAAAAAAAAAAAAAAAA">
                                      <p:cBhvr>
                                        <p:cTn id="8" dur="2000" fill="hold"/>
                                        <p:tgtEl>
                                          <p:spTgt spid="38"/>
                                        </p:tgtEl>
                                        <p:attrNameLst>
                                          <p:attrName>ppt_x</p:attrName>
                                          <p:attrName>ppt_y</p:attrName>
                                        </p:attrNameLst>
                                      </p:cBhvr>
                                      <p:rCtr x="16372" y="-6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grpSp>
        <p:nvGrpSpPr>
          <p:cNvPr id="2" name="Group 2"/>
          <p:cNvGrpSpPr/>
          <p:nvPr/>
        </p:nvGrpSpPr>
        <p:grpSpPr>
          <a:xfrm>
            <a:off x="18516889" y="2295519"/>
            <a:ext cx="3244606" cy="324460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alpha val="34902"/>
              </a:srgbClr>
            </a:solidFill>
          </p:spPr>
        </p:sp>
      </p:grpSp>
      <p:grpSp>
        <p:nvGrpSpPr>
          <p:cNvPr id="10" name="Group 10"/>
          <p:cNvGrpSpPr/>
          <p:nvPr/>
        </p:nvGrpSpPr>
        <p:grpSpPr>
          <a:xfrm>
            <a:off x="26729880" y="2295519"/>
            <a:ext cx="3244606" cy="3244606"/>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sp>
      </p:grpSp>
      <p:pic>
        <p:nvPicPr>
          <p:cNvPr id="13" name="Picture 13"/>
          <p:cNvPicPr>
            <a:picLocks noChangeAspect="1"/>
          </p:cNvPicPr>
          <p:nvPr/>
        </p:nvPicPr>
        <p:blipFill>
          <a:blip r:embed="rId2"/>
          <a:srcRect/>
          <a:stretch>
            <a:fillRect/>
          </a:stretch>
        </p:blipFill>
        <p:spPr>
          <a:xfrm>
            <a:off x="243585" y="8914873"/>
            <a:ext cx="1559235" cy="1372127"/>
          </a:xfrm>
          <a:prstGeom prst="rect">
            <a:avLst/>
          </a:prstGeom>
        </p:spPr>
      </p:pic>
      <p:pic>
        <p:nvPicPr>
          <p:cNvPr id="15" name="Picture 15"/>
          <p:cNvPicPr>
            <a:picLocks noChangeAspect="1"/>
          </p:cNvPicPr>
          <p:nvPr/>
        </p:nvPicPr>
        <p:blipFill>
          <a:blip r:embed="rId3">
            <a:alphaModFix amt="1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1742" y="126677"/>
            <a:ext cx="4272606" cy="2675720"/>
          </a:xfrm>
          <a:prstGeom prst="rect">
            <a:avLst/>
          </a:prstGeom>
        </p:spPr>
      </p:pic>
      <p:grpSp>
        <p:nvGrpSpPr>
          <p:cNvPr id="41" name="Group 40">
            <a:extLst>
              <a:ext uri="{FF2B5EF4-FFF2-40B4-BE49-F238E27FC236}">
                <a16:creationId xmlns:a16="http://schemas.microsoft.com/office/drawing/2014/main" id="{7EB133B1-0274-DDB1-760B-4A733E02CACE}"/>
              </a:ext>
            </a:extLst>
          </p:cNvPr>
          <p:cNvGrpSpPr/>
          <p:nvPr/>
        </p:nvGrpSpPr>
        <p:grpSpPr>
          <a:xfrm>
            <a:off x="903393" y="1174149"/>
            <a:ext cx="1798854" cy="1126532"/>
            <a:chOff x="4732868" y="4951656"/>
            <a:chExt cx="2390785" cy="1497229"/>
          </a:xfrm>
        </p:grpSpPr>
        <p:pic>
          <p:nvPicPr>
            <p:cNvPr id="14" name="Picture 14"/>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32868" y="4951656"/>
              <a:ext cx="2390785" cy="1497229"/>
            </a:xfrm>
            <a:prstGeom prst="rect">
              <a:avLst/>
            </a:prstGeom>
          </p:spPr>
        </p:pic>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28260" y="4963193"/>
              <a:ext cx="1195392" cy="748614"/>
            </a:xfrm>
            <a:prstGeom prst="rect">
              <a:avLst/>
            </a:prstGeom>
          </p:spPr>
        </p:pic>
      </p:grpSp>
      <p:pic>
        <p:nvPicPr>
          <p:cNvPr id="18" name="Picture 18"/>
          <p:cNvPicPr>
            <a:picLocks noChangeAspect="1"/>
          </p:cNvPicPr>
          <p:nvPr/>
        </p:nvPicPr>
        <p:blipFill>
          <a:blip r:embed="rId3">
            <a:alphaModFix amt="43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657005" y="8238889"/>
            <a:ext cx="4208658" cy="2635672"/>
          </a:xfrm>
          <a:prstGeom prst="rect">
            <a:avLst/>
          </a:prstGeom>
        </p:spPr>
      </p:pic>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3546243" y="1028700"/>
            <a:ext cx="471003" cy="454801"/>
          </a:xfrm>
          <a:prstGeom prst="rect">
            <a:avLst/>
          </a:prstGeom>
        </p:spPr>
      </p:pic>
      <p:pic>
        <p:nvPicPr>
          <p:cNvPr id="16" name="Picture 16"/>
          <p:cNvPicPr>
            <a:picLocks noChangeAspect="1"/>
          </p:cNvPicPr>
          <p:nvPr/>
        </p:nvPicPr>
        <p:blipFill>
          <a:blip r:embed="rId3" cstate="print">
            <a:alphaModFix amt="1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06174" y="854556"/>
            <a:ext cx="1545156" cy="967654"/>
          </a:xfrm>
          <a:prstGeom prst="rect">
            <a:avLst/>
          </a:prstGeom>
        </p:spPr>
      </p:pic>
      <p:sp>
        <p:nvSpPr>
          <p:cNvPr id="37" name="TextBox 36">
            <a:extLst>
              <a:ext uri="{FF2B5EF4-FFF2-40B4-BE49-F238E27FC236}">
                <a16:creationId xmlns:a16="http://schemas.microsoft.com/office/drawing/2014/main" id="{327734F3-2D55-A72E-258C-70B3D500ACA8}"/>
              </a:ext>
            </a:extLst>
          </p:cNvPr>
          <p:cNvSpPr txBox="1">
            <a:spLocks noChangeArrowheads="1"/>
          </p:cNvSpPr>
          <p:nvPr/>
        </p:nvSpPr>
        <p:spPr bwMode="auto">
          <a:xfrm>
            <a:off x="1435145" y="7091972"/>
            <a:ext cx="15482790" cy="170816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685800" rtl="0" eaLnBrk="1" fontAlgn="auto" latinLnBrk="0" hangingPunct="1">
              <a:lnSpc>
                <a:spcPct val="100000"/>
              </a:lnSpc>
              <a:spcBef>
                <a:spcPct val="20000"/>
              </a:spcBef>
              <a:spcAft>
                <a:spcPts val="0"/>
              </a:spcAft>
              <a:buClrTx/>
              <a:buSzTx/>
              <a:buFont typeface="Arial"/>
              <a:buNone/>
              <a:tabLst/>
              <a:defRPr/>
            </a:pPr>
            <a:r>
              <a:rPr kumimoji="0" lang="en-US" alt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3. </a:t>
            </a:r>
            <a:r>
              <a:rPr kumimoji="0" lang="vi-VN" alt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Hiểu ND: Những người hàng xóm là những người bạn tốt của chúng ta. Chúng ta có thể học hỏi nhiều điều từ họ, đồng thời cùng họ làm những công việc chung để cuộc sống tốt đẹp hơn.</a:t>
            </a:r>
            <a:endParaRPr kumimoji="0" lang="en-US" sz="35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Arial"/>
              <a:sym typeface="Arial"/>
            </a:endParaRPr>
          </a:p>
        </p:txBody>
      </p:sp>
      <p:sp>
        <p:nvSpPr>
          <p:cNvPr id="40" name="Rectangle: Rounded Corners 5">
            <a:extLst>
              <a:ext uri="{FF2B5EF4-FFF2-40B4-BE49-F238E27FC236}">
                <a16:creationId xmlns:a16="http://schemas.microsoft.com/office/drawing/2014/main" id="{5D8059B8-3A69-E908-1CEB-C9A37B6D45AE}"/>
              </a:ext>
            </a:extLst>
          </p:cNvPr>
          <p:cNvSpPr/>
          <p:nvPr/>
        </p:nvSpPr>
        <p:spPr>
          <a:xfrm>
            <a:off x="985265" y="6971527"/>
            <a:ext cx="16623594" cy="1947841"/>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43" name="TextBox 42">
            <a:extLst>
              <a:ext uri="{FF2B5EF4-FFF2-40B4-BE49-F238E27FC236}">
                <a16:creationId xmlns:a16="http://schemas.microsoft.com/office/drawing/2014/main" id="{117578E2-2E50-E338-D391-50CF8C52D88B}"/>
              </a:ext>
            </a:extLst>
          </p:cNvPr>
          <p:cNvSpPr txBox="1">
            <a:spLocks noChangeArrowheads="1"/>
          </p:cNvSpPr>
          <p:nvPr/>
        </p:nvSpPr>
        <p:spPr bwMode="auto">
          <a:xfrm>
            <a:off x="1276770" y="2158036"/>
            <a:ext cx="16172994" cy="170816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0" lvl="0" algn="l" defTabSz="685800" rtl="0" eaLnBrk="1" fontAlgn="auto" latinLnBrk="0" hangingPunct="1">
              <a:lnSpc>
                <a:spcPct val="100000"/>
              </a:lnSpc>
              <a:spcBef>
                <a:spcPct val="20000"/>
              </a:spcBef>
              <a:spcAft>
                <a:spcPts val="0"/>
              </a:spcAft>
              <a:buClrTx/>
              <a:buSzTx/>
              <a:buNone/>
              <a:tabLst/>
              <a:defRPr/>
            </a:pP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1.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Đọc</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đọc</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đúng</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từ</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ngữ</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câu</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đoạn</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và</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toàn</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bộ</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câu</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chuyện</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biết</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ngắt</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nghỉ</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hơi</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hợp</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en-US" sz="35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sym typeface="Arial"/>
              </a:rPr>
              <a:t>lí</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vi-VN"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Bước đầu biết thể hiện tâm trạng, cảm xúc của nhân vật qua tình tiết trong câu chuyện qua giọng đọc</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a:t>
            </a:r>
          </a:p>
        </p:txBody>
      </p:sp>
      <p:sp>
        <p:nvSpPr>
          <p:cNvPr id="44" name="Rectangle: Rounded Corners 5">
            <a:extLst>
              <a:ext uri="{FF2B5EF4-FFF2-40B4-BE49-F238E27FC236}">
                <a16:creationId xmlns:a16="http://schemas.microsoft.com/office/drawing/2014/main" id="{D25E4C94-2C36-812E-FDA1-6015D48C4A1B}"/>
              </a:ext>
            </a:extLst>
          </p:cNvPr>
          <p:cNvSpPr/>
          <p:nvPr/>
        </p:nvSpPr>
        <p:spPr>
          <a:xfrm>
            <a:off x="985265" y="2019862"/>
            <a:ext cx="16623594" cy="1947841"/>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45" name="TextBox 44">
            <a:extLst>
              <a:ext uri="{FF2B5EF4-FFF2-40B4-BE49-F238E27FC236}">
                <a16:creationId xmlns:a16="http://schemas.microsoft.com/office/drawing/2014/main" id="{3FB7BF40-C90E-7865-75C9-498F7E4D18A3}"/>
              </a:ext>
            </a:extLst>
          </p:cNvPr>
          <p:cNvSpPr txBox="1">
            <a:spLocks noChangeArrowheads="1"/>
          </p:cNvSpPr>
          <p:nvPr/>
        </p:nvSpPr>
        <p:spPr bwMode="auto">
          <a:xfrm>
            <a:off x="1393531" y="4765961"/>
            <a:ext cx="16172994" cy="116955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0" lvl="0" algn="l" defTabSz="685800" rtl="0" eaLnBrk="1" fontAlgn="auto" latinLnBrk="0" hangingPunct="1">
              <a:lnSpc>
                <a:spcPct val="100000"/>
              </a:lnSpc>
              <a:spcBef>
                <a:spcPct val="20000"/>
              </a:spcBef>
              <a:spcAft>
                <a:spcPts val="0"/>
              </a:spcAft>
              <a:buClrTx/>
              <a:buSzTx/>
              <a:buNone/>
              <a:tabLst/>
              <a:defRPr/>
            </a:pP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2. </a:t>
            </a:r>
            <a:r>
              <a:rPr kumimoji="0" lang="vi-VN"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Nhận biết được các sự việc xảy ra trong câu chuyện gắn với thời gian, địa điểm cụ thể.</a:t>
            </a:r>
            <a:r>
              <a:rPr kumimoji="0" lang="en-US"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 </a:t>
            </a:r>
            <a:r>
              <a:rPr kumimoji="0" lang="vi-VN" sz="35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sym typeface="Arial"/>
              </a:rPr>
              <a:t>Hiểu suy nghĩ, cảm xúc của nhân vật dựa vào hành động, việc làm của nhân vật.</a:t>
            </a:r>
          </a:p>
        </p:txBody>
      </p:sp>
      <p:sp>
        <p:nvSpPr>
          <p:cNvPr id="46" name="Rectangle: Rounded Corners 5">
            <a:extLst>
              <a:ext uri="{FF2B5EF4-FFF2-40B4-BE49-F238E27FC236}">
                <a16:creationId xmlns:a16="http://schemas.microsoft.com/office/drawing/2014/main" id="{F31457BE-8344-0850-B903-2B99DE452B3F}"/>
              </a:ext>
            </a:extLst>
          </p:cNvPr>
          <p:cNvSpPr/>
          <p:nvPr/>
        </p:nvSpPr>
        <p:spPr>
          <a:xfrm>
            <a:off x="1019132" y="4458791"/>
            <a:ext cx="16623594" cy="1947841"/>
          </a:xfrm>
          <a:prstGeom prst="round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30" name="TextBox 29">
            <a:extLst>
              <a:ext uri="{FF2B5EF4-FFF2-40B4-BE49-F238E27FC236}">
                <a16:creationId xmlns:a16="http://schemas.microsoft.com/office/drawing/2014/main" id="{E5452FEF-125A-CF32-BD1A-403B58955906}"/>
              </a:ext>
            </a:extLst>
          </p:cNvPr>
          <p:cNvSpPr txBox="1"/>
          <p:nvPr/>
        </p:nvSpPr>
        <p:spPr>
          <a:xfrm>
            <a:off x="3585340" y="290865"/>
            <a:ext cx="11789376" cy="1446550"/>
          </a:xfrm>
          <a:prstGeom prst="rect">
            <a:avLst/>
          </a:prstGeom>
          <a:noFill/>
        </p:spPr>
        <p:txBody>
          <a:bodyPr wrap="square" rtlCol="0">
            <a:spAutoFit/>
          </a:bodyPr>
          <a:lstStyle/>
          <a:p>
            <a:pPr algn="ctr"/>
            <a:r>
              <a:rPr lang="en-US" sz="8800" b="1" dirty="0" err="1">
                <a:solidFill>
                  <a:srgbClr val="4E6021"/>
                </a:solidFill>
                <a:latin typeface="Times New Roman" panose="02020603050405020304" pitchFamily="18" charset="0"/>
                <a:cs typeface="Times New Roman" panose="02020603050405020304" pitchFamily="18" charset="0"/>
              </a:rPr>
              <a:t>Mục</a:t>
            </a:r>
            <a:r>
              <a:rPr lang="en-US" sz="8800" b="1" dirty="0">
                <a:solidFill>
                  <a:srgbClr val="4E6021"/>
                </a:solidFill>
                <a:latin typeface="Times New Roman" panose="02020603050405020304" pitchFamily="18" charset="0"/>
                <a:cs typeface="Times New Roman" panose="02020603050405020304" pitchFamily="18" charset="0"/>
              </a:rPr>
              <a:t> </a:t>
            </a:r>
            <a:r>
              <a:rPr lang="en-US" sz="8800" b="1" dirty="0" err="1">
                <a:solidFill>
                  <a:srgbClr val="4E6021"/>
                </a:solidFill>
                <a:latin typeface="Times New Roman" panose="02020603050405020304" pitchFamily="18" charset="0"/>
                <a:cs typeface="Times New Roman" panose="02020603050405020304" pitchFamily="18" charset="0"/>
              </a:rPr>
              <a:t>tiêu</a:t>
            </a:r>
            <a:endParaRPr lang="en-US" sz="8800" b="1" dirty="0">
              <a:solidFill>
                <a:srgbClr val="4E602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948057" y="1441679"/>
            <a:ext cx="16564959" cy="8634485"/>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90086" y="7245868"/>
            <a:ext cx="5769214" cy="361297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16997" y="7059875"/>
            <a:ext cx="2884607" cy="180648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3951" y="6928138"/>
            <a:ext cx="2472651" cy="154849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13603583" y="-2325362"/>
            <a:ext cx="7311433" cy="552699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105514" y="1385013"/>
            <a:ext cx="2134214" cy="206080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9144000" y="438135"/>
            <a:ext cx="980608" cy="946878"/>
          </a:xfrm>
          <a:prstGeom prst="rect">
            <a:avLst/>
          </a:prstGeom>
        </p:spPr>
      </p:pic>
      <p:sp>
        <p:nvSpPr>
          <p:cNvPr id="12" name="TextBox 12"/>
          <p:cNvSpPr txBox="1"/>
          <p:nvPr/>
        </p:nvSpPr>
        <p:spPr>
          <a:xfrm>
            <a:off x="1313757" y="4346706"/>
            <a:ext cx="9201844" cy="3107838"/>
          </a:xfrm>
          <a:prstGeom prst="rect">
            <a:avLst/>
          </a:prstGeom>
        </p:spPr>
        <p:txBody>
          <a:bodyPr wrap="square" lIns="0" tIns="0" rIns="0" bIns="0" rtlCol="0" anchor="t">
            <a:spAutoFit/>
          </a:bodyPr>
          <a:lstStyle/>
          <a:p>
            <a:pPr marL="0" lvl="0" indent="0">
              <a:lnSpc>
                <a:spcPts val="12018"/>
              </a:lnSpc>
            </a:pPr>
            <a:r>
              <a:rPr lang="en-US" sz="13800" b="1" spc="922">
                <a:solidFill>
                  <a:srgbClr val="002060"/>
                </a:solidFill>
                <a:latin typeface="Times New Roman" panose="02020603050405020304" pitchFamily="18" charset="0"/>
                <a:cs typeface="Times New Roman" panose="02020603050405020304" pitchFamily="18" charset="0"/>
              </a:rPr>
              <a:t>KHÁM</a:t>
            </a:r>
          </a:p>
          <a:p>
            <a:pPr marL="0" lvl="0" indent="0">
              <a:lnSpc>
                <a:spcPts val="12018"/>
              </a:lnSpc>
            </a:pPr>
            <a:r>
              <a:rPr lang="en-US" sz="13800" b="1" spc="922">
                <a:solidFill>
                  <a:srgbClr val="002060"/>
                </a:solidFill>
                <a:latin typeface="Times New Roman" panose="02020603050405020304" pitchFamily="18" charset="0"/>
                <a:cs typeface="Times New Roman" panose="02020603050405020304" pitchFamily="18" charset="0"/>
              </a:rPr>
              <a:t> </a:t>
            </a:r>
            <a:r>
              <a:rPr lang="en-US" sz="13800" b="1" spc="922" dirty="0">
                <a:solidFill>
                  <a:srgbClr val="002060"/>
                </a:solidFill>
                <a:latin typeface="Times New Roman" panose="02020603050405020304" pitchFamily="18" charset="0"/>
                <a:cs typeface="Times New Roman" panose="02020603050405020304" pitchFamily="18" charset="0"/>
              </a:rPr>
              <a:t>PHÁ</a:t>
            </a:r>
          </a:p>
        </p:txBody>
      </p:sp>
      <p:pic>
        <p:nvPicPr>
          <p:cNvPr id="18" name="Picture 17">
            <a:extLst>
              <a:ext uri="{FF2B5EF4-FFF2-40B4-BE49-F238E27FC236}">
                <a16:creationId xmlns:a16="http://schemas.microsoft.com/office/drawing/2014/main" id="{DF90BC0F-D06B-C3EF-3041-1D0BF1339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97252" y="3142556"/>
            <a:ext cx="6706309" cy="6706309"/>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28440" y="5537484"/>
            <a:ext cx="6330819" cy="39646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04413" y="8642584"/>
            <a:ext cx="1966358" cy="1231432"/>
          </a:xfrm>
          <a:prstGeom prst="rect">
            <a:avLst/>
          </a:prstGeom>
        </p:spPr>
      </p:pic>
      <p:pic>
        <p:nvPicPr>
          <p:cNvPr id="5" name="Picture 5"/>
          <p:cNvPicPr>
            <a:picLocks noChangeAspect="1"/>
          </p:cNvPicPr>
          <p:nvPr/>
        </p:nvPicPr>
        <p:blipFill>
          <a:blip r:embed="rId6"/>
          <a:srcRect l="1408" r="2542"/>
          <a:stretch>
            <a:fillRect/>
          </a:stretch>
        </p:blipFill>
        <p:spPr>
          <a:xfrm>
            <a:off x="-6412769" y="5186509"/>
            <a:ext cx="3243660" cy="3826715"/>
          </a:xfrm>
          <a:prstGeom prst="rect">
            <a:avLst/>
          </a:prstGeom>
        </p:spPr>
      </p:pic>
      <p:pic>
        <p:nvPicPr>
          <p:cNvPr id="26" name="Picture 25">
            <a:extLst>
              <a:ext uri="{FF2B5EF4-FFF2-40B4-BE49-F238E27FC236}">
                <a16:creationId xmlns:a16="http://schemas.microsoft.com/office/drawing/2014/main" id="{B1FA6CBF-8724-A36E-EC19-F75C41FB42F7}"/>
              </a:ext>
            </a:extLst>
          </p:cNvPr>
          <p:cNvPicPr>
            <a:picLocks noChangeAspect="1"/>
          </p:cNvPicPr>
          <p:nvPr/>
        </p:nvPicPr>
        <p:blipFill>
          <a:blip r:embed="rId7"/>
          <a:stretch>
            <a:fillRect/>
          </a:stretch>
        </p:blipFill>
        <p:spPr>
          <a:xfrm>
            <a:off x="6743700" y="121489"/>
            <a:ext cx="4800600" cy="963965"/>
          </a:xfrm>
          <a:prstGeom prst="rect">
            <a:avLst/>
          </a:prstGeom>
        </p:spPr>
      </p:pic>
      <p:sp>
        <p:nvSpPr>
          <p:cNvPr id="27" name="TextBox 15">
            <a:extLst>
              <a:ext uri="{FF2B5EF4-FFF2-40B4-BE49-F238E27FC236}">
                <a16:creationId xmlns:a16="http://schemas.microsoft.com/office/drawing/2014/main" id="{71E9A227-3110-6800-BF1C-7C6B0D08163E}"/>
              </a:ext>
            </a:extLst>
          </p:cNvPr>
          <p:cNvSpPr txBox="1"/>
          <p:nvPr/>
        </p:nvSpPr>
        <p:spPr>
          <a:xfrm>
            <a:off x="657562" y="1181100"/>
            <a:ext cx="16972876" cy="10833735"/>
          </a:xfrm>
          <a:prstGeom prst="rect">
            <a:avLst/>
          </a:prstGeom>
        </p:spPr>
        <p:txBody>
          <a:bodyPr wrap="square" lIns="0" tIns="0" rIns="0" bIns="0" rtlCol="0" anchor="t">
            <a:spAutoFit/>
          </a:bodyPr>
          <a:lstStyle/>
          <a:p>
            <a:pPr indent="615950" algn="just"/>
            <a:r>
              <a:rPr lang="en-US" sz="3200" dirty="0" err="1">
                <a:solidFill>
                  <a:srgbClr val="292929"/>
                </a:solidFill>
                <a:latin typeface="Times New Roman" panose="02020603050405020304" pitchFamily="18" charset="0"/>
                <a:cs typeface="Times New Roman" panose="02020603050405020304" pitchFamily="18" charset="0"/>
              </a:rPr>
              <a:t>Sáng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sớm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và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đang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tập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nhảy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xa</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thì</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chợt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một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tràng</a:t>
            </a:r>
            <a:r>
              <a:rPr lang="en-US" sz="3200" dirty="0">
                <a:solidFill>
                  <a:srgbClr val="292929"/>
                </a:solidFill>
                <a:latin typeface="Times New Roman" panose="02020603050405020304" pitchFamily="18" charset="0"/>
                <a:cs typeface="Times New Roman" panose="02020603050405020304" pitchFamily="18" charset="0"/>
              </a:rPr>
              <a:t> “re </a:t>
            </a:r>
            <a:r>
              <a:rPr lang="en-US" sz="3200" dirty="0" err="1">
                <a:solidFill>
                  <a:srgbClr val="292929"/>
                </a:solidFill>
                <a:latin typeface="Times New Roman" panose="02020603050405020304" pitchFamily="18" charset="0"/>
                <a:cs typeface="Times New Roman" panose="02020603050405020304" pitchFamily="18" charset="0"/>
              </a:rPr>
              <a:t>re</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re</a:t>
            </a:r>
            <a:r>
              <a:rPr lang="en-US" sz="3200" dirty="0">
                <a:solidFill>
                  <a:srgbClr val="292929"/>
                </a:solidFill>
                <a:latin typeface="Times New Roman" panose="02020603050405020304" pitchFamily="18" charset="0"/>
                <a:cs typeface="Times New Roman" panose="02020603050405020304" pitchFamily="18" charset="0"/>
              </a:rPr>
              <a:t>” vang </a:t>
            </a:r>
            <a:r>
              <a:rPr lang="en-US" sz="3200" dirty="0" err="1">
                <a:solidFill>
                  <a:srgbClr val="292929"/>
                </a:solidFill>
                <a:latin typeface="Times New Roman" panose="02020603050405020304" pitchFamily="18" charset="0"/>
                <a:cs typeface="Times New Roman" panose="02020603050405020304" pitchFamily="18" charset="0"/>
              </a:rPr>
              <a:t>lên</a:t>
            </a:r>
            <a:r>
              <a:rPr lang="en-US" sz="3200" dirty="0">
                <a:solidFill>
                  <a:srgbClr val="292929"/>
                </a:solidFill>
                <a:latin typeface="Times New Roman" panose="02020603050405020304" pitchFamily="18" charset="0"/>
                <a:cs typeface="Times New Roman" panose="02020603050405020304" pitchFamily="18" charset="0"/>
              </a:rPr>
              <a:t>. Hai </a:t>
            </a:r>
            <a:r>
              <a:rPr lang="en-US" sz="3200" dirty="0" err="1">
                <a:solidFill>
                  <a:srgbClr val="292929"/>
                </a:solidFill>
                <a:latin typeface="Times New Roman" panose="02020603050405020304" pitchFamily="18" charset="0"/>
                <a:cs typeface="Times New Roman" panose="02020603050405020304" pitchFamily="18" charset="0"/>
              </a:rPr>
              <a:t>bạn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nghểnh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đầu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nghe</a:t>
            </a:r>
            <a:r>
              <a:rPr lang="en-US" sz="3200" dirty="0">
                <a:solidFill>
                  <a:srgbClr val="292929"/>
                </a:solidFill>
                <a:latin typeface="Times New Roman" panose="02020603050405020304" pitchFamily="18" charset="0"/>
                <a:cs typeface="Times New Roman" panose="02020603050405020304" pitchFamily="18" charset="0"/>
              </a:rPr>
              <a:t>:</a:t>
            </a:r>
          </a:p>
          <a:p>
            <a:pPr indent="615950" algn="just"/>
            <a:r>
              <a:rPr lang="en-US" sz="3200" dirty="0">
                <a:solidFill>
                  <a:srgbClr val="292929"/>
                </a:solidFill>
                <a:latin typeface="Times New Roman" panose="02020603050405020304" pitchFamily="18" charset="0"/>
                <a:cs typeface="Times New Roman" panose="02020603050405020304" pitchFamily="18" charset="0"/>
              </a:rPr>
              <a:t>- Hay </a:t>
            </a:r>
            <a:r>
              <a:rPr lang="en-US" sz="3200" dirty="0" err="1">
                <a:solidFill>
                  <a:srgbClr val="292929"/>
                </a:solidFill>
                <a:latin typeface="Times New Roman" panose="02020603050405020304" pitchFamily="18" charset="0"/>
                <a:cs typeface="Times New Roman" panose="02020603050405020304" pitchFamily="18" charset="0"/>
              </a:rPr>
              <a:t>quá</a:t>
            </a:r>
            <a:r>
              <a:rPr lang="en-US" sz="3200" dirty="0">
                <a:solidFill>
                  <a:srgbClr val="292929"/>
                </a:solidFill>
                <a:latin typeface="Times New Roman" panose="02020603050405020304" pitchFamily="18" charset="0"/>
                <a:cs typeface="Times New Roman" panose="02020603050405020304" pitchFamily="18" charset="0"/>
              </a:rPr>
              <a:t>, ai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đó</a:t>
            </a:r>
            <a:r>
              <a:rPr lang="en-US" sz="3200" dirty="0">
                <a:solidFill>
                  <a:srgbClr val="292929"/>
                </a:solidFill>
                <a:latin typeface="Times New Roman" panose="02020603050405020304" pitchFamily="18" charset="0"/>
                <a:cs typeface="Times New Roman" panose="02020603050405020304" pitchFamily="18" charset="0"/>
              </a:rPr>
              <a:t>?</a:t>
            </a:r>
          </a:p>
          <a:p>
            <a:pPr indent="615950" algn="just"/>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vừa</a:t>
            </a:r>
            <a:r>
              <a:rPr lang="en-US" sz="3200" dirty="0">
                <a:solidFill>
                  <a:srgbClr val="292929"/>
                </a:solidFill>
                <a:latin typeface="Times New Roman" panose="02020603050405020304" pitchFamily="18" charset="0"/>
                <a:cs typeface="Times New Roman" panose="02020603050405020304" pitchFamily="18" charset="0"/>
              </a:rPr>
              <a:t> bay </a:t>
            </a:r>
            <a:r>
              <a:rPr lang="en-US" sz="3200" dirty="0" err="1">
                <a:solidFill>
                  <a:srgbClr val="292929"/>
                </a:solidFill>
                <a:latin typeface="Times New Roman" panose="02020603050405020304" pitchFamily="18" charset="0"/>
                <a:cs typeface="Times New Roman" panose="02020603050405020304" pitchFamily="18" charset="0"/>
              </a:rPr>
              <a:t>đến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đậu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trên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cỏ</a:t>
            </a:r>
            <a:r>
              <a:rPr lang="en-US" sz="3200" dirty="0">
                <a:solidFill>
                  <a:srgbClr val="292929"/>
                </a:solidFill>
                <a:latin typeface="Times New Roman" panose="02020603050405020304" pitchFamily="18" charset="0"/>
                <a:cs typeface="Times New Roman" panose="02020603050405020304" pitchFamily="18" charset="0"/>
              </a:rPr>
              <a:t> may, </a:t>
            </a:r>
            <a:r>
              <a:rPr lang="en-US" sz="3200" dirty="0" err="1">
                <a:solidFill>
                  <a:srgbClr val="292929"/>
                </a:solidFill>
                <a:latin typeface="Times New Roman" panose="02020603050405020304" pitchFamily="18" charset="0"/>
                <a:cs typeface="Times New Roman" panose="02020603050405020304" pitchFamily="18" charset="0"/>
              </a:rPr>
              <a:t>đôi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cánh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mỏng</a:t>
            </a:r>
            <a:r>
              <a:rPr lang="en-US" sz="3200" dirty="0">
                <a:solidFill>
                  <a:srgbClr val="292929"/>
                </a:solidFill>
                <a:latin typeface="Times New Roman" panose="02020603050405020304" pitchFamily="18" charset="0"/>
                <a:cs typeface="Times New Roman" panose="02020603050405020304" pitchFamily="18" charset="0"/>
              </a:rPr>
              <a:t> rung </a:t>
            </a:r>
            <a:r>
              <a:rPr lang="en-US" sz="3200" dirty="0" err="1">
                <a:solidFill>
                  <a:srgbClr val="292929"/>
                </a:solidFill>
                <a:latin typeface="Times New Roman" panose="02020603050405020304" pitchFamily="18" charset="0"/>
                <a:cs typeface="Times New Roman" panose="02020603050405020304" pitchFamily="18" charset="0"/>
              </a:rPr>
              <a:t>nhè</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nhẹ</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khi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điệu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nhạc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vút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cao</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Có</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phải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không</a:t>
            </a:r>
            <a:r>
              <a:rPr lang="en-US" sz="3200" dirty="0">
                <a:solidFill>
                  <a:srgbClr val="292929"/>
                </a:solidFill>
                <a:latin typeface="Times New Roman" panose="02020603050405020304" pitchFamily="18" charset="0"/>
                <a:cs typeface="Times New Roman" panose="02020603050405020304" pitchFamily="18" charset="0"/>
              </a:rPr>
              <a:t>? Hay </a:t>
            </a:r>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lắc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đầu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cũng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xua</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tay</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à?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thì</a:t>
            </a:r>
            <a:r>
              <a:rPr lang="en-US" sz="3200" dirty="0">
                <a:solidFill>
                  <a:srgbClr val="292929"/>
                </a:solidFill>
                <a:latin typeface="Times New Roman" panose="02020603050405020304" pitchFamily="18" charset="0"/>
                <a:cs typeface="Times New Roman" panose="02020603050405020304" pitchFamily="18" charset="0"/>
              </a:rPr>
              <a:t> ai </a:t>
            </a:r>
            <a:r>
              <a:rPr lang="en-US" sz="3200" dirty="0" err="1">
                <a:solidFill>
                  <a:srgbClr val="292929"/>
                </a:solidFill>
                <a:latin typeface="Times New Roman" panose="02020603050405020304" pitchFamily="18" charset="0"/>
                <a:cs typeface="Times New Roman" panose="02020603050405020304" pitchFamily="18" charset="0"/>
              </a:rPr>
              <a:t>nghe</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Thế</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rủ</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nhau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tìm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tiếng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Dưới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lớp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cỏ</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xanh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rì</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mặt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đất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đen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ẩm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ướt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 </a:t>
            </a:r>
            <a:r>
              <a:rPr lang="en-US" sz="3200" dirty="0" err="1">
                <a:solidFill>
                  <a:srgbClr val="292929"/>
                </a:solidFill>
                <a:latin typeface="Times New Roman" panose="02020603050405020304" pitchFamily="18" charset="0"/>
                <a:cs typeface="Times New Roman" panose="02020603050405020304" pitchFamily="18" charset="0"/>
              </a:rPr>
              <a:t>đang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xây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Chốc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chốc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cậu</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dừng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cất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tiếng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say </a:t>
            </a:r>
            <a:r>
              <a:rPr lang="en-US" sz="3200" dirty="0" err="1">
                <a:solidFill>
                  <a:srgbClr val="292929"/>
                </a:solidFill>
                <a:latin typeface="Times New Roman" panose="02020603050405020304" pitchFamily="18" charset="0"/>
                <a:cs typeface="Times New Roman" panose="02020603050405020304" pitchFamily="18" charset="0"/>
              </a:rPr>
              <a:t>sưa</a:t>
            </a:r>
            <a:r>
              <a:rPr lang="en-US" sz="3200" dirty="0">
                <a:solidFill>
                  <a:srgbClr val="292929"/>
                </a:solidFill>
                <a:latin typeface="Times New Roman" panose="02020603050405020304" pitchFamily="18" charset="0"/>
                <a:cs typeface="Times New Roman" panose="02020603050405020304" pitchFamily="18" charset="0"/>
              </a:rPr>
              <a:t>. Khi </a:t>
            </a:r>
            <a:r>
              <a:rPr lang="en-US" sz="3200" dirty="0" err="1">
                <a:solidFill>
                  <a:srgbClr val="292929"/>
                </a:solidFill>
                <a:latin typeface="Times New Roman" panose="02020603050405020304" pitchFamily="18" charset="0"/>
                <a:cs typeface="Times New Roman" panose="02020603050405020304" pitchFamily="18" charset="0"/>
              </a:rPr>
              <a:t>dứt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bài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 </a:t>
            </a:r>
            <a:r>
              <a:rPr lang="en-US" sz="3200" dirty="0" err="1">
                <a:solidFill>
                  <a:srgbClr val="292929"/>
                </a:solidFill>
                <a:latin typeface="Times New Roman" panose="02020603050405020304" pitchFamily="18" charset="0"/>
                <a:cs typeface="Times New Roman" panose="02020603050405020304" pitchFamily="18" charset="0"/>
              </a:rPr>
              <a:t>giật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mình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nghe</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thấy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một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tràng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pháo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tay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lộp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bộp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từ</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trên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cỏ</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nhảy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xuống</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Tiếng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của</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bạn</a:t>
            </a:r>
            <a:r>
              <a:rPr lang="en-US" sz="3200" dirty="0">
                <a:solidFill>
                  <a:srgbClr val="292929"/>
                </a:solidFill>
                <a:latin typeface="Times New Roman" panose="02020603050405020304" pitchFamily="18" charset="0"/>
                <a:cs typeface="Times New Roman" panose="02020603050405020304" pitchFamily="18" charset="0"/>
              </a:rPr>
              <a:t> hay </a:t>
            </a:r>
            <a:r>
              <a:rPr lang="en-US" sz="3200" dirty="0" err="1">
                <a:solidFill>
                  <a:srgbClr val="292929"/>
                </a:solidFill>
                <a:latin typeface="Times New Roman" panose="02020603050405020304" pitchFamily="18" charset="0"/>
                <a:cs typeface="Times New Roman" panose="02020603050405020304" pitchFamily="18" charset="0"/>
              </a:rPr>
              <a:t>quá</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khẽ</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đập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đôi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cánh</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Bạn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thật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một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tài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năng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âm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nhạc</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 </a:t>
            </a:r>
            <a:r>
              <a:rPr lang="en-US" sz="3200" dirty="0" err="1">
                <a:solidFill>
                  <a:srgbClr val="292929"/>
                </a:solidFill>
                <a:latin typeface="Times New Roman" panose="02020603050405020304" pitchFamily="18" charset="0"/>
                <a:cs typeface="Times New Roman" panose="02020603050405020304" pitchFamily="18" charset="0"/>
              </a:rPr>
              <a:t>ngượng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ngùng</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Ôi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chỉ</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thợ</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đất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thôi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mừng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rỡ</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 </a:t>
            </a:r>
            <a:r>
              <a:rPr lang="en-US" sz="3200" dirty="0" err="1">
                <a:solidFill>
                  <a:srgbClr val="292929"/>
                </a:solidFill>
                <a:latin typeface="Times New Roman" panose="02020603050405020304" pitchFamily="18" charset="0"/>
                <a:cs typeface="Times New Roman" panose="02020603050405020304" pitchFamily="18" charset="0"/>
              </a:rPr>
              <a:t>từ</a:t>
            </a:r>
            <a:r>
              <a:rPr lang="en-US" sz="3200" dirty="0">
                <a:solidFill>
                  <a:srgbClr val="292929"/>
                </a:solidFill>
                <a:latin typeface="Times New Roman" panose="02020603050405020304" pitchFamily="18" charset="0"/>
                <a:cs typeface="Times New Roman" panose="02020603050405020304" pitchFamily="18" charset="0"/>
              </a:rPr>
              <a:t> nay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có</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thêm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một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láng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giềng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hát</a:t>
            </a:r>
            <a:r>
              <a:rPr lang="en-US" sz="3200" dirty="0">
                <a:solidFill>
                  <a:srgbClr val="292929"/>
                </a:solidFill>
                <a:latin typeface="Times New Roman" panose="02020603050405020304" pitchFamily="18" charset="0"/>
                <a:cs typeface="Times New Roman" panose="02020603050405020304" pitchFamily="18" charset="0"/>
              </a:rPr>
              <a:t> hay, </a:t>
            </a:r>
            <a:r>
              <a:rPr lang="en-US" sz="3200" dirty="0" err="1">
                <a:solidFill>
                  <a:srgbClr val="292929"/>
                </a:solidFill>
                <a:latin typeface="Times New Roman" panose="02020603050405020304" pitchFamily="18" charset="0"/>
                <a:cs typeface="Times New Roman" panose="02020603050405020304" pitchFamily="18" charset="0"/>
              </a:rPr>
              <a:t>làm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giỏi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 </a:t>
            </a:r>
            <a:r>
              <a:rPr lang="en-US" sz="3200" dirty="0" err="1">
                <a:solidFill>
                  <a:srgbClr val="292929"/>
                </a:solidFill>
                <a:latin typeface="Times New Roman" panose="02020603050405020304" pitchFamily="18" charset="0"/>
                <a:cs typeface="Times New Roman" panose="02020603050405020304" pitchFamily="18" charset="0"/>
              </a:rPr>
              <a:t>Để</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chúng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tớ</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giúp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bạn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dựng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nhà</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nhái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bén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chuồn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cùng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xúm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vào</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giúp</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dế</a:t>
            </a:r>
            <a:r>
              <a:rPr lang="en-US" sz="3200" dirty="0">
                <a:solidFill>
                  <a:srgbClr val="292929"/>
                </a:solidFill>
                <a:latin typeface="Times New Roman" panose="02020603050405020304" pitchFamily="18" charset="0"/>
                <a:cs typeface="Times New Roman" panose="02020603050405020304" pitchFamily="18" charset="0"/>
              </a:rPr>
              <a:t> than. </a:t>
            </a:r>
            <a:r>
              <a:rPr lang="en-US" sz="3200" dirty="0" err="1">
                <a:solidFill>
                  <a:srgbClr val="292929"/>
                </a:solidFill>
                <a:latin typeface="Times New Roman" panose="02020603050405020304" pitchFamily="18" charset="0"/>
                <a:cs typeface="Times New Roman" panose="02020603050405020304" pitchFamily="18" charset="0"/>
              </a:rPr>
              <a:t>Chỉ</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chốc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lát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ngôi</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nhà</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xinh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xắn</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bằng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đất</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đã</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được</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xây</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xong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dưới</a:t>
            </a:r>
            <a:r>
              <a:rPr lang="en-US" sz="3200" dirty="0">
                <a:solidFill>
                  <a:srgbClr val="292929"/>
                </a:solidFill>
                <a:latin typeface="Times New Roman" panose="02020603050405020304" pitchFamily="18" charset="0"/>
                <a:cs typeface="Times New Roman" panose="02020603050405020304" pitchFamily="18" charset="0"/>
              </a:rPr>
              <a:t> ô </a:t>
            </a:r>
            <a:r>
              <a:rPr lang="en-US" sz="3200" dirty="0" err="1">
                <a:solidFill>
                  <a:srgbClr val="292929"/>
                </a:solidFill>
                <a:latin typeface="Times New Roman" panose="02020603050405020304" pitchFamily="18" charset="0"/>
                <a:cs typeface="Times New Roman" panose="02020603050405020304" pitchFamily="18" charset="0"/>
              </a:rPr>
              <a:t>nấm</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giữa</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vùng</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cỏ</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xanh</a:t>
            </a:r>
            <a:r>
              <a:rPr lang="en-US" sz="3200" dirty="0">
                <a:solidFill>
                  <a:srgbClr val="292929"/>
                </a:solidFill>
                <a:latin typeface="Times New Roman" panose="02020603050405020304" pitchFamily="18" charset="0"/>
                <a:cs typeface="Times New Roman" panose="02020603050405020304" pitchFamily="18" charset="0"/>
              </a:rPr>
              <a:t> </a:t>
            </a:r>
            <a:r>
              <a:rPr lang="en-US" sz="3200" dirty="0" err="1">
                <a:solidFill>
                  <a:srgbClr val="292929"/>
                </a:solidFill>
                <a:latin typeface="Times New Roman" panose="02020603050405020304" pitchFamily="18" charset="0"/>
                <a:cs typeface="Times New Roman" panose="02020603050405020304" pitchFamily="18" charset="0"/>
              </a:rPr>
              <a:t>tươi</a:t>
            </a:r>
            <a:r>
              <a:rPr lang="en-US" sz="3200" dirty="0">
                <a:solidFill>
                  <a:srgbClr val="292929"/>
                </a:solidFill>
                <a:latin typeface="Times New Roman" panose="02020603050405020304" pitchFamily="18" charset="0"/>
                <a:cs typeface="Times New Roman" panose="02020603050405020304" pitchFamily="18" charset="0"/>
              </a:rPr>
              <a:t>.</a:t>
            </a:r>
          </a:p>
          <a:p>
            <a:pPr indent="531813" algn="just"/>
            <a:r>
              <a:rPr lang="en-US" sz="3200" dirty="0">
                <a:solidFill>
                  <a:srgbClr val="292929"/>
                </a:solidFill>
                <a:latin typeface="Times New Roman" panose="02020603050405020304" pitchFamily="18" charset="0"/>
                <a:cs typeface="Times New Roman" panose="02020603050405020304" pitchFamily="18" charset="0"/>
              </a:rPr>
              <a:t>															</a:t>
            </a:r>
            <a:r>
              <a:rPr lang="en-US" sz="3200" i="1" dirty="0">
                <a:solidFill>
                  <a:srgbClr val="292929"/>
                </a:solidFill>
                <a:latin typeface="Times New Roman" panose="02020603050405020304" pitchFamily="18" charset="0"/>
                <a:cs typeface="Times New Roman" panose="02020603050405020304" pitchFamily="18" charset="0"/>
              </a:rPr>
              <a:t>Theo </a:t>
            </a:r>
            <a:r>
              <a:rPr lang="en-US" sz="3200" i="1" dirty="0" err="1">
                <a:solidFill>
                  <a:srgbClr val="292929"/>
                </a:solidFill>
                <a:latin typeface="Times New Roman" panose="02020603050405020304" pitchFamily="18" charset="0"/>
                <a:cs typeface="Times New Roman" panose="02020603050405020304" pitchFamily="18" charset="0"/>
              </a:rPr>
              <a:t>Lý</a:t>
            </a:r>
            <a:r>
              <a:rPr lang="en-US" sz="3200" i="1" dirty="0">
                <a:solidFill>
                  <a:srgbClr val="292929"/>
                </a:solidFill>
                <a:latin typeface="Times New Roman" panose="02020603050405020304" pitchFamily="18" charset="0"/>
                <a:cs typeface="Times New Roman" panose="02020603050405020304" pitchFamily="18" charset="0"/>
              </a:rPr>
              <a:t> Lan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105" name="Picture 2">
            <a:extLst>
              <a:ext uri="{FF2B5EF4-FFF2-40B4-BE49-F238E27FC236}">
                <a16:creationId xmlns:a16="http://schemas.microsoft.com/office/drawing/2014/main" id="{16004B86-A46A-8E9D-42AE-5122B3BEC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9931" y="523455"/>
            <a:ext cx="17235771" cy="8964044"/>
          </a:xfrm>
          <a:prstGeom prst="rect">
            <a:avLst/>
          </a:prstGeom>
        </p:spPr>
      </p:pic>
      <p:pic>
        <p:nvPicPr>
          <p:cNvPr id="2" name="Picture 2"/>
          <p:cNvPicPr>
            <a:picLocks noChangeAspect="1"/>
          </p:cNvPicPr>
          <p:nvPr/>
        </p:nvPicPr>
        <p:blipFill>
          <a:blip r:embed="rId4">
            <a:alphaModFix amt="4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28440" y="5537484"/>
            <a:ext cx="6330819" cy="396467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504413" y="8642584"/>
            <a:ext cx="1966358" cy="1231432"/>
          </a:xfrm>
          <a:prstGeom prst="rect">
            <a:avLst/>
          </a:prstGeom>
        </p:spPr>
      </p:pic>
      <p:pic>
        <p:nvPicPr>
          <p:cNvPr id="5" name="Picture 5"/>
          <p:cNvPicPr>
            <a:picLocks noChangeAspect="1"/>
          </p:cNvPicPr>
          <p:nvPr/>
        </p:nvPicPr>
        <p:blipFill>
          <a:blip r:embed="rId8"/>
          <a:srcRect l="1408" r="2542"/>
          <a:stretch>
            <a:fillRect/>
          </a:stretch>
        </p:blipFill>
        <p:spPr>
          <a:xfrm>
            <a:off x="2227111" y="6466988"/>
            <a:ext cx="3243660" cy="3826715"/>
          </a:xfrm>
          <a:prstGeom prst="rect">
            <a:avLst/>
          </a:prstGeom>
        </p:spPr>
      </p:pic>
      <p:sp>
        <p:nvSpPr>
          <p:cNvPr id="57" name="TextBox 56">
            <a:extLst>
              <a:ext uri="{FF2B5EF4-FFF2-40B4-BE49-F238E27FC236}">
                <a16:creationId xmlns:a16="http://schemas.microsoft.com/office/drawing/2014/main" id="{CEFDEC84-869C-B0C8-3220-9397BA14E2BA}"/>
              </a:ext>
            </a:extLst>
          </p:cNvPr>
          <p:cNvSpPr txBox="1"/>
          <p:nvPr/>
        </p:nvSpPr>
        <p:spPr>
          <a:xfrm>
            <a:off x="2386444" y="1954394"/>
            <a:ext cx="9191655" cy="2175596"/>
          </a:xfrm>
          <a:prstGeom prst="rect">
            <a:avLst/>
          </a:prstGeom>
          <a:noFill/>
          <a:ln w="25400" cap="flat" cmpd="sng" algn="ctr">
            <a:noFill/>
            <a:prstDash val="solid"/>
          </a:ln>
          <a:effectLst/>
        </p:spPr>
        <p:txBody>
          <a:bodyPr wrap="square" rtlCol="0">
            <a:spAutoFit/>
          </a:bodyPr>
          <a:lstStyle/>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1" i="0" u="none" strike="noStrike" kern="0" cap="none" spc="0" normalizeH="0" baseline="0" noProof="0" dirty="0" err="1">
                <a:ln>
                  <a:noFill/>
                </a:ln>
                <a:solidFill>
                  <a:srgbClr val="A4C441"/>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4800" b="1" i="0" u="none" strike="noStrike" kern="0" cap="none" spc="0" normalizeH="0" baseline="0" noProof="0" dirty="0">
                <a:ln>
                  <a:noFill/>
                </a:ln>
                <a:solidFill>
                  <a:srgbClr val="A4C441"/>
                </a:solidFill>
                <a:effectLst/>
                <a:uLnTx/>
                <a:uFillTx/>
                <a:latin typeface="Times New Roman" panose="02020603050405020304" pitchFamily="18" charset="0"/>
                <a:ea typeface="+mn-ea"/>
                <a:cs typeface="Times New Roman" panose="02020603050405020304" pitchFamily="18" charset="0"/>
                <a:sym typeface="Arial"/>
              </a:rPr>
              <a:t> 1</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0" i="0" u="none" strike="noStrike" kern="0" cap="none" spc="0" normalizeH="0" baseline="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0" u="none" strike="noStrike" kern="0" cap="none" spc="0" normalizeH="0" baseline="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đầu</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0" u="none" strike="noStrike" kern="0" cap="none" spc="0" normalizeH="0" baseline="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đến</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lang="en-US" sz="4800" i="1" kern="0" dirty="0" err="1">
                <a:solidFill>
                  <a:srgbClr val="FFF9F0">
                    <a:lumMod val="10000"/>
                  </a:srgbClr>
                </a:solidFill>
                <a:latin typeface="Times New Roman" panose="02020603050405020304" pitchFamily="18" charset="0"/>
                <a:cs typeface="Times New Roman" panose="02020603050405020304" pitchFamily="18" charset="0"/>
                <a:sym typeface="Arial"/>
              </a:rPr>
              <a:t>đi</a:t>
            </a:r>
            <a:r>
              <a:rPr lang="en-US" sz="4800" i="1" kern="0" dirty="0">
                <a:solidFill>
                  <a:srgbClr val="FFF9F0">
                    <a:lumMod val="10000"/>
                  </a:srgbClr>
                </a:solidFill>
                <a:latin typeface="Times New Roman" panose="02020603050405020304" pitchFamily="18" charset="0"/>
                <a:cs typeface="Times New Roman" panose="02020603050405020304" pitchFamily="18" charset="0"/>
                <a:sym typeface="Arial"/>
              </a:rPr>
              <a:t> </a:t>
            </a:r>
            <a:r>
              <a:rPr lang="en-US" sz="4800" i="1" kern="0" dirty="0" err="1">
                <a:solidFill>
                  <a:srgbClr val="FFF9F0">
                    <a:lumMod val="10000"/>
                  </a:srgbClr>
                </a:solidFill>
                <a:latin typeface="Times New Roman" panose="02020603050405020304" pitchFamily="18" charset="0"/>
                <a:cs typeface="Times New Roman" panose="02020603050405020304" pitchFamily="18" charset="0"/>
                <a:sym typeface="Arial"/>
              </a:rPr>
              <a:t>tìm</a:t>
            </a:r>
            <a:r>
              <a:rPr lang="en-US" sz="4800" i="1" kern="0" dirty="0">
                <a:solidFill>
                  <a:srgbClr val="FFF9F0">
                    <a:lumMod val="10000"/>
                  </a:srgbClr>
                </a:solidFill>
                <a:latin typeface="Times New Roman" panose="02020603050405020304" pitchFamily="18" charset="0"/>
                <a:cs typeface="Times New Roman" panose="02020603050405020304" pitchFamily="18" charset="0"/>
                <a:sym typeface="Arial"/>
              </a:rPr>
              <a:t> </a:t>
            </a:r>
            <a:r>
              <a:rPr lang="en-US" sz="4800" i="1" kern="0" dirty="0" err="1">
                <a:solidFill>
                  <a:srgbClr val="FFF9F0">
                    <a:lumMod val="10000"/>
                  </a:srgbClr>
                </a:solidFill>
                <a:latin typeface="Times New Roman" panose="02020603050405020304" pitchFamily="18" charset="0"/>
                <a:cs typeface="Times New Roman" panose="02020603050405020304" pitchFamily="18" charset="0"/>
                <a:sym typeface="Arial"/>
              </a:rPr>
              <a:t>tiếng</a:t>
            </a:r>
            <a:r>
              <a:rPr lang="en-US" sz="4800" i="1" kern="0" dirty="0">
                <a:solidFill>
                  <a:srgbClr val="FFF9F0">
                    <a:lumMod val="10000"/>
                  </a:srgbClr>
                </a:solidFill>
                <a:latin typeface="Times New Roman" panose="02020603050405020304" pitchFamily="18" charset="0"/>
                <a:cs typeface="Times New Roman" panose="02020603050405020304" pitchFamily="18" charset="0"/>
                <a:sym typeface="Arial"/>
              </a:rPr>
              <a:t> </a:t>
            </a:r>
            <a:r>
              <a:rPr lang="en-US" sz="4800" i="1" kern="0" dirty="0" err="1">
                <a:solidFill>
                  <a:srgbClr val="FFF9F0">
                    <a:lumMod val="10000"/>
                  </a:srgbClr>
                </a:solidFill>
                <a:latin typeface="Times New Roman" panose="02020603050405020304" pitchFamily="18" charset="0"/>
                <a:cs typeface="Times New Roman" panose="02020603050405020304" pitchFamily="18" charset="0"/>
                <a:sym typeface="Arial"/>
              </a:rPr>
              <a:t>hát</a:t>
            </a:r>
            <a:r>
              <a:rPr lang="en-US" sz="4800" i="1" kern="0" dirty="0">
                <a:solidFill>
                  <a:srgbClr val="FFF9F0">
                    <a:lumMod val="10000"/>
                  </a:srgbClr>
                </a:solidFill>
                <a:latin typeface="Times New Roman" panose="02020603050405020304" pitchFamily="18" charset="0"/>
                <a:cs typeface="Times New Roman" panose="02020603050405020304" pitchFamily="18" charset="0"/>
                <a:sym typeface="Arial"/>
              </a:rPr>
              <a:t>.</a:t>
            </a:r>
            <a:endPar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TextBox 57">
            <a:extLst>
              <a:ext uri="{FF2B5EF4-FFF2-40B4-BE49-F238E27FC236}">
                <a16:creationId xmlns:a16="http://schemas.microsoft.com/office/drawing/2014/main" id="{1DDE077E-7E92-D128-7BF3-604EDAA472AD}"/>
              </a:ext>
            </a:extLst>
          </p:cNvPr>
          <p:cNvSpPr txBox="1"/>
          <p:nvPr/>
        </p:nvSpPr>
        <p:spPr>
          <a:xfrm>
            <a:off x="6019501" y="4151487"/>
            <a:ext cx="10896600" cy="2175596"/>
          </a:xfrm>
          <a:prstGeom prst="rect">
            <a:avLst/>
          </a:prstGeom>
          <a:noFill/>
          <a:ln w="25400" cap="flat" cmpd="sng" algn="ctr">
            <a:noFill/>
            <a:prstDash val="solid"/>
          </a:ln>
          <a:effectLst/>
        </p:spPr>
        <p:txBody>
          <a:bodyPr wrap="square" rtlCol="0">
            <a:spAutoFit/>
          </a:bodyPr>
          <a:lstStyle/>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1" i="0" u="none" strike="noStrike" kern="0" cap="none" spc="0" normalizeH="0" baseline="0" noProof="0" dirty="0" err="1">
                <a:ln>
                  <a:noFill/>
                </a:ln>
                <a:solidFill>
                  <a:srgbClr val="FF645C"/>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4800" b="1" i="0" u="none" strike="noStrike" kern="0" cap="none" spc="0" normalizeH="0" baseline="0" noProof="0" dirty="0">
                <a:ln>
                  <a:noFill/>
                </a:ln>
                <a:solidFill>
                  <a:srgbClr val="FF645C"/>
                </a:solidFill>
                <a:effectLst/>
                <a:uLnTx/>
                <a:uFillTx/>
                <a:latin typeface="Times New Roman" panose="02020603050405020304" pitchFamily="18" charset="0"/>
                <a:ea typeface="+mn-ea"/>
                <a:cs typeface="Times New Roman" panose="02020603050405020304" pitchFamily="18" charset="0"/>
                <a:sym typeface="Arial"/>
              </a:rPr>
              <a:t> 2</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0" i="0" u="none" strike="noStrike" kern="0" cap="none" spc="0" normalizeH="0" baseline="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Tiếp</a:t>
            </a:r>
            <a:r>
              <a:rPr kumimoji="0" lang="en-US" sz="4800" b="0" i="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0"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theo</a:t>
            </a:r>
            <a:r>
              <a:rPr kumimoji="0" lang="en-US" sz="4800" b="0" i="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0"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4800" b="0" i="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0"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đến</a:t>
            </a:r>
            <a:r>
              <a:rPr kumimoji="0" lang="en-US" sz="4800" b="0" i="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1"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một</a:t>
            </a:r>
            <a:r>
              <a:rPr kumimoji="0" lang="en-US" sz="4800" b="0" i="1"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1"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tài</a:t>
            </a:r>
            <a:r>
              <a:rPr kumimoji="0" lang="en-US" sz="4800" b="0" i="1"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1"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năng</a:t>
            </a:r>
            <a:r>
              <a:rPr kumimoji="0" lang="en-US" sz="4800" b="0" i="1"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1"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âm</a:t>
            </a:r>
            <a:r>
              <a:rPr kumimoji="0" lang="en-US" sz="4800" b="0" i="1"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i="1"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nhạc</a:t>
            </a:r>
            <a:r>
              <a:rPr kumimoji="0" lang="en-US" sz="4800" b="0" i="1"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4800" b="0" i="1"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TextBox 58">
            <a:extLst>
              <a:ext uri="{FF2B5EF4-FFF2-40B4-BE49-F238E27FC236}">
                <a16:creationId xmlns:a16="http://schemas.microsoft.com/office/drawing/2014/main" id="{74F9EA62-25E7-D73A-4BE0-21F37F500726}"/>
              </a:ext>
            </a:extLst>
          </p:cNvPr>
          <p:cNvSpPr txBox="1"/>
          <p:nvPr/>
        </p:nvSpPr>
        <p:spPr>
          <a:xfrm>
            <a:off x="8426414" y="6466988"/>
            <a:ext cx="9191655" cy="2175596"/>
          </a:xfrm>
          <a:prstGeom prst="rect">
            <a:avLst/>
          </a:prstGeom>
          <a:noFill/>
          <a:ln w="25400" cap="flat" cmpd="sng" algn="ctr">
            <a:noFill/>
            <a:prstDash val="solid"/>
          </a:ln>
          <a:effectLst/>
        </p:spPr>
        <p:txBody>
          <a:bodyPr wrap="square" rtlCol="0">
            <a:spAutoFit/>
          </a:bodyPr>
          <a:lstStyle/>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1" i="0" u="none" strike="noStrike" kern="0" cap="none" spc="0" normalizeH="0" baseline="0" noProof="0" dirty="0" err="1">
                <a:ln>
                  <a:noFill/>
                </a:ln>
                <a:solidFill>
                  <a:srgbClr val="A4C441"/>
                </a:solidFill>
                <a:effectLst/>
                <a:uLnTx/>
                <a:uFillTx/>
                <a:latin typeface="Times New Roman" panose="02020603050405020304" pitchFamily="18" charset="0"/>
                <a:ea typeface="+mn-ea"/>
                <a:cs typeface="Times New Roman" panose="02020603050405020304" pitchFamily="18" charset="0"/>
                <a:sym typeface="Arial"/>
              </a:rPr>
              <a:t>Đoạn</a:t>
            </a:r>
            <a:r>
              <a:rPr kumimoji="0" lang="en-US" sz="4800" b="1" i="0" u="none" strike="noStrike" kern="0" cap="none" spc="0" normalizeH="0" baseline="0" noProof="0" dirty="0">
                <a:ln>
                  <a:noFill/>
                </a:ln>
                <a:solidFill>
                  <a:srgbClr val="A4C441"/>
                </a:solidFill>
                <a:effectLst/>
                <a:uLnTx/>
                <a:uFillTx/>
                <a:latin typeface="Times New Roman" panose="02020603050405020304" pitchFamily="18" charset="0"/>
                <a:ea typeface="+mn-ea"/>
                <a:cs typeface="Times New Roman" panose="02020603050405020304" pitchFamily="18" charset="0"/>
                <a:sym typeface="Arial"/>
              </a:rPr>
              <a:t> 3</a:t>
            </a:r>
            <a:r>
              <a:rPr kumimoji="0" lang="en-US" sz="4800" b="0" i="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defTabSz="685800" eaLnBrk="1" fontAlgn="auto" latinLnBrk="0" hangingPunct="1">
              <a:lnSpc>
                <a:spcPct val="150000"/>
              </a:lnSpc>
              <a:spcBef>
                <a:spcPts val="0"/>
              </a:spcBef>
              <a:spcAft>
                <a:spcPts val="0"/>
              </a:spcAft>
              <a:buClrTx/>
              <a:buSzTx/>
              <a:buFont typeface="Arial"/>
              <a:buNone/>
              <a:tabLst/>
              <a:defRPr/>
            </a:pPr>
            <a:r>
              <a:rPr kumimoji="0" lang="en-US" sz="4800" b="0" u="none" strike="noStrike" kern="0" cap="none" spc="0" normalizeH="0" baseline="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Còn</a:t>
            </a:r>
            <a:r>
              <a:rPr kumimoji="0" lang="en-US" sz="4800" b="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0" u="none" strike="noStrike" kern="0" cap="none" spc="0" normalizeH="0" noProof="0" dirty="0" err="1">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4800" b="0" u="none" strike="noStrike" kern="0" cap="none" spc="0" normalizeH="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4800" b="0" u="none" strike="noStrike" kern="0" cap="none" spc="0" normalizeH="0" baseline="0" noProof="0" dirty="0">
              <a:ln>
                <a:noFill/>
              </a:ln>
              <a:solidFill>
                <a:srgbClr val="FFF9F0">
                  <a:lumMod val="1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4" name="Google Shape;272;p36">
            <a:extLst>
              <a:ext uri="{FF2B5EF4-FFF2-40B4-BE49-F238E27FC236}">
                <a16:creationId xmlns:a16="http://schemas.microsoft.com/office/drawing/2014/main" id="{A47632F6-9F14-7361-D052-474E1976C7B6}"/>
              </a:ext>
            </a:extLst>
          </p:cNvPr>
          <p:cNvSpPr txBox="1">
            <a:spLocks/>
          </p:cNvSpPr>
          <p:nvPr/>
        </p:nvSpPr>
        <p:spPr>
          <a:xfrm>
            <a:off x="6629400" y="1123038"/>
            <a:ext cx="4373467" cy="896783"/>
          </a:xfrm>
          <a:prstGeom prst="rect">
            <a:avLst/>
          </a:prstGeom>
          <a:noFill/>
          <a:ln>
            <a:noFill/>
          </a:ln>
          <a:effectLst>
            <a:outerShdw dist="19050" dir="5400000" algn="bl" rotWithShape="0">
              <a:srgbClr val="EEDCC1"/>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Life Savers ExtraBold"/>
              <a:buNone/>
              <a:defRPr sz="4900" b="0" i="0" u="none" strike="noStrike" cap="none">
                <a:solidFill>
                  <a:schemeClr val="lt2"/>
                </a:solidFill>
                <a:latin typeface="Life Savers ExtraBold"/>
                <a:ea typeface="Life Savers ExtraBold"/>
                <a:cs typeface="Life Savers ExtraBold"/>
                <a:sym typeface="Life Savers ExtraBold"/>
              </a:defRPr>
            </a:lvl1pPr>
            <a:lvl2pPr marR="0" lvl="1"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2pPr>
            <a:lvl3pPr marR="0" lvl="2"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3pPr>
            <a:lvl4pPr marR="0" lvl="3"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4pPr>
            <a:lvl5pPr marR="0" lvl="4"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5pPr>
            <a:lvl6pPr marR="0" lvl="5"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6pPr>
            <a:lvl7pPr marR="0" lvl="6"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7pPr>
            <a:lvl8pPr marR="0" lvl="7"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8pPr>
            <a:lvl9pPr marR="0" lvl="8" algn="ctr" rtl="0">
              <a:lnSpc>
                <a:spcPct val="100000"/>
              </a:lnSpc>
              <a:spcBef>
                <a:spcPts val="0"/>
              </a:spcBef>
              <a:spcAft>
                <a:spcPts val="0"/>
              </a:spcAft>
              <a:buClr>
                <a:schemeClr val="dk1"/>
              </a:buClr>
              <a:buSzPts val="6000"/>
              <a:buFont typeface="Life Savers ExtraBold"/>
              <a:buNone/>
              <a:defRPr sz="6000" b="0" i="0" u="none" strike="noStrike" cap="none">
                <a:solidFill>
                  <a:schemeClr val="dk1"/>
                </a:solidFill>
                <a:latin typeface="Life Savers ExtraBold"/>
                <a:ea typeface="Life Savers ExtraBold"/>
                <a:cs typeface="Life Savers ExtraBold"/>
                <a:sym typeface="Life Savers ExtraBold"/>
              </a:defRPr>
            </a:lvl9pPr>
          </a:lstStyle>
          <a:p>
            <a:pPr marL="0" marR="0" lvl="0" indent="0" algn="ctr" defTabSz="914400" rtl="0" eaLnBrk="1" fontAlgn="auto" latinLnBrk="0" hangingPunct="1">
              <a:lnSpc>
                <a:spcPct val="100000"/>
              </a:lnSpc>
              <a:spcBef>
                <a:spcPts val="0"/>
              </a:spcBef>
              <a:spcAft>
                <a:spcPts val="0"/>
              </a:spcAft>
              <a:buClr>
                <a:srgbClr val="895430"/>
              </a:buClr>
              <a:buSzPts val="6000"/>
              <a:buFont typeface="Life Savers ExtraBold"/>
              <a:buNone/>
              <a:tabLst/>
              <a:defRPr/>
            </a:pPr>
            <a:r>
              <a:rPr kumimoji="0" lang="en-US" sz="5400" b="1" i="0" u="none" strike="noStrike" kern="0" normalizeH="0" baseline="0" noProof="0" dirty="0">
                <a:solidFill>
                  <a:srgbClr val="D37A25"/>
                </a:solidFill>
                <a:uLnTx/>
                <a:uFillTx/>
                <a:latin typeface="Arial" panose="020B0604020202020204" pitchFamily="34" charset="0"/>
                <a:cs typeface="Arial" panose="020B0604020202020204" pitchFamily="34" charset="0"/>
                <a:sym typeface="Life Savers ExtraBold"/>
              </a:rPr>
              <a:t>Chia </a:t>
            </a:r>
            <a:r>
              <a:rPr kumimoji="0" lang="en-US" sz="5400" b="1" i="0" u="none" strike="noStrike" kern="0" normalizeH="0" baseline="0" noProof="0" dirty="0" err="1">
                <a:solidFill>
                  <a:srgbClr val="D37A25"/>
                </a:solidFill>
                <a:uLnTx/>
                <a:uFillTx/>
                <a:latin typeface="Arial" panose="020B0604020202020204" pitchFamily="34" charset="0"/>
                <a:cs typeface="Arial" panose="020B0604020202020204" pitchFamily="34" charset="0"/>
                <a:sym typeface="Life Savers ExtraBold"/>
              </a:rPr>
              <a:t>đoạn</a:t>
            </a:r>
            <a:endParaRPr kumimoji="0" lang="en-US" sz="5400" b="1" i="0" u="none" strike="noStrike" kern="0" normalizeH="0" baseline="0" noProof="0" dirty="0">
              <a:solidFill>
                <a:srgbClr val="D37A25"/>
              </a:solidFill>
              <a:uLnTx/>
              <a:uFillTx/>
              <a:latin typeface="Arial" panose="020B0604020202020204" pitchFamily="34" charset="0"/>
              <a:cs typeface="Arial" panose="020B0604020202020204" pitchFamily="34" charset="0"/>
              <a:sym typeface="Life Savers ExtraBold"/>
            </a:endParaRPr>
          </a:p>
        </p:txBody>
      </p:sp>
    </p:spTree>
    <p:extLst>
      <p:ext uri="{BB962C8B-B14F-4D97-AF65-F5344CB8AC3E}">
        <p14:creationId xmlns:p14="http://schemas.microsoft.com/office/powerpoint/2010/main" val="340916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600"/>
                                        <p:tgtEl>
                                          <p:spTgt spid="57"/>
                                        </p:tgtEl>
                                      </p:cBhvr>
                                    </p:animEffect>
                                  </p:childTnLst>
                                </p:cTn>
                              </p:par>
                            </p:childTnLst>
                          </p:cTn>
                        </p:par>
                        <p:par>
                          <p:cTn id="8" fill="hold">
                            <p:stCondLst>
                              <p:cond delay="600"/>
                            </p:stCondLst>
                            <p:childTnLst>
                              <p:par>
                                <p:cTn id="9" presetID="16" presetClass="entr" presetSubtype="21"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inVertical)">
                                      <p:cBhvr>
                                        <p:cTn id="11" dur="600"/>
                                        <p:tgtEl>
                                          <p:spTgt spid="58"/>
                                        </p:tgtEl>
                                      </p:cBhvr>
                                    </p:animEffect>
                                  </p:childTnLst>
                                </p:cTn>
                              </p:par>
                            </p:childTnLst>
                          </p:cTn>
                        </p:par>
                        <p:par>
                          <p:cTn id="12" fill="hold">
                            <p:stCondLst>
                              <p:cond delay="1200"/>
                            </p:stCondLst>
                            <p:childTnLst>
                              <p:par>
                                <p:cTn id="13" presetID="16" presetClass="entr" presetSubtype="21"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6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3855" b="49388"/>
          <a:stretch>
            <a:fillRect/>
          </a:stretch>
        </p:blipFill>
        <p:spPr>
          <a:xfrm flipH="1">
            <a:off x="-1478236" y="6714118"/>
            <a:ext cx="7992018" cy="50883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732" b="27596"/>
          <a:stretch>
            <a:fillRect/>
          </a:stretch>
        </p:blipFill>
        <p:spPr>
          <a:xfrm rot="-139838">
            <a:off x="13108914" y="6592431"/>
            <a:ext cx="6295478" cy="799071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855" b="45116"/>
          <a:stretch>
            <a:fillRect/>
          </a:stretch>
        </p:blipFill>
        <p:spPr>
          <a:xfrm>
            <a:off x="-2045443" y="-2501924"/>
            <a:ext cx="7992018" cy="551792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468" b="22987"/>
          <a:stretch>
            <a:fillRect/>
          </a:stretch>
        </p:blipFill>
        <p:spPr>
          <a:xfrm rot="-1448817" flipH="1">
            <a:off x="13675791" y="-3285502"/>
            <a:ext cx="6460250" cy="819985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806">
            <a:off x="3421270" y="2718493"/>
            <a:ext cx="11445459" cy="4850013"/>
          </a:xfrm>
          <a:prstGeom prst="rect">
            <a:avLst/>
          </a:prstGeom>
        </p:spPr>
      </p:pic>
      <p:sp>
        <p:nvSpPr>
          <p:cNvPr id="7" name="TextBox 7"/>
          <p:cNvSpPr txBox="1"/>
          <p:nvPr/>
        </p:nvSpPr>
        <p:spPr>
          <a:xfrm>
            <a:off x="3824128" y="4449196"/>
            <a:ext cx="10579556" cy="1056571"/>
          </a:xfrm>
          <a:prstGeom prst="rect">
            <a:avLst/>
          </a:prstGeom>
        </p:spPr>
        <p:txBody>
          <a:bodyPr lIns="0" tIns="0" rIns="0" bIns="0" rtlCol="0" anchor="t">
            <a:spAutoFit/>
          </a:bodyPr>
          <a:lstStyle/>
          <a:p>
            <a:pPr marL="0" marR="0" lvl="0" indent="0" algn="ctr" defTabSz="914400" rtl="0" eaLnBrk="1" fontAlgn="auto" latinLnBrk="0" hangingPunct="1">
              <a:lnSpc>
                <a:spcPts val="8828"/>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643325"/>
                </a:solidFill>
                <a:effectLst/>
                <a:uLnTx/>
                <a:uFillTx/>
                <a:latin typeface="Arial" panose="020B0604020202020204" pitchFamily="34" charset="0"/>
                <a:cs typeface="Arial" panose="020B0604020202020204" pitchFamily="34" charset="0"/>
              </a:rPr>
              <a:t>Luyện</a:t>
            </a:r>
            <a:r>
              <a:rPr kumimoji="0" lang="en-US" sz="7200" b="1" i="0" u="none" strike="noStrike" kern="1200" cap="none" spc="0" normalizeH="0" baseline="0" noProof="0" dirty="0">
                <a:ln>
                  <a:noFill/>
                </a:ln>
                <a:solidFill>
                  <a:srgbClr val="643325"/>
                </a:solidFill>
                <a:effectLst/>
                <a:uLnTx/>
                <a:uFillTx/>
                <a:latin typeface="Arial" panose="020B0604020202020204" pitchFamily="34" charset="0"/>
                <a:cs typeface="Arial" panose="020B0604020202020204" pitchFamily="34" charset="0"/>
              </a:rPr>
              <a:t> </a:t>
            </a:r>
            <a:r>
              <a:rPr kumimoji="0" lang="en-US" sz="7200" b="1" i="0" u="none" strike="noStrike" kern="1200" cap="none" spc="0" normalizeH="0" baseline="0" noProof="0" dirty="0" err="1">
                <a:ln>
                  <a:noFill/>
                </a:ln>
                <a:solidFill>
                  <a:srgbClr val="643325"/>
                </a:solidFill>
                <a:effectLst/>
                <a:uLnTx/>
                <a:uFillTx/>
                <a:latin typeface="Arial" panose="020B0604020202020204" pitchFamily="34" charset="0"/>
                <a:cs typeface="Arial" panose="020B0604020202020204" pitchFamily="34" charset="0"/>
              </a:rPr>
              <a:t>đọc</a:t>
            </a:r>
            <a:r>
              <a:rPr kumimoji="0" lang="en-US" sz="7200" b="1" i="0" u="none" strike="noStrike" kern="1200" cap="none" spc="0" normalizeH="0" baseline="0" noProof="0" dirty="0">
                <a:ln>
                  <a:noFill/>
                </a:ln>
                <a:solidFill>
                  <a:srgbClr val="643325"/>
                </a:solidFill>
                <a:effectLst/>
                <a:uLnTx/>
                <a:uFillTx/>
                <a:latin typeface="Arial" panose="020B0604020202020204" pitchFamily="34" charset="0"/>
                <a:cs typeface="Arial" panose="020B0604020202020204" pitchFamily="34" charset="0"/>
              </a:rPr>
              <a:t> </a:t>
            </a:r>
            <a:r>
              <a:rPr kumimoji="0" lang="en-US" sz="7200" b="1" i="0" u="none" strike="noStrike" kern="1200" cap="none" spc="0" normalizeH="0" baseline="0" noProof="0" dirty="0" err="1">
                <a:ln>
                  <a:noFill/>
                </a:ln>
                <a:solidFill>
                  <a:srgbClr val="643325"/>
                </a:solidFill>
                <a:effectLst/>
                <a:uLnTx/>
                <a:uFillTx/>
                <a:latin typeface="Arial" panose="020B0604020202020204" pitchFamily="34" charset="0"/>
                <a:cs typeface="Arial" panose="020B0604020202020204" pitchFamily="34" charset="0"/>
              </a:rPr>
              <a:t>đoạn</a:t>
            </a:r>
            <a:endParaRPr kumimoji="0" lang="en-US" sz="7200" b="1" i="0" u="none" strike="noStrike" kern="1200" cap="none" spc="0" normalizeH="0" baseline="0" noProof="0" dirty="0">
              <a:ln>
                <a:noFill/>
              </a:ln>
              <a:solidFill>
                <a:srgbClr val="643325"/>
              </a:solidFill>
              <a:effectLst/>
              <a:uLnTx/>
              <a:uFillTx/>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10626" y="6096662"/>
            <a:ext cx="1466748" cy="2284358"/>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506F919-2500-1574-B202-1033D7F84F2F}"/>
              </a:ext>
            </a:extLst>
          </p:cNvPr>
          <p:cNvPicPr>
            <a:picLocks noChangeAspect="1"/>
          </p:cNvPicPr>
          <p:nvPr/>
        </p:nvPicPr>
        <p:blipFill>
          <a:blip r:embed="rId2"/>
          <a:srcRect t="2163" b="13461"/>
          <a:stretch>
            <a:fillRect/>
          </a:stretch>
        </p:blipFill>
        <p:spPr>
          <a:xfrm>
            <a:off x="17502" y="-54033"/>
            <a:ext cx="18288000" cy="10287000"/>
          </a:xfrm>
          <a:prstGeom prst="rect">
            <a:avLst/>
          </a:prstGeom>
        </p:spPr>
      </p:pic>
      <p:grpSp>
        <p:nvGrpSpPr>
          <p:cNvPr id="6" name="Group 5">
            <a:extLst>
              <a:ext uri="{FF2B5EF4-FFF2-40B4-BE49-F238E27FC236}">
                <a16:creationId xmlns:a16="http://schemas.microsoft.com/office/drawing/2014/main" id="{1FDDD54D-6A34-1051-B82E-354BB5BEBFFF}"/>
              </a:ext>
            </a:extLst>
          </p:cNvPr>
          <p:cNvGrpSpPr/>
          <p:nvPr/>
        </p:nvGrpSpPr>
        <p:grpSpPr>
          <a:xfrm>
            <a:off x="304800" y="-558031"/>
            <a:ext cx="5916796" cy="2745217"/>
            <a:chOff x="609600" y="320457"/>
            <a:chExt cx="6068508" cy="3340417"/>
          </a:xfrm>
        </p:grpSpPr>
        <p:pic>
          <p:nvPicPr>
            <p:cNvPr id="5" name="Picture 8">
              <a:extLst>
                <a:ext uri="{FF2B5EF4-FFF2-40B4-BE49-F238E27FC236}">
                  <a16:creationId xmlns:a16="http://schemas.microsoft.com/office/drawing/2014/main" id="{44F2A3C1-7E96-A212-AB5E-F89733B20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320457"/>
              <a:ext cx="5334000" cy="3340417"/>
            </a:xfrm>
            <a:prstGeom prst="rect">
              <a:avLst/>
            </a:prstGeom>
          </p:spPr>
        </p:pic>
        <p:pic>
          <p:nvPicPr>
            <p:cNvPr id="4" name="Picture 2">
              <a:extLst>
                <a:ext uri="{FF2B5EF4-FFF2-40B4-BE49-F238E27FC236}">
                  <a16:creationId xmlns:a16="http://schemas.microsoft.com/office/drawing/2014/main" id="{78668CFF-E452-6886-D4CD-BD81B29EE8AD}"/>
                </a:ext>
              </a:extLst>
            </p:cNvPr>
            <p:cNvPicPr>
              <a:picLocks noChangeAspect="1"/>
            </p:cNvPicPr>
            <p:nvPr/>
          </p:nvPicPr>
          <p:blipFill>
            <a:blip r:embed="rId5">
              <a:alphaModFix amt="46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29908" y="362784"/>
              <a:ext cx="4648200" cy="2910935"/>
            </a:xfrm>
            <a:prstGeom prst="rect">
              <a:avLst/>
            </a:prstGeom>
          </p:spPr>
        </p:pic>
      </p:grpSp>
      <p:sp>
        <p:nvSpPr>
          <p:cNvPr id="7" name="Title 9">
            <a:extLst>
              <a:ext uri="{FF2B5EF4-FFF2-40B4-BE49-F238E27FC236}">
                <a16:creationId xmlns:a16="http://schemas.microsoft.com/office/drawing/2014/main" id="{DF19400A-5B85-1D52-B906-9A508D20894C}"/>
              </a:ext>
            </a:extLst>
          </p:cNvPr>
          <p:cNvSpPr txBox="1">
            <a:spLocks/>
          </p:cNvSpPr>
          <p:nvPr/>
        </p:nvSpPr>
        <p:spPr>
          <a:xfrm>
            <a:off x="1295400" y="814577"/>
            <a:ext cx="7704000" cy="5643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err="1">
                <a:solidFill>
                  <a:schemeClr val="tx1">
                    <a:lumMod val="75000"/>
                    <a:lumOff val="25000"/>
                  </a:schemeClr>
                </a:solidFill>
              </a:rPr>
              <a:t>Luyện</a:t>
            </a:r>
            <a:r>
              <a:rPr lang="en-US" sz="4800" b="1" dirty="0">
                <a:solidFill>
                  <a:schemeClr val="tx1">
                    <a:lumMod val="75000"/>
                    <a:lumOff val="25000"/>
                  </a:schemeClr>
                </a:solidFill>
              </a:rPr>
              <a:t> </a:t>
            </a:r>
            <a:r>
              <a:rPr lang="en-US" sz="4800" b="1" dirty="0" err="1">
                <a:solidFill>
                  <a:schemeClr val="tx1">
                    <a:lumMod val="75000"/>
                    <a:lumOff val="25000"/>
                  </a:schemeClr>
                </a:solidFill>
              </a:rPr>
              <a:t>đọc</a:t>
            </a:r>
            <a:r>
              <a:rPr lang="en-US" sz="4800" b="1" dirty="0">
                <a:solidFill>
                  <a:schemeClr val="tx1">
                    <a:lumMod val="75000"/>
                    <a:lumOff val="25000"/>
                  </a:schemeClr>
                </a:solidFill>
              </a:rPr>
              <a:t> </a:t>
            </a:r>
            <a:r>
              <a:rPr lang="en-US" sz="4800" b="1" dirty="0" err="1">
                <a:solidFill>
                  <a:schemeClr val="tx1">
                    <a:lumMod val="75000"/>
                    <a:lumOff val="25000"/>
                  </a:schemeClr>
                </a:solidFill>
              </a:rPr>
              <a:t>đoạn</a:t>
            </a:r>
            <a:r>
              <a:rPr lang="en-US" sz="4800" b="1" dirty="0">
                <a:solidFill>
                  <a:schemeClr val="tx1">
                    <a:lumMod val="75000"/>
                    <a:lumOff val="25000"/>
                  </a:schemeClr>
                </a:solidFill>
              </a:rPr>
              <a:t> 1</a:t>
            </a:r>
          </a:p>
        </p:txBody>
      </p:sp>
      <p:sp>
        <p:nvSpPr>
          <p:cNvPr id="9" name="TextBox 15">
            <a:extLst>
              <a:ext uri="{FF2B5EF4-FFF2-40B4-BE49-F238E27FC236}">
                <a16:creationId xmlns:a16="http://schemas.microsoft.com/office/drawing/2014/main" id="{8182C43F-6F98-B8FC-E20B-114926B654C2}"/>
              </a:ext>
            </a:extLst>
          </p:cNvPr>
          <p:cNvSpPr txBox="1"/>
          <p:nvPr/>
        </p:nvSpPr>
        <p:spPr>
          <a:xfrm>
            <a:off x="693600" y="2521919"/>
            <a:ext cx="16611600" cy="7376315"/>
          </a:xfrm>
          <a:prstGeom prst="rect">
            <a:avLst/>
          </a:prstGeom>
        </p:spPr>
        <p:txBody>
          <a:bodyPr wrap="square" lIns="0" tIns="0" rIns="0" bIns="0" rtlCol="0" anchor="t">
            <a:spAutoFit/>
          </a:bodyPr>
          <a:lstStyle/>
          <a:p>
            <a:pPr indent="615950" algn="just">
              <a:lnSpc>
                <a:spcPct val="150000"/>
              </a:lnSpc>
            </a:pPr>
            <a:r>
              <a:rPr lang="en-US" sz="3600" dirty="0" err="1">
                <a:solidFill>
                  <a:schemeClr val="tx1">
                    <a:lumMod val="85000"/>
                    <a:lumOff val="15000"/>
                  </a:schemeClr>
                </a:solidFill>
                <a:latin typeface="Arial" panose="020B0604020202020204" pitchFamily="34" charset="0"/>
                <a:cs typeface="Arial" panose="020B0604020202020204" pitchFamily="34" charset="0"/>
              </a:rPr>
              <a:t>Sáng</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sớm</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và</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nhái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bén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đang</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tập</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nhảy</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xa</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thì</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chợt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một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tràng</a:t>
            </a:r>
            <a:r>
              <a:rPr lang="en-US" sz="3600" dirty="0">
                <a:solidFill>
                  <a:schemeClr val="tx1">
                    <a:lumMod val="85000"/>
                    <a:lumOff val="15000"/>
                  </a:schemeClr>
                </a:solidFill>
                <a:latin typeface="Arial" panose="020B0604020202020204" pitchFamily="34" charset="0"/>
                <a:cs typeface="Arial" panose="020B0604020202020204" pitchFamily="34" charset="0"/>
              </a:rPr>
              <a:t> “re </a:t>
            </a:r>
            <a:r>
              <a:rPr lang="en-US" sz="3600" dirty="0" err="1">
                <a:solidFill>
                  <a:schemeClr val="tx1">
                    <a:lumMod val="85000"/>
                    <a:lumOff val="15000"/>
                  </a:schemeClr>
                </a:solidFill>
                <a:latin typeface="Arial" panose="020B0604020202020204" pitchFamily="34" charset="0"/>
                <a:cs typeface="Arial" panose="020B0604020202020204" pitchFamily="34" charset="0"/>
              </a:rPr>
              <a:t>re</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re</a:t>
            </a:r>
            <a:r>
              <a:rPr lang="en-US" sz="3600" dirty="0">
                <a:solidFill>
                  <a:schemeClr val="tx1">
                    <a:lumMod val="85000"/>
                    <a:lumOff val="15000"/>
                  </a:schemeClr>
                </a:solidFill>
                <a:latin typeface="Arial" panose="020B0604020202020204" pitchFamily="34" charset="0"/>
                <a:cs typeface="Arial" panose="020B0604020202020204" pitchFamily="34" charset="0"/>
              </a:rPr>
              <a:t>” vang </a:t>
            </a:r>
            <a:r>
              <a:rPr lang="en-US" sz="3600" dirty="0" err="1">
                <a:solidFill>
                  <a:schemeClr val="tx1">
                    <a:lumMod val="85000"/>
                    <a:lumOff val="15000"/>
                  </a:schemeClr>
                </a:solidFill>
                <a:latin typeface="Arial" panose="020B0604020202020204" pitchFamily="34" charset="0"/>
                <a:cs typeface="Arial" panose="020B0604020202020204" pitchFamily="34" charset="0"/>
              </a:rPr>
              <a:t>lên</a:t>
            </a:r>
            <a:r>
              <a:rPr lang="en-US" sz="3600" dirty="0">
                <a:solidFill>
                  <a:schemeClr val="tx1">
                    <a:lumMod val="85000"/>
                    <a:lumOff val="15000"/>
                  </a:schemeClr>
                </a:solidFill>
                <a:latin typeface="Arial" panose="020B0604020202020204" pitchFamily="34" charset="0"/>
                <a:cs typeface="Arial" panose="020B0604020202020204" pitchFamily="34" charset="0"/>
              </a:rPr>
              <a:t>. Hai </a:t>
            </a:r>
            <a:r>
              <a:rPr lang="en-US" sz="3600" dirty="0" err="1">
                <a:solidFill>
                  <a:schemeClr val="tx1">
                    <a:lumMod val="85000"/>
                    <a:lumOff val="15000"/>
                  </a:schemeClr>
                </a:solidFill>
                <a:latin typeface="Arial" panose="020B0604020202020204" pitchFamily="34" charset="0"/>
                <a:cs typeface="Arial" panose="020B0604020202020204" pitchFamily="34" charset="0"/>
              </a:rPr>
              <a:t>bạn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nghểnh</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đầu</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nghe</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615950" algn="just">
              <a:lnSpc>
                <a:spcPct val="150000"/>
              </a:lnSpc>
            </a:pPr>
            <a:r>
              <a:rPr lang="en-US" sz="3600" dirty="0">
                <a:solidFill>
                  <a:schemeClr val="tx1">
                    <a:lumMod val="85000"/>
                    <a:lumOff val="15000"/>
                  </a:schemeClr>
                </a:solidFill>
                <a:latin typeface="Arial" panose="020B0604020202020204" pitchFamily="34" charset="0"/>
                <a:cs typeface="Arial" panose="020B0604020202020204" pitchFamily="34" charset="0"/>
              </a:rPr>
              <a:t>- Hay </a:t>
            </a:r>
            <a:r>
              <a:rPr lang="en-US" sz="3600" dirty="0" err="1">
                <a:solidFill>
                  <a:schemeClr val="tx1">
                    <a:lumMod val="85000"/>
                    <a:lumOff val="15000"/>
                  </a:schemeClr>
                </a:solidFill>
                <a:latin typeface="Arial" panose="020B0604020202020204" pitchFamily="34" charset="0"/>
                <a:cs typeface="Arial" panose="020B0604020202020204" pitchFamily="34" charset="0"/>
              </a:rPr>
              <a:t>quá</a:t>
            </a:r>
            <a:r>
              <a:rPr lang="en-US" sz="3600" dirty="0">
                <a:solidFill>
                  <a:schemeClr val="tx1">
                    <a:lumMod val="85000"/>
                    <a:lumOff val="15000"/>
                  </a:schemeClr>
                </a:solidFill>
                <a:latin typeface="Arial" panose="020B0604020202020204" pitchFamily="34" charset="0"/>
                <a:cs typeface="Arial" panose="020B0604020202020204" pitchFamily="34" charset="0"/>
              </a:rPr>
              <a:t>, ai </a:t>
            </a:r>
            <a:r>
              <a:rPr lang="en-US" sz="3600" dirty="0" err="1">
                <a:solidFill>
                  <a:schemeClr val="tx1">
                    <a:lumMod val="85000"/>
                    <a:lumOff val="15000"/>
                  </a:schemeClr>
                </a:solidFill>
                <a:latin typeface="Arial" panose="020B0604020202020204" pitchFamily="34" charset="0"/>
                <a:cs typeface="Arial" panose="020B0604020202020204" pitchFamily="34" charset="0"/>
              </a:rPr>
              <a:t>hát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đó</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615950" algn="just">
              <a:lnSpc>
                <a:spcPct val="150000"/>
              </a:lnSpc>
            </a:pPr>
            <a:r>
              <a:rPr lang="en-US" sz="3600" dirty="0" err="1">
                <a:solidFill>
                  <a:schemeClr val="tx1">
                    <a:lumMod val="85000"/>
                    <a:lumOff val="15000"/>
                  </a:schemeClr>
                </a:solidFill>
                <a:latin typeface="Arial" panose="020B0604020202020204" pitchFamily="34" charset="0"/>
                <a:cs typeface="Arial" panose="020B0604020202020204" pitchFamily="34" charset="0"/>
              </a:rPr>
              <a:t>Chuồn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chuồn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vừa</a:t>
            </a:r>
            <a:r>
              <a:rPr lang="en-US" sz="3600" dirty="0">
                <a:solidFill>
                  <a:schemeClr val="tx1">
                    <a:lumMod val="85000"/>
                    <a:lumOff val="15000"/>
                  </a:schemeClr>
                </a:solidFill>
                <a:latin typeface="Arial" panose="020B0604020202020204" pitchFamily="34" charset="0"/>
                <a:cs typeface="Arial" panose="020B0604020202020204" pitchFamily="34" charset="0"/>
              </a:rPr>
              <a:t> bay </a:t>
            </a:r>
            <a:r>
              <a:rPr lang="en-US" sz="3600" dirty="0" err="1">
                <a:solidFill>
                  <a:schemeClr val="tx1">
                    <a:lumMod val="85000"/>
                    <a:lumOff val="15000"/>
                  </a:schemeClr>
                </a:solidFill>
                <a:latin typeface="Arial" panose="020B0604020202020204" pitchFamily="34" charset="0"/>
                <a:cs typeface="Arial" panose="020B0604020202020204" pitchFamily="34" charset="0"/>
              </a:rPr>
              <a:t>đến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đậu</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trên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nhánh</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cỏ</a:t>
            </a:r>
            <a:r>
              <a:rPr lang="en-US" sz="3600" dirty="0">
                <a:solidFill>
                  <a:schemeClr val="tx1">
                    <a:lumMod val="85000"/>
                    <a:lumOff val="15000"/>
                  </a:schemeClr>
                </a:solidFill>
                <a:latin typeface="Arial" panose="020B0604020202020204" pitchFamily="34" charset="0"/>
                <a:cs typeface="Arial" panose="020B0604020202020204" pitchFamily="34" charset="0"/>
              </a:rPr>
              <a:t> may, </a:t>
            </a:r>
            <a:r>
              <a:rPr lang="en-US" sz="3600" dirty="0" err="1">
                <a:solidFill>
                  <a:schemeClr val="tx1">
                    <a:lumMod val="85000"/>
                    <a:lumOff val="15000"/>
                  </a:schemeClr>
                </a:solidFill>
                <a:latin typeface="Arial" panose="020B0604020202020204" pitchFamily="34" charset="0"/>
                <a:cs typeface="Arial" panose="020B0604020202020204" pitchFamily="34" charset="0"/>
              </a:rPr>
              <a:t>đôi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cánh</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mỏng</a:t>
            </a:r>
            <a:r>
              <a:rPr lang="en-US" sz="3600" dirty="0">
                <a:solidFill>
                  <a:schemeClr val="tx1">
                    <a:lumMod val="85000"/>
                    <a:lumOff val="15000"/>
                  </a:schemeClr>
                </a:solidFill>
                <a:latin typeface="Arial" panose="020B0604020202020204" pitchFamily="34" charset="0"/>
                <a:cs typeface="Arial" panose="020B0604020202020204" pitchFamily="34" charset="0"/>
              </a:rPr>
              <a:t> rung </a:t>
            </a:r>
            <a:r>
              <a:rPr lang="en-US" sz="3600" dirty="0" err="1">
                <a:solidFill>
                  <a:schemeClr val="tx1">
                    <a:lumMod val="85000"/>
                    <a:lumOff val="15000"/>
                  </a:schemeClr>
                </a:solidFill>
                <a:latin typeface="Arial" panose="020B0604020202020204" pitchFamily="34" charset="0"/>
                <a:cs typeface="Arial" panose="020B0604020202020204" pitchFamily="34" charset="0"/>
              </a:rPr>
              <a:t>nhè</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nhẹ</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khi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điệu</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nhạc</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vút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cao</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531813" algn="just">
              <a:lnSpc>
                <a:spcPct val="150000"/>
              </a:lnSpc>
            </a:pP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Có</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phải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hát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không</a:t>
            </a:r>
            <a:r>
              <a:rPr lang="en-US" sz="3600" dirty="0">
                <a:solidFill>
                  <a:schemeClr val="tx1">
                    <a:lumMod val="85000"/>
                    <a:lumOff val="15000"/>
                  </a:schemeClr>
                </a:solidFill>
                <a:latin typeface="Arial" panose="020B0604020202020204" pitchFamily="34" charset="0"/>
                <a:cs typeface="Arial" panose="020B0604020202020204" pitchFamily="34" charset="0"/>
              </a:rPr>
              <a:t>? Hay </a:t>
            </a:r>
            <a:r>
              <a:rPr lang="en-US" sz="3600" dirty="0" err="1">
                <a:solidFill>
                  <a:schemeClr val="tx1">
                    <a:lumMod val="85000"/>
                    <a:lumOff val="15000"/>
                  </a:schemeClr>
                </a:solidFill>
                <a:latin typeface="Arial" panose="020B0604020202020204" pitchFamily="34" charset="0"/>
                <a:cs typeface="Arial" panose="020B0604020202020204" pitchFamily="34" charset="0"/>
              </a:rPr>
              <a:t>nhái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bén</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531813" algn="just">
              <a:lnSpc>
                <a:spcPct val="150000"/>
              </a:lnSpc>
            </a:pP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lắc</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đầu</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nhái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bén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cũng</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xua</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tay</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531813" algn="just">
              <a:lnSpc>
                <a:spcPct val="150000"/>
              </a:lnSpc>
            </a:pP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Tớ</a:t>
            </a:r>
            <a:r>
              <a:rPr lang="en-US" sz="3600" dirty="0">
                <a:solidFill>
                  <a:schemeClr val="tx1">
                    <a:lumMod val="85000"/>
                    <a:lumOff val="15000"/>
                  </a:schemeClr>
                </a:solidFill>
                <a:latin typeface="Arial" panose="020B0604020202020204" pitchFamily="34" charset="0"/>
                <a:cs typeface="Arial" panose="020B0604020202020204" pitchFamily="34" charset="0"/>
              </a:rPr>
              <a:t> à? </a:t>
            </a:r>
            <a:r>
              <a:rPr lang="en-US" sz="3600" dirty="0" err="1">
                <a:solidFill>
                  <a:schemeClr val="tx1">
                    <a:lumMod val="85000"/>
                    <a:lumOff val="15000"/>
                  </a:schemeClr>
                </a:solidFill>
                <a:latin typeface="Arial" panose="020B0604020202020204" pitchFamily="34" charset="0"/>
                <a:cs typeface="Arial" panose="020B0604020202020204" pitchFamily="34" charset="0"/>
              </a:rPr>
              <a:t>Tớ</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hát</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thì</a:t>
            </a:r>
            <a:r>
              <a:rPr lang="en-US" sz="3600" dirty="0">
                <a:solidFill>
                  <a:schemeClr val="tx1">
                    <a:lumMod val="85000"/>
                    <a:lumOff val="15000"/>
                  </a:schemeClr>
                </a:solidFill>
                <a:latin typeface="Arial" panose="020B0604020202020204" pitchFamily="34" charset="0"/>
                <a:cs typeface="Arial" panose="020B0604020202020204" pitchFamily="34" charset="0"/>
              </a:rPr>
              <a:t> ai </a:t>
            </a:r>
            <a:r>
              <a:rPr lang="en-US" sz="3600" dirty="0" err="1">
                <a:solidFill>
                  <a:schemeClr val="tx1">
                    <a:lumMod val="85000"/>
                    <a:lumOff val="15000"/>
                  </a:schemeClr>
                </a:solidFill>
                <a:latin typeface="Arial" panose="020B0604020202020204" pitchFamily="34" charset="0"/>
                <a:cs typeface="Arial" panose="020B0604020202020204" pitchFamily="34" charset="0"/>
              </a:rPr>
              <a:t>nghe</a:t>
            </a:r>
            <a:r>
              <a:rPr lang="en-US" sz="3600" dirty="0">
                <a:solidFill>
                  <a:schemeClr val="tx1">
                    <a:lumMod val="85000"/>
                    <a:lumOff val="15000"/>
                  </a:schemeClr>
                </a:solidFill>
                <a:latin typeface="Arial" panose="020B0604020202020204" pitchFamily="34" charset="0"/>
                <a:cs typeface="Arial" panose="020B0604020202020204" pitchFamily="34" charset="0"/>
              </a:rPr>
              <a:t>?</a:t>
            </a:r>
          </a:p>
          <a:p>
            <a:pPr indent="531813" algn="just">
              <a:lnSpc>
                <a:spcPct val="150000"/>
              </a:lnSpc>
            </a:pPr>
            <a:r>
              <a:rPr lang="en-US" sz="3600" dirty="0" err="1">
                <a:solidFill>
                  <a:schemeClr val="tx1">
                    <a:lumMod val="85000"/>
                    <a:lumOff val="15000"/>
                  </a:schemeClr>
                </a:solidFill>
                <a:latin typeface="Arial" panose="020B0604020202020204" pitchFamily="34" charset="0"/>
                <a:cs typeface="Arial" panose="020B0604020202020204" pitchFamily="34" charset="0"/>
              </a:rPr>
              <a:t>Thế</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là</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cào</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nhái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bén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chuồn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chuồn</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rủ</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nhau</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đi</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tìm</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tiếng</a:t>
            </a:r>
            <a:r>
              <a:rPr lang="en-US" sz="3600" dirty="0">
                <a:solidFill>
                  <a:schemeClr val="tx1">
                    <a:lumMod val="85000"/>
                    <a:lumOff val="15000"/>
                  </a:schemeClr>
                </a:solidFill>
                <a:latin typeface="Arial" panose="020B0604020202020204" pitchFamily="34" charset="0"/>
                <a:cs typeface="Arial" panose="020B0604020202020204" pitchFamily="34" charset="0"/>
              </a:rPr>
              <a:t> </a:t>
            </a:r>
            <a:r>
              <a:rPr lang="en-US" sz="3600" dirty="0" err="1">
                <a:solidFill>
                  <a:schemeClr val="tx1">
                    <a:lumMod val="85000"/>
                    <a:lumOff val="15000"/>
                  </a:schemeClr>
                </a:solidFill>
                <a:latin typeface="Arial" panose="020B0604020202020204" pitchFamily="34" charset="0"/>
                <a:cs typeface="Arial" panose="020B0604020202020204" pitchFamily="34" charset="0"/>
              </a:rPr>
              <a:t>hát</a:t>
            </a:r>
            <a:r>
              <a:rPr lang="en-US" sz="3600" dirty="0">
                <a:solidFill>
                  <a:schemeClr val="tx1">
                    <a:lumMod val="85000"/>
                    <a:lumOff val="15000"/>
                  </a:schemeClr>
                </a:solidFill>
                <a:latin typeface="Arial" panose="020B0604020202020204" pitchFamily="34" charset="0"/>
                <a:cs typeface="Arial" panose="020B0604020202020204" pitchFamily="34" charset="0"/>
              </a:rPr>
              <a:t>.</a:t>
            </a:r>
          </a:p>
        </p:txBody>
      </p:sp>
      <p:cxnSp>
        <p:nvCxnSpPr>
          <p:cNvPr id="10" name="Straight Connector 9">
            <a:extLst>
              <a:ext uri="{FF2B5EF4-FFF2-40B4-BE49-F238E27FC236}">
                <a16:creationId xmlns:a16="http://schemas.microsoft.com/office/drawing/2014/main" id="{B6DA6E8E-22D9-F645-534B-7F2481DEF83E}"/>
              </a:ext>
            </a:extLst>
          </p:cNvPr>
          <p:cNvCxnSpPr/>
          <p:nvPr/>
        </p:nvCxnSpPr>
        <p:spPr>
          <a:xfrm>
            <a:off x="4421192" y="4076700"/>
            <a:ext cx="2362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0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2297</TotalTime>
  <Words>1425</Words>
  <Application>Microsoft Office PowerPoint</Application>
  <PresentationFormat>Custom</PresentationFormat>
  <Paragraphs>104</Paragraphs>
  <Slides>19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Times New Roman</vt:lpstr>
      <vt:lpstr>Arial</vt:lpstr>
      <vt:lpstr>Calibri</vt:lpstr>
      <vt:lpstr>#9Slide05 Phobia</vt:lpstr>
      <vt:lpstr>Tahoma</vt:lpstr>
      <vt:lpstr>SVN-Poky's</vt:lpstr>
      <vt:lpstr>Life Savers ExtraBold</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dc:title>
  <dc:creator>OS</dc:creator>
  <cp:lastModifiedBy>MyPC</cp:lastModifiedBy>
  <cp:revision>44</cp:revision>
  <dcterms:created xsi:type="dcterms:W3CDTF">2006-08-16T00:00:00Z</dcterms:created>
  <dcterms:modified xsi:type="dcterms:W3CDTF">2025-01-02T03:54:10Z</dcterms:modified>
  <dc:identifier>DAFHgz4ln7w</dc:identifier>
</cp:coreProperties>
</file>