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66" r:id="rId2"/>
    <p:sldMasterId id="2147483678" r:id="rId3"/>
    <p:sldMasterId id="2147483691" r:id="rId4"/>
  </p:sldMasterIdLst>
  <p:notesMasterIdLst>
    <p:notesMasterId r:id="rId41"/>
  </p:notesMasterIdLst>
  <p:handoutMasterIdLst>
    <p:handoutMasterId r:id="rId42"/>
  </p:handoutMasterIdLst>
  <p:sldIdLst>
    <p:sldId id="256" r:id="rId5"/>
    <p:sldId id="257"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 id="286" r:id="rId34"/>
    <p:sldId id="288" r:id="rId35"/>
    <p:sldId id="289" r:id="rId36"/>
    <p:sldId id="290" r:id="rId37"/>
    <p:sldId id="291" r:id="rId38"/>
    <p:sldId id="292" r:id="rId39"/>
    <p:sldId id="294" r:id="rId40"/>
  </p:sldIdLst>
  <p:sldSz cx="9144000" cy="5143500" type="screen16x9"/>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780"/>
    <a:srgbClr val="00B050"/>
    <a:srgbClr val="31ADB9"/>
    <a:srgbClr val="FF9900"/>
    <a:srgbClr val="EC3730"/>
    <a:srgbClr val="29304A"/>
    <a:srgbClr val="FF0066"/>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94660"/>
  </p:normalViewPr>
  <p:slideViewPr>
    <p:cSldViewPr>
      <p:cViewPr varScale="1">
        <p:scale>
          <a:sx n="100" d="100"/>
          <a:sy n="100" d="100"/>
        </p:scale>
        <p:origin x="96" y="51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2022/12/14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2022/12/14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258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3415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8989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888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6712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3709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3488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7385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5993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917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511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325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904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981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1955964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1555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2523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BE5B-D107-4870-84B0-07085A150AC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6708941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F8459F-9C12-43E6-BEBC-D62F03F1A77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20758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A175CD-49EE-4D6F-98ED-BCF7E28E17C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28728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062118-105C-45D5-A1E0-F6B5E5B344D0}"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853710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450" y="1190625"/>
            <a:ext cx="7727100" cy="21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6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p:nvPr/>
        </p:nvSpPr>
        <p:spPr>
          <a:xfrm>
            <a:off x="87200" y="20907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2732875" y="1941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6728750" y="-1845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6945200" y="4186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txBox="1">
            <a:spLocks noGrp="1"/>
          </p:cNvSpPr>
          <p:nvPr>
            <p:ph type="subTitle" idx="1"/>
          </p:nvPr>
        </p:nvSpPr>
        <p:spPr>
          <a:xfrm>
            <a:off x="2132999" y="3420126"/>
            <a:ext cx="4878000" cy="55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6" name="Google Shape;16;p2"/>
          <p:cNvGrpSpPr/>
          <p:nvPr/>
        </p:nvGrpSpPr>
        <p:grpSpPr>
          <a:xfrm>
            <a:off x="98397" y="-66540"/>
            <a:ext cx="1229660" cy="1498233"/>
            <a:chOff x="98397" y="-66540"/>
            <a:chExt cx="1229660" cy="1498233"/>
          </a:xfrm>
        </p:grpSpPr>
        <p:sp>
          <p:nvSpPr>
            <p:cNvPr id="17" name="Google Shape;17;p2"/>
            <p:cNvSpPr/>
            <p:nvPr/>
          </p:nvSpPr>
          <p:spPr>
            <a:xfrm rot="1053773">
              <a:off x="272920" y="361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rot="1053773">
              <a:off x="593269" y="1454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rot="1053773">
              <a:off x="318085" y="5211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rot="1053773">
              <a:off x="340367" y="6756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rot="1053773">
              <a:off x="354147" y="1163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22;p2"/>
          <p:cNvGrpSpPr/>
          <p:nvPr/>
        </p:nvGrpSpPr>
        <p:grpSpPr>
          <a:xfrm>
            <a:off x="7373885" y="2851385"/>
            <a:ext cx="1770112" cy="2243651"/>
            <a:chOff x="7373885" y="2851385"/>
            <a:chExt cx="1770112" cy="2243651"/>
          </a:xfrm>
        </p:grpSpPr>
        <p:sp>
          <p:nvSpPr>
            <p:cNvPr id="23" name="Google Shape;23;p2"/>
            <p:cNvSpPr/>
            <p:nvPr/>
          </p:nvSpPr>
          <p:spPr>
            <a:xfrm rot="-844353">
              <a:off x="7594691" y="2983181"/>
              <a:ext cx="1328501" cy="1980058"/>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rot="-844353">
              <a:off x="8216976" y="4027390"/>
              <a:ext cx="216795" cy="806488"/>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rot="-844353">
              <a:off x="7673074" y="3118519"/>
              <a:ext cx="1028824" cy="913408"/>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rot="-844353">
              <a:off x="7691276" y="3071460"/>
              <a:ext cx="1164620" cy="179414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7" name="Google Shape;27;p2"/>
          <p:cNvGrpSpPr/>
          <p:nvPr/>
        </p:nvGrpSpPr>
        <p:grpSpPr>
          <a:xfrm>
            <a:off x="7687013" y="-117549"/>
            <a:ext cx="1617608" cy="1503205"/>
            <a:chOff x="7687013" y="-117549"/>
            <a:chExt cx="1617608" cy="1503205"/>
          </a:xfrm>
        </p:grpSpPr>
        <p:sp>
          <p:nvSpPr>
            <p:cNvPr id="28" name="Google Shape;28;p2"/>
            <p:cNvSpPr/>
            <p:nvPr/>
          </p:nvSpPr>
          <p:spPr>
            <a:xfrm>
              <a:off x="7687013" y="-11754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2"/>
            <p:cNvSpPr/>
            <p:nvPr/>
          </p:nvSpPr>
          <p:spPr>
            <a:xfrm>
              <a:off x="7943966" y="124243"/>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7778165" y="-971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8194172" y="381268"/>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7760428" y="-41812"/>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2"/>
            <p:cNvSpPr/>
            <p:nvPr/>
          </p:nvSpPr>
          <p:spPr>
            <a:xfrm>
              <a:off x="7930509" y="109407"/>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 name="Google Shape;34;p2"/>
          <p:cNvGrpSpPr/>
          <p:nvPr/>
        </p:nvGrpSpPr>
        <p:grpSpPr>
          <a:xfrm>
            <a:off x="-416791" y="3514879"/>
            <a:ext cx="2091678" cy="1936390"/>
            <a:chOff x="-416791" y="3514879"/>
            <a:chExt cx="2091678" cy="1936390"/>
          </a:xfrm>
        </p:grpSpPr>
        <p:sp>
          <p:nvSpPr>
            <p:cNvPr id="35" name="Google Shape;35;p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3;p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3046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4"/>
        <p:cNvGrpSpPr/>
        <p:nvPr/>
      </p:nvGrpSpPr>
      <p:grpSpPr>
        <a:xfrm>
          <a:off x="0" y="0"/>
          <a:ext cx="0" cy="0"/>
          <a:chOff x="0" y="0"/>
          <a:chExt cx="0" cy="0"/>
        </a:xfrm>
      </p:grpSpPr>
      <p:sp>
        <p:nvSpPr>
          <p:cNvPr id="45" name="Google Shape;45;p3"/>
          <p:cNvSpPr/>
          <p:nvPr/>
        </p:nvSpPr>
        <p:spPr>
          <a:xfrm>
            <a:off x="7481225" y="4886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6;p3"/>
          <p:cNvSpPr/>
          <p:nvPr/>
        </p:nvSpPr>
        <p:spPr>
          <a:xfrm>
            <a:off x="8481350" y="21214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3"/>
          <p:cNvSpPr/>
          <p:nvPr/>
        </p:nvSpPr>
        <p:spPr>
          <a:xfrm>
            <a:off x="-234025" y="25717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3"/>
          <p:cNvSpPr/>
          <p:nvPr/>
        </p:nvSpPr>
        <p:spPr>
          <a:xfrm>
            <a:off x="5881025" y="4313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3"/>
          <p:cNvSpPr/>
          <p:nvPr/>
        </p:nvSpPr>
        <p:spPr>
          <a:xfrm>
            <a:off x="2404400" y="92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3"/>
          <p:cNvSpPr/>
          <p:nvPr/>
        </p:nvSpPr>
        <p:spPr>
          <a:xfrm>
            <a:off x="423200" y="48330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3"/>
          <p:cNvSpPr txBox="1">
            <a:spLocks noGrp="1"/>
          </p:cNvSpPr>
          <p:nvPr>
            <p:ph type="subTitle" idx="1"/>
          </p:nvPr>
        </p:nvSpPr>
        <p:spPr>
          <a:xfrm>
            <a:off x="3610039" y="2671500"/>
            <a:ext cx="43065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 name="Google Shape;52;p3"/>
          <p:cNvSpPr txBox="1">
            <a:spLocks noGrp="1"/>
          </p:cNvSpPr>
          <p:nvPr>
            <p:ph type="title" hasCustomPrompt="1"/>
          </p:nvPr>
        </p:nvSpPr>
        <p:spPr>
          <a:xfrm>
            <a:off x="1241138" y="1586100"/>
            <a:ext cx="1908300" cy="19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dk2"/>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53" name="Google Shape;53;p3"/>
          <p:cNvGrpSpPr/>
          <p:nvPr/>
        </p:nvGrpSpPr>
        <p:grpSpPr>
          <a:xfrm>
            <a:off x="5148322" y="-471790"/>
            <a:ext cx="1229660" cy="1498233"/>
            <a:chOff x="5148322" y="-471790"/>
            <a:chExt cx="1229660" cy="1498233"/>
          </a:xfrm>
        </p:grpSpPr>
        <p:sp>
          <p:nvSpPr>
            <p:cNvPr id="54" name="Google Shape;54;p3"/>
            <p:cNvSpPr/>
            <p:nvPr/>
          </p:nvSpPr>
          <p:spPr>
            <a:xfrm rot="1053773">
              <a:off x="5322845" y="-369057"/>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5;p3"/>
            <p:cNvSpPr/>
            <p:nvPr/>
          </p:nvSpPr>
          <p:spPr>
            <a:xfrm rot="1053773">
              <a:off x="5643194" y="-259847"/>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6;p3"/>
            <p:cNvSpPr/>
            <p:nvPr/>
          </p:nvSpPr>
          <p:spPr>
            <a:xfrm rot="1053773">
              <a:off x="5368010" y="11589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3"/>
            <p:cNvSpPr/>
            <p:nvPr/>
          </p:nvSpPr>
          <p:spPr>
            <a:xfrm rot="1053773">
              <a:off x="5390292" y="27041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rot="1053773">
              <a:off x="5404072" y="-288946"/>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9" name="Google Shape;59;p3"/>
          <p:cNvSpPr txBox="1">
            <a:spLocks noGrp="1"/>
          </p:cNvSpPr>
          <p:nvPr>
            <p:ph type="title" idx="2"/>
          </p:nvPr>
        </p:nvSpPr>
        <p:spPr>
          <a:xfrm>
            <a:off x="3609900" y="1684800"/>
            <a:ext cx="4306500" cy="986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60" name="Google Shape;60;p3"/>
          <p:cNvGrpSpPr/>
          <p:nvPr/>
        </p:nvGrpSpPr>
        <p:grpSpPr>
          <a:xfrm>
            <a:off x="7526388" y="3892264"/>
            <a:ext cx="1617608" cy="1503205"/>
            <a:chOff x="7526388" y="3892264"/>
            <a:chExt cx="1617608" cy="1503205"/>
          </a:xfrm>
        </p:grpSpPr>
        <p:sp>
          <p:nvSpPr>
            <p:cNvPr id="61" name="Google Shape;61;p3"/>
            <p:cNvSpPr/>
            <p:nvPr/>
          </p:nvSpPr>
          <p:spPr>
            <a:xfrm>
              <a:off x="7526388" y="3892264"/>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7783341" y="4134055"/>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7617540" y="400010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8033547" y="4391081"/>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7599803" y="3968000"/>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7769884" y="4119220"/>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7" name="Google Shape;67;p3"/>
          <p:cNvGrpSpPr/>
          <p:nvPr/>
        </p:nvGrpSpPr>
        <p:grpSpPr>
          <a:xfrm>
            <a:off x="-499214" y="-177325"/>
            <a:ext cx="2062486" cy="1992979"/>
            <a:chOff x="-499214" y="-177325"/>
            <a:chExt cx="2062486" cy="1992979"/>
          </a:xfrm>
        </p:grpSpPr>
        <p:sp>
          <p:nvSpPr>
            <p:cNvPr id="68" name="Google Shape;68;p3"/>
            <p:cNvSpPr/>
            <p:nvPr/>
          </p:nvSpPr>
          <p:spPr>
            <a:xfrm rot="-2500558">
              <a:off x="-398002" y="312956"/>
              <a:ext cx="1860062" cy="1012418"/>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3"/>
            <p:cNvSpPr/>
            <p:nvPr/>
          </p:nvSpPr>
          <p:spPr>
            <a:xfrm rot="-2500558">
              <a:off x="-308018" y="409522"/>
              <a:ext cx="1677769" cy="820559"/>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3"/>
            <p:cNvSpPr/>
            <p:nvPr/>
          </p:nvSpPr>
          <p:spPr>
            <a:xfrm rot="-2500558">
              <a:off x="294489" y="462680"/>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1;p3"/>
            <p:cNvSpPr/>
            <p:nvPr/>
          </p:nvSpPr>
          <p:spPr>
            <a:xfrm rot="-2500558">
              <a:off x="582492" y="111705"/>
              <a:ext cx="552166"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rot="-2500558">
              <a:off x="-73434" y="1071506"/>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rot="-2500558">
              <a:off x="303634" y="950960"/>
              <a:ext cx="407171" cy="338065"/>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rot="-2500558">
              <a:off x="225227" y="525158"/>
              <a:ext cx="567828"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rot="-2500558">
              <a:off x="224979" y="764223"/>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rot="-2500558">
              <a:off x="179335" y="618405"/>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7" name="Google Shape;77;p3"/>
          <p:cNvGrpSpPr/>
          <p:nvPr/>
        </p:nvGrpSpPr>
        <p:grpSpPr>
          <a:xfrm>
            <a:off x="2309308" y="4083635"/>
            <a:ext cx="1795709" cy="1387193"/>
            <a:chOff x="2309308" y="4083635"/>
            <a:chExt cx="1795709" cy="1387193"/>
          </a:xfrm>
        </p:grpSpPr>
        <p:sp>
          <p:nvSpPr>
            <p:cNvPr id="78" name="Google Shape;78;p3"/>
            <p:cNvSpPr/>
            <p:nvPr/>
          </p:nvSpPr>
          <p:spPr>
            <a:xfrm rot="-965529">
              <a:off x="2415021" y="4283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rot="-965529">
              <a:off x="2508119" y="4377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rot="-965529">
              <a:off x="2488411" y="4358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p3"/>
            <p:cNvSpPr/>
            <p:nvPr/>
          </p:nvSpPr>
          <p:spPr>
            <a:xfrm rot="-965529">
              <a:off x="3231286" y="4397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p3"/>
            <p:cNvSpPr/>
            <p:nvPr/>
          </p:nvSpPr>
          <p:spPr>
            <a:xfrm rot="-965529">
              <a:off x="3033935" y="4441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10134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3"/>
        <p:cNvGrpSpPr/>
        <p:nvPr/>
      </p:nvGrpSpPr>
      <p:grpSpPr>
        <a:xfrm>
          <a:off x="0" y="0"/>
          <a:ext cx="0" cy="0"/>
          <a:chOff x="0" y="0"/>
          <a:chExt cx="0" cy="0"/>
        </a:xfrm>
      </p:grpSpPr>
      <p:sp>
        <p:nvSpPr>
          <p:cNvPr id="84" name="Google Shape;84;p4"/>
          <p:cNvSpPr/>
          <p:nvPr/>
        </p:nvSpPr>
        <p:spPr>
          <a:xfrm>
            <a:off x="8430775" y="1519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85;p4"/>
          <p:cNvSpPr/>
          <p:nvPr/>
        </p:nvSpPr>
        <p:spPr>
          <a:xfrm>
            <a:off x="-637025" y="28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86;p4"/>
          <p:cNvSpPr/>
          <p:nvPr/>
        </p:nvSpPr>
        <p:spPr>
          <a:xfrm>
            <a:off x="1391800" y="4892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87;p4"/>
          <p:cNvSpPr txBox="1">
            <a:spLocks noGrp="1"/>
          </p:cNvSpPr>
          <p:nvPr>
            <p:ph type="body" idx="1"/>
          </p:nvPr>
        </p:nvSpPr>
        <p:spPr>
          <a:xfrm>
            <a:off x="713225" y="1199025"/>
            <a:ext cx="7717500" cy="3404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88" name="Google Shape;88;p4"/>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89" name="Google Shape;89;p4"/>
          <p:cNvGrpSpPr/>
          <p:nvPr/>
        </p:nvGrpSpPr>
        <p:grpSpPr>
          <a:xfrm>
            <a:off x="7474646" y="2863505"/>
            <a:ext cx="2459466" cy="2596870"/>
            <a:chOff x="7474646" y="2863505"/>
            <a:chExt cx="2459466" cy="2596870"/>
          </a:xfrm>
        </p:grpSpPr>
        <p:sp>
          <p:nvSpPr>
            <p:cNvPr id="90" name="Google Shape;90;p4"/>
            <p:cNvSpPr/>
            <p:nvPr/>
          </p:nvSpPr>
          <p:spPr>
            <a:xfrm rot="-6050300">
              <a:off x="7580894" y="3124967"/>
              <a:ext cx="2246970" cy="2073945"/>
            </a:xfrm>
            <a:custGeom>
              <a:avLst/>
              <a:gdLst/>
              <a:ahLst/>
              <a:cxnLst/>
              <a:rect l="l" t="t" r="r" b="b"/>
              <a:pathLst>
                <a:path w="49504" h="45692" extrusionOk="0">
                  <a:moveTo>
                    <a:pt x="10137" y="1"/>
                  </a:moveTo>
                  <a:cubicBezTo>
                    <a:pt x="8822" y="1"/>
                    <a:pt x="7607" y="827"/>
                    <a:pt x="6933" y="2227"/>
                  </a:cubicBezTo>
                  <a:lnTo>
                    <a:pt x="6747" y="2665"/>
                  </a:lnTo>
                  <a:lnTo>
                    <a:pt x="6562" y="2665"/>
                  </a:lnTo>
                  <a:cubicBezTo>
                    <a:pt x="5735" y="2665"/>
                    <a:pt x="4959" y="2952"/>
                    <a:pt x="4318" y="3526"/>
                  </a:cubicBezTo>
                  <a:cubicBezTo>
                    <a:pt x="3273" y="4470"/>
                    <a:pt x="3003" y="5516"/>
                    <a:pt x="2952" y="6224"/>
                  </a:cubicBezTo>
                  <a:cubicBezTo>
                    <a:pt x="2935" y="6612"/>
                    <a:pt x="2969" y="6966"/>
                    <a:pt x="3053" y="7321"/>
                  </a:cubicBezTo>
                  <a:cubicBezTo>
                    <a:pt x="1097" y="7759"/>
                    <a:pt x="574" y="9260"/>
                    <a:pt x="439" y="9766"/>
                  </a:cubicBezTo>
                  <a:cubicBezTo>
                    <a:pt x="0" y="11588"/>
                    <a:pt x="1097" y="13443"/>
                    <a:pt x="3526" y="15045"/>
                  </a:cubicBezTo>
                  <a:cubicBezTo>
                    <a:pt x="4791" y="15889"/>
                    <a:pt x="6342" y="16496"/>
                    <a:pt x="7945" y="16833"/>
                  </a:cubicBezTo>
                  <a:cubicBezTo>
                    <a:pt x="8063" y="17575"/>
                    <a:pt x="8316" y="18301"/>
                    <a:pt x="8704" y="19043"/>
                  </a:cubicBezTo>
                  <a:cubicBezTo>
                    <a:pt x="10643" y="22602"/>
                    <a:pt x="14084" y="25621"/>
                    <a:pt x="16597" y="27830"/>
                  </a:cubicBezTo>
                  <a:cubicBezTo>
                    <a:pt x="19498" y="30411"/>
                    <a:pt x="22652" y="32604"/>
                    <a:pt x="25621" y="34611"/>
                  </a:cubicBezTo>
                  <a:cubicBezTo>
                    <a:pt x="25874" y="34779"/>
                    <a:pt x="26127" y="34965"/>
                    <a:pt x="26397" y="35150"/>
                  </a:cubicBezTo>
                  <a:cubicBezTo>
                    <a:pt x="28151" y="36399"/>
                    <a:pt x="30293" y="37917"/>
                    <a:pt x="32789" y="38085"/>
                  </a:cubicBezTo>
                  <a:cubicBezTo>
                    <a:pt x="33565" y="40514"/>
                    <a:pt x="34965" y="43988"/>
                    <a:pt x="38102" y="45372"/>
                  </a:cubicBezTo>
                  <a:cubicBezTo>
                    <a:pt x="38557" y="45591"/>
                    <a:pt x="39097" y="45692"/>
                    <a:pt x="39603" y="45692"/>
                  </a:cubicBezTo>
                  <a:cubicBezTo>
                    <a:pt x="41054" y="45692"/>
                    <a:pt x="42302" y="44815"/>
                    <a:pt x="42774" y="43432"/>
                  </a:cubicBezTo>
                  <a:cubicBezTo>
                    <a:pt x="43094" y="43499"/>
                    <a:pt x="43415" y="43550"/>
                    <a:pt x="43735" y="43550"/>
                  </a:cubicBezTo>
                  <a:cubicBezTo>
                    <a:pt x="44916" y="43550"/>
                    <a:pt x="45962" y="43044"/>
                    <a:pt x="46721" y="42116"/>
                  </a:cubicBezTo>
                  <a:cubicBezTo>
                    <a:pt x="47193" y="41543"/>
                    <a:pt x="47885" y="40278"/>
                    <a:pt x="47058" y="38541"/>
                  </a:cubicBezTo>
                  <a:cubicBezTo>
                    <a:pt x="47952" y="38085"/>
                    <a:pt x="48998" y="37309"/>
                    <a:pt x="49318" y="36095"/>
                  </a:cubicBezTo>
                  <a:cubicBezTo>
                    <a:pt x="49504" y="35336"/>
                    <a:pt x="49386" y="34577"/>
                    <a:pt x="48930" y="33936"/>
                  </a:cubicBezTo>
                  <a:cubicBezTo>
                    <a:pt x="48036" y="32620"/>
                    <a:pt x="46535" y="32283"/>
                    <a:pt x="45540" y="32047"/>
                  </a:cubicBezTo>
                  <a:cubicBezTo>
                    <a:pt x="45355" y="32013"/>
                    <a:pt x="45169" y="31963"/>
                    <a:pt x="45034" y="31929"/>
                  </a:cubicBezTo>
                  <a:cubicBezTo>
                    <a:pt x="43769" y="31575"/>
                    <a:pt x="42504" y="31237"/>
                    <a:pt x="41239" y="30900"/>
                  </a:cubicBezTo>
                  <a:cubicBezTo>
                    <a:pt x="41340" y="29888"/>
                    <a:pt x="41155" y="28876"/>
                    <a:pt x="40666" y="27965"/>
                  </a:cubicBezTo>
                  <a:cubicBezTo>
                    <a:pt x="39957" y="26565"/>
                    <a:pt x="38878" y="25469"/>
                    <a:pt x="37950" y="24524"/>
                  </a:cubicBezTo>
                  <a:cubicBezTo>
                    <a:pt x="37697" y="24271"/>
                    <a:pt x="37461" y="24035"/>
                    <a:pt x="37242" y="23782"/>
                  </a:cubicBezTo>
                  <a:cubicBezTo>
                    <a:pt x="35572" y="22011"/>
                    <a:pt x="34003" y="20477"/>
                    <a:pt x="32469" y="19060"/>
                  </a:cubicBezTo>
                  <a:cubicBezTo>
                    <a:pt x="30698" y="17441"/>
                    <a:pt x="28741" y="16243"/>
                    <a:pt x="26818" y="15079"/>
                  </a:cubicBezTo>
                  <a:cubicBezTo>
                    <a:pt x="25469" y="14253"/>
                    <a:pt x="24187" y="13494"/>
                    <a:pt x="23006" y="12600"/>
                  </a:cubicBezTo>
                  <a:lnTo>
                    <a:pt x="22990" y="12566"/>
                  </a:lnTo>
                  <a:cubicBezTo>
                    <a:pt x="21809" y="11672"/>
                    <a:pt x="20578" y="10745"/>
                    <a:pt x="19110" y="10070"/>
                  </a:cubicBezTo>
                  <a:cubicBezTo>
                    <a:pt x="19060" y="10036"/>
                    <a:pt x="18992" y="10002"/>
                    <a:pt x="18958" y="9986"/>
                  </a:cubicBezTo>
                  <a:cubicBezTo>
                    <a:pt x="18132" y="9530"/>
                    <a:pt x="17204" y="9075"/>
                    <a:pt x="16159" y="8889"/>
                  </a:cubicBezTo>
                  <a:cubicBezTo>
                    <a:pt x="16091" y="8602"/>
                    <a:pt x="16024" y="8316"/>
                    <a:pt x="15956" y="8012"/>
                  </a:cubicBezTo>
                  <a:cubicBezTo>
                    <a:pt x="15366" y="5263"/>
                    <a:pt x="14641" y="1822"/>
                    <a:pt x="11605" y="338"/>
                  </a:cubicBezTo>
                  <a:cubicBezTo>
                    <a:pt x="11132" y="135"/>
                    <a:pt x="10643" y="1"/>
                    <a:pt x="10137"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1;p4"/>
            <p:cNvSpPr/>
            <p:nvPr/>
          </p:nvSpPr>
          <p:spPr>
            <a:xfrm rot="-6050300">
              <a:off x="7671471" y="3215100"/>
              <a:ext cx="2061690" cy="1881992"/>
            </a:xfrm>
            <a:custGeom>
              <a:avLst/>
              <a:gdLst/>
              <a:ahLst/>
              <a:cxnLst/>
              <a:rect l="l" t="t" r="r" b="b"/>
              <a:pathLst>
                <a:path w="45422" h="41463" extrusionOk="0">
                  <a:moveTo>
                    <a:pt x="8015" y="852"/>
                  </a:moveTo>
                  <a:cubicBezTo>
                    <a:pt x="8221" y="852"/>
                    <a:pt x="8453" y="944"/>
                    <a:pt x="8703" y="1162"/>
                  </a:cubicBezTo>
                  <a:cubicBezTo>
                    <a:pt x="9125" y="1533"/>
                    <a:pt x="9429" y="2089"/>
                    <a:pt x="9715" y="2579"/>
                  </a:cubicBezTo>
                  <a:cubicBezTo>
                    <a:pt x="10862" y="4552"/>
                    <a:pt x="10913" y="6998"/>
                    <a:pt x="11672" y="9123"/>
                  </a:cubicBezTo>
                  <a:cubicBezTo>
                    <a:pt x="11250" y="9325"/>
                    <a:pt x="10896" y="9612"/>
                    <a:pt x="10474" y="9882"/>
                  </a:cubicBezTo>
                  <a:cubicBezTo>
                    <a:pt x="9462" y="10590"/>
                    <a:pt x="8636" y="11366"/>
                    <a:pt x="8181" y="12277"/>
                  </a:cubicBezTo>
                  <a:cubicBezTo>
                    <a:pt x="6663" y="12226"/>
                    <a:pt x="5161" y="11788"/>
                    <a:pt x="3795" y="11147"/>
                  </a:cubicBezTo>
                  <a:cubicBezTo>
                    <a:pt x="3272" y="10877"/>
                    <a:pt x="270" y="9106"/>
                    <a:pt x="1029" y="8195"/>
                  </a:cubicBezTo>
                  <a:cubicBezTo>
                    <a:pt x="1193" y="7998"/>
                    <a:pt x="1525" y="7934"/>
                    <a:pt x="1900" y="7934"/>
                  </a:cubicBezTo>
                  <a:cubicBezTo>
                    <a:pt x="2489" y="7934"/>
                    <a:pt x="3182" y="8093"/>
                    <a:pt x="3492" y="8145"/>
                  </a:cubicBezTo>
                  <a:cubicBezTo>
                    <a:pt x="4284" y="8263"/>
                    <a:pt x="5043" y="8448"/>
                    <a:pt x="5802" y="8651"/>
                  </a:cubicBezTo>
                  <a:cubicBezTo>
                    <a:pt x="5825" y="8654"/>
                    <a:pt x="5847" y="8656"/>
                    <a:pt x="5869" y="8656"/>
                  </a:cubicBezTo>
                  <a:cubicBezTo>
                    <a:pt x="6126" y="8656"/>
                    <a:pt x="6329" y="8393"/>
                    <a:pt x="6173" y="8145"/>
                  </a:cubicBezTo>
                  <a:cubicBezTo>
                    <a:pt x="5431" y="6846"/>
                    <a:pt x="3711" y="5918"/>
                    <a:pt x="3542" y="4366"/>
                  </a:cubicBezTo>
                  <a:cubicBezTo>
                    <a:pt x="3466" y="3687"/>
                    <a:pt x="3697" y="3451"/>
                    <a:pt x="4050" y="3451"/>
                  </a:cubicBezTo>
                  <a:cubicBezTo>
                    <a:pt x="4712" y="3451"/>
                    <a:pt x="5803" y="4283"/>
                    <a:pt x="6089" y="4569"/>
                  </a:cubicBezTo>
                  <a:cubicBezTo>
                    <a:pt x="6561" y="5024"/>
                    <a:pt x="6932" y="5530"/>
                    <a:pt x="7371" y="5986"/>
                  </a:cubicBezTo>
                  <a:cubicBezTo>
                    <a:pt x="7438" y="6057"/>
                    <a:pt x="7521" y="6088"/>
                    <a:pt x="7604" y="6088"/>
                  </a:cubicBezTo>
                  <a:cubicBezTo>
                    <a:pt x="7812" y="6088"/>
                    <a:pt x="8017" y="5890"/>
                    <a:pt x="7944" y="5648"/>
                  </a:cubicBezTo>
                  <a:cubicBezTo>
                    <a:pt x="7607" y="4603"/>
                    <a:pt x="7152" y="3591"/>
                    <a:pt x="7034" y="2460"/>
                  </a:cubicBezTo>
                  <a:cubicBezTo>
                    <a:pt x="6983" y="1733"/>
                    <a:pt x="7375" y="852"/>
                    <a:pt x="8015" y="852"/>
                  </a:cubicBezTo>
                  <a:close/>
                  <a:moveTo>
                    <a:pt x="12819" y="9474"/>
                  </a:moveTo>
                  <a:cubicBezTo>
                    <a:pt x="13714" y="9474"/>
                    <a:pt x="14674" y="9950"/>
                    <a:pt x="15366" y="10337"/>
                  </a:cubicBezTo>
                  <a:lnTo>
                    <a:pt x="15383" y="10337"/>
                  </a:lnTo>
                  <a:cubicBezTo>
                    <a:pt x="15416" y="10371"/>
                    <a:pt x="15450" y="10388"/>
                    <a:pt x="15501" y="10421"/>
                  </a:cubicBezTo>
                  <a:cubicBezTo>
                    <a:pt x="15619" y="10472"/>
                    <a:pt x="15754" y="10523"/>
                    <a:pt x="15855" y="10590"/>
                  </a:cubicBezTo>
                  <a:cubicBezTo>
                    <a:pt x="15602" y="13727"/>
                    <a:pt x="12009" y="15279"/>
                    <a:pt x="9935" y="17168"/>
                  </a:cubicBezTo>
                  <a:cubicBezTo>
                    <a:pt x="8602" y="15414"/>
                    <a:pt x="7742" y="13407"/>
                    <a:pt x="9378" y="11619"/>
                  </a:cubicBezTo>
                  <a:cubicBezTo>
                    <a:pt x="10036" y="10877"/>
                    <a:pt x="10913" y="10371"/>
                    <a:pt x="11706" y="9797"/>
                  </a:cubicBezTo>
                  <a:cubicBezTo>
                    <a:pt x="12045" y="9566"/>
                    <a:pt x="12426" y="9474"/>
                    <a:pt x="12819" y="9474"/>
                  </a:cubicBezTo>
                  <a:close/>
                  <a:moveTo>
                    <a:pt x="16192" y="10742"/>
                  </a:moveTo>
                  <a:cubicBezTo>
                    <a:pt x="16900" y="11130"/>
                    <a:pt x="17609" y="11552"/>
                    <a:pt x="18284" y="12024"/>
                  </a:cubicBezTo>
                  <a:cubicBezTo>
                    <a:pt x="18368" y="13407"/>
                    <a:pt x="17137" y="14857"/>
                    <a:pt x="16276" y="15836"/>
                  </a:cubicBezTo>
                  <a:cubicBezTo>
                    <a:pt x="15062" y="17219"/>
                    <a:pt x="13342" y="18146"/>
                    <a:pt x="11841" y="19209"/>
                  </a:cubicBezTo>
                  <a:lnTo>
                    <a:pt x="11790" y="19276"/>
                  </a:lnTo>
                  <a:cubicBezTo>
                    <a:pt x="11250" y="18720"/>
                    <a:pt x="10694" y="18096"/>
                    <a:pt x="10154" y="17438"/>
                  </a:cubicBezTo>
                  <a:cubicBezTo>
                    <a:pt x="12296" y="15498"/>
                    <a:pt x="15838" y="13930"/>
                    <a:pt x="16192" y="10742"/>
                  </a:cubicBezTo>
                  <a:close/>
                  <a:moveTo>
                    <a:pt x="18621" y="12277"/>
                  </a:moveTo>
                  <a:cubicBezTo>
                    <a:pt x="19430" y="12833"/>
                    <a:pt x="20240" y="13457"/>
                    <a:pt x="21067" y="14048"/>
                  </a:cubicBezTo>
                  <a:cubicBezTo>
                    <a:pt x="21033" y="14065"/>
                    <a:pt x="21016" y="14082"/>
                    <a:pt x="21016" y="14132"/>
                  </a:cubicBezTo>
                  <a:cubicBezTo>
                    <a:pt x="19970" y="17674"/>
                    <a:pt x="18503" y="21064"/>
                    <a:pt x="17322" y="24556"/>
                  </a:cubicBezTo>
                  <a:cubicBezTo>
                    <a:pt x="15551" y="23088"/>
                    <a:pt x="13848" y="21503"/>
                    <a:pt x="12296" y="19799"/>
                  </a:cubicBezTo>
                  <a:cubicBezTo>
                    <a:pt x="12212" y="19715"/>
                    <a:pt x="12127" y="19614"/>
                    <a:pt x="12043" y="19529"/>
                  </a:cubicBezTo>
                  <a:cubicBezTo>
                    <a:pt x="13696" y="18349"/>
                    <a:pt x="15450" y="17303"/>
                    <a:pt x="16816" y="15751"/>
                  </a:cubicBezTo>
                  <a:cubicBezTo>
                    <a:pt x="17609" y="14857"/>
                    <a:pt x="18570" y="13542"/>
                    <a:pt x="18621" y="12277"/>
                  </a:cubicBezTo>
                  <a:close/>
                  <a:moveTo>
                    <a:pt x="21336" y="14216"/>
                  </a:moveTo>
                  <a:cubicBezTo>
                    <a:pt x="21842" y="14588"/>
                    <a:pt x="22365" y="14942"/>
                    <a:pt x="22922" y="15262"/>
                  </a:cubicBezTo>
                  <a:cubicBezTo>
                    <a:pt x="23006" y="15313"/>
                    <a:pt x="23074" y="15363"/>
                    <a:pt x="23158" y="15414"/>
                  </a:cubicBezTo>
                  <a:cubicBezTo>
                    <a:pt x="22686" y="19276"/>
                    <a:pt x="20679" y="22700"/>
                    <a:pt x="19700" y="26445"/>
                  </a:cubicBezTo>
                  <a:cubicBezTo>
                    <a:pt x="18992" y="25888"/>
                    <a:pt x="18284" y="25348"/>
                    <a:pt x="17609" y="24775"/>
                  </a:cubicBezTo>
                  <a:cubicBezTo>
                    <a:pt x="18790" y="21233"/>
                    <a:pt x="20257" y="17792"/>
                    <a:pt x="21336" y="14216"/>
                  </a:cubicBezTo>
                  <a:close/>
                  <a:moveTo>
                    <a:pt x="23462" y="15583"/>
                  </a:moveTo>
                  <a:cubicBezTo>
                    <a:pt x="25047" y="16578"/>
                    <a:pt x="26531" y="17607"/>
                    <a:pt x="27914" y="18737"/>
                  </a:cubicBezTo>
                  <a:cubicBezTo>
                    <a:pt x="27257" y="20508"/>
                    <a:pt x="25840" y="21992"/>
                    <a:pt x="24524" y="23291"/>
                  </a:cubicBezTo>
                  <a:cubicBezTo>
                    <a:pt x="23192" y="24606"/>
                    <a:pt x="21707" y="25821"/>
                    <a:pt x="20088" y="26731"/>
                  </a:cubicBezTo>
                  <a:cubicBezTo>
                    <a:pt x="20055" y="26715"/>
                    <a:pt x="20021" y="26698"/>
                    <a:pt x="19987" y="26647"/>
                  </a:cubicBezTo>
                  <a:cubicBezTo>
                    <a:pt x="20932" y="22903"/>
                    <a:pt x="22956" y="19445"/>
                    <a:pt x="23462" y="15583"/>
                  </a:cubicBezTo>
                  <a:close/>
                  <a:moveTo>
                    <a:pt x="28167" y="18973"/>
                  </a:moveTo>
                  <a:cubicBezTo>
                    <a:pt x="28775" y="19479"/>
                    <a:pt x="29365" y="19985"/>
                    <a:pt x="29938" y="20541"/>
                  </a:cubicBezTo>
                  <a:cubicBezTo>
                    <a:pt x="29011" y="24269"/>
                    <a:pt x="25199" y="26209"/>
                    <a:pt x="22348" y="28401"/>
                  </a:cubicBezTo>
                  <a:cubicBezTo>
                    <a:pt x="21674" y="27929"/>
                    <a:pt x="21016" y="27440"/>
                    <a:pt x="20358" y="26968"/>
                  </a:cubicBezTo>
                  <a:cubicBezTo>
                    <a:pt x="22079" y="25972"/>
                    <a:pt x="23613" y="24640"/>
                    <a:pt x="24996" y="23274"/>
                  </a:cubicBezTo>
                  <a:cubicBezTo>
                    <a:pt x="26228" y="22043"/>
                    <a:pt x="27510" y="20609"/>
                    <a:pt x="28167" y="18973"/>
                  </a:cubicBezTo>
                  <a:close/>
                  <a:moveTo>
                    <a:pt x="30242" y="20811"/>
                  </a:moveTo>
                  <a:cubicBezTo>
                    <a:pt x="30461" y="21014"/>
                    <a:pt x="30680" y="21250"/>
                    <a:pt x="30900" y="21469"/>
                  </a:cubicBezTo>
                  <a:cubicBezTo>
                    <a:pt x="32064" y="22616"/>
                    <a:pt x="33160" y="23864"/>
                    <a:pt x="34324" y="25045"/>
                  </a:cubicBezTo>
                  <a:cubicBezTo>
                    <a:pt x="34610" y="25348"/>
                    <a:pt x="34897" y="25635"/>
                    <a:pt x="35150" y="25956"/>
                  </a:cubicBezTo>
                  <a:cubicBezTo>
                    <a:pt x="33750" y="27372"/>
                    <a:pt x="31777" y="28098"/>
                    <a:pt x="29921" y="28654"/>
                  </a:cubicBezTo>
                  <a:cubicBezTo>
                    <a:pt x="28519" y="29063"/>
                    <a:pt x="26954" y="29392"/>
                    <a:pt x="25429" y="29392"/>
                  </a:cubicBezTo>
                  <a:cubicBezTo>
                    <a:pt x="24754" y="29392"/>
                    <a:pt x="24087" y="29327"/>
                    <a:pt x="23445" y="29177"/>
                  </a:cubicBezTo>
                  <a:cubicBezTo>
                    <a:pt x="23175" y="28992"/>
                    <a:pt x="22922" y="28806"/>
                    <a:pt x="22652" y="28604"/>
                  </a:cubicBezTo>
                  <a:cubicBezTo>
                    <a:pt x="25486" y="26411"/>
                    <a:pt x="29230" y="24454"/>
                    <a:pt x="30242" y="20811"/>
                  </a:cubicBezTo>
                  <a:close/>
                  <a:moveTo>
                    <a:pt x="35369" y="26242"/>
                  </a:moveTo>
                  <a:cubicBezTo>
                    <a:pt x="35673" y="26630"/>
                    <a:pt x="35926" y="27052"/>
                    <a:pt x="36078" y="27490"/>
                  </a:cubicBezTo>
                  <a:cubicBezTo>
                    <a:pt x="33936" y="30206"/>
                    <a:pt x="30006" y="31302"/>
                    <a:pt x="26666" y="31370"/>
                  </a:cubicBezTo>
                  <a:cubicBezTo>
                    <a:pt x="25823" y="30796"/>
                    <a:pt x="24963" y="30240"/>
                    <a:pt x="24136" y="29666"/>
                  </a:cubicBezTo>
                  <a:lnTo>
                    <a:pt x="24136" y="29666"/>
                  </a:lnTo>
                  <a:cubicBezTo>
                    <a:pt x="24558" y="29724"/>
                    <a:pt x="24986" y="29750"/>
                    <a:pt x="25415" y="29750"/>
                  </a:cubicBezTo>
                  <a:cubicBezTo>
                    <a:pt x="26856" y="29750"/>
                    <a:pt x="28321" y="29457"/>
                    <a:pt x="29685" y="29093"/>
                  </a:cubicBezTo>
                  <a:cubicBezTo>
                    <a:pt x="31692" y="28587"/>
                    <a:pt x="33902" y="27743"/>
                    <a:pt x="35369" y="26242"/>
                  </a:cubicBezTo>
                  <a:close/>
                  <a:moveTo>
                    <a:pt x="36162" y="27895"/>
                  </a:moveTo>
                  <a:lnTo>
                    <a:pt x="36162" y="27895"/>
                  </a:lnTo>
                  <a:cubicBezTo>
                    <a:pt x="36263" y="28469"/>
                    <a:pt x="36196" y="29076"/>
                    <a:pt x="35858" y="29751"/>
                  </a:cubicBezTo>
                  <a:cubicBezTo>
                    <a:pt x="35083" y="31336"/>
                    <a:pt x="33514" y="32635"/>
                    <a:pt x="31827" y="33124"/>
                  </a:cubicBezTo>
                  <a:cubicBezTo>
                    <a:pt x="31558" y="33198"/>
                    <a:pt x="31285" y="33231"/>
                    <a:pt x="31011" y="33231"/>
                  </a:cubicBezTo>
                  <a:cubicBezTo>
                    <a:pt x="29657" y="33231"/>
                    <a:pt x="28278" y="32420"/>
                    <a:pt x="27155" y="31690"/>
                  </a:cubicBezTo>
                  <a:cubicBezTo>
                    <a:pt x="30394" y="31538"/>
                    <a:pt x="34020" y="30425"/>
                    <a:pt x="36162" y="27895"/>
                  </a:cubicBezTo>
                  <a:close/>
                  <a:moveTo>
                    <a:pt x="36010" y="30847"/>
                  </a:moveTo>
                  <a:cubicBezTo>
                    <a:pt x="36061" y="30881"/>
                    <a:pt x="36095" y="30914"/>
                    <a:pt x="36162" y="30931"/>
                  </a:cubicBezTo>
                  <a:cubicBezTo>
                    <a:pt x="38135" y="31454"/>
                    <a:pt x="40126" y="31977"/>
                    <a:pt x="42082" y="32534"/>
                  </a:cubicBezTo>
                  <a:cubicBezTo>
                    <a:pt x="42318" y="32601"/>
                    <a:pt x="44882" y="33073"/>
                    <a:pt x="43836" y="33815"/>
                  </a:cubicBezTo>
                  <a:cubicBezTo>
                    <a:pt x="43067" y="34353"/>
                    <a:pt x="42112" y="34775"/>
                    <a:pt x="41176" y="34775"/>
                  </a:cubicBezTo>
                  <a:cubicBezTo>
                    <a:pt x="40819" y="34775"/>
                    <a:pt x="40465" y="34714"/>
                    <a:pt x="40126" y="34574"/>
                  </a:cubicBezTo>
                  <a:cubicBezTo>
                    <a:pt x="40081" y="34557"/>
                    <a:pt x="40040" y="34549"/>
                    <a:pt x="40002" y="34549"/>
                  </a:cubicBezTo>
                  <a:cubicBezTo>
                    <a:pt x="39705" y="34549"/>
                    <a:pt x="39602" y="35021"/>
                    <a:pt x="39856" y="35215"/>
                  </a:cubicBezTo>
                  <a:cubicBezTo>
                    <a:pt x="40379" y="35586"/>
                    <a:pt x="43162" y="37678"/>
                    <a:pt x="42167" y="38437"/>
                  </a:cubicBezTo>
                  <a:cubicBezTo>
                    <a:pt x="41958" y="38600"/>
                    <a:pt x="41715" y="38669"/>
                    <a:pt x="41449" y="38669"/>
                  </a:cubicBezTo>
                  <a:cubicBezTo>
                    <a:pt x="40066" y="38669"/>
                    <a:pt x="38080" y="36771"/>
                    <a:pt x="37174" y="36261"/>
                  </a:cubicBezTo>
                  <a:cubicBezTo>
                    <a:pt x="37118" y="36230"/>
                    <a:pt x="37061" y="36216"/>
                    <a:pt x="37006" y="36216"/>
                  </a:cubicBezTo>
                  <a:cubicBezTo>
                    <a:pt x="36794" y="36216"/>
                    <a:pt x="36615" y="36422"/>
                    <a:pt x="36668" y="36649"/>
                  </a:cubicBezTo>
                  <a:cubicBezTo>
                    <a:pt x="36854" y="37408"/>
                    <a:pt x="37258" y="38015"/>
                    <a:pt x="37629" y="38690"/>
                  </a:cubicBezTo>
                  <a:cubicBezTo>
                    <a:pt x="37981" y="39276"/>
                    <a:pt x="38142" y="40755"/>
                    <a:pt x="37303" y="40755"/>
                  </a:cubicBezTo>
                  <a:cubicBezTo>
                    <a:pt x="37177" y="40755"/>
                    <a:pt x="37028" y="40721"/>
                    <a:pt x="36854" y="40646"/>
                  </a:cubicBezTo>
                  <a:cubicBezTo>
                    <a:pt x="36432" y="40461"/>
                    <a:pt x="36078" y="40123"/>
                    <a:pt x="35757" y="39786"/>
                  </a:cubicBezTo>
                  <a:cubicBezTo>
                    <a:pt x="34189" y="38184"/>
                    <a:pt x="33430" y="35823"/>
                    <a:pt x="32823" y="33714"/>
                  </a:cubicBezTo>
                  <a:cubicBezTo>
                    <a:pt x="32806" y="33630"/>
                    <a:pt x="32772" y="33579"/>
                    <a:pt x="32721" y="33546"/>
                  </a:cubicBezTo>
                  <a:cubicBezTo>
                    <a:pt x="32772" y="33529"/>
                    <a:pt x="32823" y="33495"/>
                    <a:pt x="32873" y="33478"/>
                  </a:cubicBezTo>
                  <a:cubicBezTo>
                    <a:pt x="33953" y="32972"/>
                    <a:pt x="35184" y="32011"/>
                    <a:pt x="36010" y="30847"/>
                  </a:cubicBezTo>
                  <a:close/>
                  <a:moveTo>
                    <a:pt x="7903" y="1"/>
                  </a:moveTo>
                  <a:cubicBezTo>
                    <a:pt x="7331" y="1"/>
                    <a:pt x="6882" y="478"/>
                    <a:pt x="6595" y="1027"/>
                  </a:cubicBezTo>
                  <a:cubicBezTo>
                    <a:pt x="6123" y="2039"/>
                    <a:pt x="6342" y="3118"/>
                    <a:pt x="6679" y="4181"/>
                  </a:cubicBezTo>
                  <a:cubicBezTo>
                    <a:pt x="5969" y="3409"/>
                    <a:pt x="5103" y="2646"/>
                    <a:pt x="4298" y="2646"/>
                  </a:cubicBezTo>
                  <a:cubicBezTo>
                    <a:pt x="4013" y="2646"/>
                    <a:pt x="3735" y="2741"/>
                    <a:pt x="3475" y="2966"/>
                  </a:cubicBezTo>
                  <a:cubicBezTo>
                    <a:pt x="1754" y="4518"/>
                    <a:pt x="3778" y="6289"/>
                    <a:pt x="4976" y="7672"/>
                  </a:cubicBezTo>
                  <a:cubicBezTo>
                    <a:pt x="4133" y="7446"/>
                    <a:pt x="3000" y="7180"/>
                    <a:pt x="2048" y="7180"/>
                  </a:cubicBezTo>
                  <a:cubicBezTo>
                    <a:pt x="1152" y="7180"/>
                    <a:pt x="416" y="7416"/>
                    <a:pt x="236" y="8145"/>
                  </a:cubicBezTo>
                  <a:cubicBezTo>
                    <a:pt x="0" y="9359"/>
                    <a:pt x="1670" y="10641"/>
                    <a:pt x="2480" y="11180"/>
                  </a:cubicBezTo>
                  <a:cubicBezTo>
                    <a:pt x="4048" y="12209"/>
                    <a:pt x="6055" y="12800"/>
                    <a:pt x="7928" y="12884"/>
                  </a:cubicBezTo>
                  <a:cubicBezTo>
                    <a:pt x="7658" y="13795"/>
                    <a:pt x="7759" y="14790"/>
                    <a:pt x="8366" y="15920"/>
                  </a:cubicBezTo>
                  <a:cubicBezTo>
                    <a:pt x="10070" y="19074"/>
                    <a:pt x="13139" y="21806"/>
                    <a:pt x="15787" y="24134"/>
                  </a:cubicBezTo>
                  <a:cubicBezTo>
                    <a:pt x="18553" y="26563"/>
                    <a:pt x="21573" y="28671"/>
                    <a:pt x="24609" y="30746"/>
                  </a:cubicBezTo>
                  <a:cubicBezTo>
                    <a:pt x="26435" y="31988"/>
                    <a:pt x="28717" y="33875"/>
                    <a:pt x="31071" y="33875"/>
                  </a:cubicBezTo>
                  <a:cubicBezTo>
                    <a:pt x="31434" y="33875"/>
                    <a:pt x="31799" y="33830"/>
                    <a:pt x="32165" y="33731"/>
                  </a:cubicBezTo>
                  <a:lnTo>
                    <a:pt x="32165" y="33731"/>
                  </a:lnTo>
                  <a:cubicBezTo>
                    <a:pt x="32148" y="33782"/>
                    <a:pt x="32148" y="33832"/>
                    <a:pt x="32165" y="33900"/>
                  </a:cubicBezTo>
                  <a:cubicBezTo>
                    <a:pt x="32198" y="34035"/>
                    <a:pt x="32215" y="34153"/>
                    <a:pt x="32249" y="34254"/>
                  </a:cubicBezTo>
                  <a:cubicBezTo>
                    <a:pt x="32249" y="34305"/>
                    <a:pt x="32283" y="34321"/>
                    <a:pt x="32300" y="34338"/>
                  </a:cubicBezTo>
                  <a:cubicBezTo>
                    <a:pt x="33059" y="36902"/>
                    <a:pt x="34189" y="40208"/>
                    <a:pt x="36752" y="41321"/>
                  </a:cubicBezTo>
                  <a:cubicBezTo>
                    <a:pt x="36955" y="41415"/>
                    <a:pt x="37176" y="41462"/>
                    <a:pt x="37393" y="41462"/>
                  </a:cubicBezTo>
                  <a:cubicBezTo>
                    <a:pt x="37917" y="41462"/>
                    <a:pt x="38414" y="41185"/>
                    <a:pt x="38557" y="40613"/>
                  </a:cubicBezTo>
                  <a:cubicBezTo>
                    <a:pt x="38894" y="39297"/>
                    <a:pt x="38186" y="38454"/>
                    <a:pt x="37680" y="37425"/>
                  </a:cubicBezTo>
                  <a:lnTo>
                    <a:pt x="37680" y="37425"/>
                  </a:lnTo>
                  <a:cubicBezTo>
                    <a:pt x="38772" y="38217"/>
                    <a:pt x="40257" y="39342"/>
                    <a:pt x="41497" y="39342"/>
                  </a:cubicBezTo>
                  <a:cubicBezTo>
                    <a:pt x="41999" y="39342"/>
                    <a:pt x="42462" y="39157"/>
                    <a:pt x="42841" y="38690"/>
                  </a:cubicBezTo>
                  <a:cubicBezTo>
                    <a:pt x="43617" y="37712"/>
                    <a:pt x="42369" y="36362"/>
                    <a:pt x="41289" y="35468"/>
                  </a:cubicBezTo>
                  <a:cubicBezTo>
                    <a:pt x="42133" y="35418"/>
                    <a:pt x="42909" y="35064"/>
                    <a:pt x="43735" y="34642"/>
                  </a:cubicBezTo>
                  <a:cubicBezTo>
                    <a:pt x="44123" y="34439"/>
                    <a:pt x="45422" y="33697"/>
                    <a:pt x="44950" y="33023"/>
                  </a:cubicBezTo>
                  <a:cubicBezTo>
                    <a:pt x="44410" y="32213"/>
                    <a:pt x="43077" y="32095"/>
                    <a:pt x="42217" y="31859"/>
                  </a:cubicBezTo>
                  <a:cubicBezTo>
                    <a:pt x="40278" y="31285"/>
                    <a:pt x="38304" y="30779"/>
                    <a:pt x="36348" y="30273"/>
                  </a:cubicBezTo>
                  <a:cubicBezTo>
                    <a:pt x="36955" y="29194"/>
                    <a:pt x="37174" y="27996"/>
                    <a:pt x="36567" y="26866"/>
                  </a:cubicBezTo>
                  <a:cubicBezTo>
                    <a:pt x="35808" y="25433"/>
                    <a:pt x="34543" y="24303"/>
                    <a:pt x="33447" y="23156"/>
                  </a:cubicBezTo>
                  <a:cubicBezTo>
                    <a:pt x="31945" y="21553"/>
                    <a:pt x="30411" y="20002"/>
                    <a:pt x="28808" y="18534"/>
                  </a:cubicBezTo>
                  <a:cubicBezTo>
                    <a:pt x="25992" y="15987"/>
                    <a:pt x="22500" y="14469"/>
                    <a:pt x="19481" y="12192"/>
                  </a:cubicBezTo>
                  <a:cubicBezTo>
                    <a:pt x="18317" y="11299"/>
                    <a:pt x="17170" y="10421"/>
                    <a:pt x="15821" y="9831"/>
                  </a:cubicBezTo>
                  <a:cubicBezTo>
                    <a:pt x="15787" y="9831"/>
                    <a:pt x="15787" y="9831"/>
                    <a:pt x="15770" y="9797"/>
                  </a:cubicBezTo>
                  <a:cubicBezTo>
                    <a:pt x="15754" y="9781"/>
                    <a:pt x="15703" y="9747"/>
                    <a:pt x="15669" y="9713"/>
                  </a:cubicBezTo>
                  <a:cubicBezTo>
                    <a:pt x="14827" y="9256"/>
                    <a:pt x="13863" y="8787"/>
                    <a:pt x="12891" y="8787"/>
                  </a:cubicBezTo>
                  <a:cubicBezTo>
                    <a:pt x="12715" y="8787"/>
                    <a:pt x="12539" y="8802"/>
                    <a:pt x="12363" y="8836"/>
                  </a:cubicBezTo>
                  <a:cubicBezTo>
                    <a:pt x="12330" y="8836"/>
                    <a:pt x="12313" y="8853"/>
                    <a:pt x="12296" y="8853"/>
                  </a:cubicBezTo>
                  <a:cubicBezTo>
                    <a:pt x="11368" y="6205"/>
                    <a:pt x="11351" y="1567"/>
                    <a:pt x="8433" y="133"/>
                  </a:cubicBezTo>
                  <a:cubicBezTo>
                    <a:pt x="8247" y="41"/>
                    <a:pt x="8070" y="1"/>
                    <a:pt x="7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4"/>
            <p:cNvSpPr/>
            <p:nvPr/>
          </p:nvSpPr>
          <p:spPr>
            <a:xfrm rot="-6050300">
              <a:off x="8579185" y="3986431"/>
              <a:ext cx="251186" cy="554299"/>
            </a:xfrm>
            <a:custGeom>
              <a:avLst/>
              <a:gdLst/>
              <a:ahLst/>
              <a:cxnLst/>
              <a:rect l="l" t="t" r="r" b="b"/>
              <a:pathLst>
                <a:path w="5534" h="12212" extrusionOk="0">
                  <a:moveTo>
                    <a:pt x="3728" y="0"/>
                  </a:moveTo>
                  <a:cubicBezTo>
                    <a:pt x="2649" y="3576"/>
                    <a:pt x="1182" y="7017"/>
                    <a:pt x="1" y="10559"/>
                  </a:cubicBezTo>
                  <a:cubicBezTo>
                    <a:pt x="676" y="11099"/>
                    <a:pt x="1384" y="11655"/>
                    <a:pt x="2075" y="12212"/>
                  </a:cubicBezTo>
                  <a:cubicBezTo>
                    <a:pt x="3071" y="8467"/>
                    <a:pt x="5078" y="5043"/>
                    <a:pt x="5533" y="1181"/>
                  </a:cubicBezTo>
                  <a:cubicBezTo>
                    <a:pt x="5449" y="1130"/>
                    <a:pt x="5398" y="1080"/>
                    <a:pt x="5314" y="1029"/>
                  </a:cubicBezTo>
                  <a:cubicBezTo>
                    <a:pt x="4757" y="709"/>
                    <a:pt x="4251" y="355"/>
                    <a:pt x="37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p4"/>
            <p:cNvSpPr/>
            <p:nvPr/>
          </p:nvSpPr>
          <p:spPr>
            <a:xfrm rot="-6050300">
              <a:off x="8531180" y="3844446"/>
              <a:ext cx="359849" cy="505323"/>
            </a:xfrm>
            <a:custGeom>
              <a:avLst/>
              <a:gdLst/>
              <a:ahLst/>
              <a:cxnLst/>
              <a:rect l="l" t="t" r="r" b="b"/>
              <a:pathLst>
                <a:path w="7928" h="11133" extrusionOk="0">
                  <a:moveTo>
                    <a:pt x="3475" y="1"/>
                  </a:moveTo>
                  <a:cubicBezTo>
                    <a:pt x="2952" y="3863"/>
                    <a:pt x="945" y="7321"/>
                    <a:pt x="0" y="11065"/>
                  </a:cubicBezTo>
                  <a:cubicBezTo>
                    <a:pt x="34" y="11099"/>
                    <a:pt x="68" y="11116"/>
                    <a:pt x="101" y="11132"/>
                  </a:cubicBezTo>
                  <a:cubicBezTo>
                    <a:pt x="1737" y="10222"/>
                    <a:pt x="3222" y="9007"/>
                    <a:pt x="4537" y="7692"/>
                  </a:cubicBezTo>
                  <a:cubicBezTo>
                    <a:pt x="5836" y="6410"/>
                    <a:pt x="7270" y="4909"/>
                    <a:pt x="7927" y="3138"/>
                  </a:cubicBezTo>
                  <a:cubicBezTo>
                    <a:pt x="6544" y="2008"/>
                    <a:pt x="5060" y="979"/>
                    <a:pt x="34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4"/>
            <p:cNvSpPr/>
            <p:nvPr/>
          </p:nvSpPr>
          <p:spPr>
            <a:xfrm rot="-6050300">
              <a:off x="7952830" y="4763811"/>
              <a:ext cx="519076" cy="517851"/>
            </a:xfrm>
            <a:custGeom>
              <a:avLst/>
              <a:gdLst/>
              <a:ahLst/>
              <a:cxnLst/>
              <a:rect l="l" t="t" r="r" b="b"/>
              <a:pathLst>
                <a:path w="11436" h="11409" extrusionOk="0">
                  <a:moveTo>
                    <a:pt x="7762" y="0"/>
                  </a:moveTo>
                  <a:cubicBezTo>
                    <a:pt x="7123" y="0"/>
                    <a:pt x="6734" y="882"/>
                    <a:pt x="6797" y="1609"/>
                  </a:cubicBezTo>
                  <a:cubicBezTo>
                    <a:pt x="6899" y="2722"/>
                    <a:pt x="7371" y="3734"/>
                    <a:pt x="7691" y="4796"/>
                  </a:cubicBezTo>
                  <a:cubicBezTo>
                    <a:pt x="7776" y="5039"/>
                    <a:pt x="7565" y="5229"/>
                    <a:pt x="7357" y="5229"/>
                  </a:cubicBezTo>
                  <a:cubicBezTo>
                    <a:pt x="7277" y="5229"/>
                    <a:pt x="7196" y="5200"/>
                    <a:pt x="7135" y="5134"/>
                  </a:cubicBezTo>
                  <a:cubicBezTo>
                    <a:pt x="6679" y="4661"/>
                    <a:pt x="6291" y="4155"/>
                    <a:pt x="5836" y="3717"/>
                  </a:cubicBezTo>
                  <a:cubicBezTo>
                    <a:pt x="5550" y="3431"/>
                    <a:pt x="4474" y="2606"/>
                    <a:pt x="3812" y="2606"/>
                  </a:cubicBezTo>
                  <a:cubicBezTo>
                    <a:pt x="3460" y="2606"/>
                    <a:pt x="3225" y="2840"/>
                    <a:pt x="3289" y="3515"/>
                  </a:cubicBezTo>
                  <a:cubicBezTo>
                    <a:pt x="3458" y="5066"/>
                    <a:pt x="5195" y="5994"/>
                    <a:pt x="5920" y="7276"/>
                  </a:cubicBezTo>
                  <a:cubicBezTo>
                    <a:pt x="6057" y="7534"/>
                    <a:pt x="5866" y="7792"/>
                    <a:pt x="5629" y="7792"/>
                  </a:cubicBezTo>
                  <a:cubicBezTo>
                    <a:pt x="5603" y="7792"/>
                    <a:pt x="5576" y="7789"/>
                    <a:pt x="5549" y="7782"/>
                  </a:cubicBezTo>
                  <a:cubicBezTo>
                    <a:pt x="4790" y="7596"/>
                    <a:pt x="4014" y="7411"/>
                    <a:pt x="3255" y="7276"/>
                  </a:cubicBezTo>
                  <a:cubicBezTo>
                    <a:pt x="2951" y="7225"/>
                    <a:pt x="2262" y="7077"/>
                    <a:pt x="1673" y="7077"/>
                  </a:cubicBezTo>
                  <a:cubicBezTo>
                    <a:pt x="1283" y="7077"/>
                    <a:pt x="937" y="7142"/>
                    <a:pt x="776" y="7343"/>
                  </a:cubicBezTo>
                  <a:cubicBezTo>
                    <a:pt x="0" y="8271"/>
                    <a:pt x="3002" y="10042"/>
                    <a:pt x="3542" y="10295"/>
                  </a:cubicBezTo>
                  <a:cubicBezTo>
                    <a:pt x="4908" y="10902"/>
                    <a:pt x="6409" y="11374"/>
                    <a:pt x="7927" y="11408"/>
                  </a:cubicBezTo>
                  <a:cubicBezTo>
                    <a:pt x="8400" y="10514"/>
                    <a:pt x="9209" y="9721"/>
                    <a:pt x="10221" y="9030"/>
                  </a:cubicBezTo>
                  <a:cubicBezTo>
                    <a:pt x="10626" y="8760"/>
                    <a:pt x="11014" y="8490"/>
                    <a:pt x="11436" y="8271"/>
                  </a:cubicBezTo>
                  <a:cubicBezTo>
                    <a:pt x="10677" y="6146"/>
                    <a:pt x="10609" y="3700"/>
                    <a:pt x="9462" y="1710"/>
                  </a:cubicBezTo>
                  <a:cubicBezTo>
                    <a:pt x="9192" y="1238"/>
                    <a:pt x="8906" y="681"/>
                    <a:pt x="8450" y="310"/>
                  </a:cubicBezTo>
                  <a:cubicBezTo>
                    <a:pt x="8199" y="92"/>
                    <a:pt x="7968" y="0"/>
                    <a:pt x="77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4"/>
            <p:cNvSpPr/>
            <p:nvPr/>
          </p:nvSpPr>
          <p:spPr>
            <a:xfrm rot="-6050300">
              <a:off x="8446304" y="4172423"/>
              <a:ext cx="410368" cy="558157"/>
            </a:xfrm>
            <a:custGeom>
              <a:avLst/>
              <a:gdLst/>
              <a:ahLst/>
              <a:cxnLst/>
              <a:rect l="l" t="t" r="r" b="b"/>
              <a:pathLst>
                <a:path w="9041" h="12297" extrusionOk="0">
                  <a:moveTo>
                    <a:pt x="6578" y="1"/>
                  </a:moveTo>
                  <a:cubicBezTo>
                    <a:pt x="6544" y="1266"/>
                    <a:pt x="5549" y="2598"/>
                    <a:pt x="4790" y="3492"/>
                  </a:cubicBezTo>
                  <a:cubicBezTo>
                    <a:pt x="3441" y="5027"/>
                    <a:pt x="1687" y="6056"/>
                    <a:pt x="0" y="7270"/>
                  </a:cubicBezTo>
                  <a:cubicBezTo>
                    <a:pt x="85" y="7372"/>
                    <a:pt x="169" y="7456"/>
                    <a:pt x="253" y="7540"/>
                  </a:cubicBezTo>
                  <a:cubicBezTo>
                    <a:pt x="1839" y="9244"/>
                    <a:pt x="3525" y="10796"/>
                    <a:pt x="5296" y="12297"/>
                  </a:cubicBezTo>
                  <a:cubicBezTo>
                    <a:pt x="6477" y="8805"/>
                    <a:pt x="7927" y="5415"/>
                    <a:pt x="8990" y="1873"/>
                  </a:cubicBezTo>
                  <a:cubicBezTo>
                    <a:pt x="8990" y="1823"/>
                    <a:pt x="9007" y="1806"/>
                    <a:pt x="9041" y="1789"/>
                  </a:cubicBezTo>
                  <a:cubicBezTo>
                    <a:pt x="8214" y="1198"/>
                    <a:pt x="7405" y="574"/>
                    <a:pt x="65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4"/>
            <p:cNvSpPr/>
            <p:nvPr/>
          </p:nvSpPr>
          <p:spPr>
            <a:xfrm rot="-6050300">
              <a:off x="8282292" y="4530282"/>
              <a:ext cx="367520" cy="348411"/>
            </a:xfrm>
            <a:custGeom>
              <a:avLst/>
              <a:gdLst/>
              <a:ahLst/>
              <a:cxnLst/>
              <a:rect l="l" t="t" r="r" b="b"/>
              <a:pathLst>
                <a:path w="8097" h="7676" extrusionOk="0">
                  <a:moveTo>
                    <a:pt x="5100" y="0"/>
                  </a:moveTo>
                  <a:cubicBezTo>
                    <a:pt x="4697" y="0"/>
                    <a:pt x="4307" y="96"/>
                    <a:pt x="3964" y="339"/>
                  </a:cubicBezTo>
                  <a:cubicBezTo>
                    <a:pt x="3172" y="879"/>
                    <a:pt x="2295" y="1385"/>
                    <a:pt x="1620" y="2127"/>
                  </a:cubicBezTo>
                  <a:cubicBezTo>
                    <a:pt x="1" y="3915"/>
                    <a:pt x="844" y="5922"/>
                    <a:pt x="2176" y="7676"/>
                  </a:cubicBezTo>
                  <a:cubicBezTo>
                    <a:pt x="4268" y="5804"/>
                    <a:pt x="7844" y="4235"/>
                    <a:pt x="8097" y="1098"/>
                  </a:cubicBezTo>
                  <a:cubicBezTo>
                    <a:pt x="7979" y="1031"/>
                    <a:pt x="7844" y="963"/>
                    <a:pt x="7742" y="929"/>
                  </a:cubicBezTo>
                  <a:cubicBezTo>
                    <a:pt x="7692" y="912"/>
                    <a:pt x="7658" y="879"/>
                    <a:pt x="7641" y="845"/>
                  </a:cubicBezTo>
                  <a:lnTo>
                    <a:pt x="7608" y="845"/>
                  </a:lnTo>
                  <a:cubicBezTo>
                    <a:pt x="6935" y="463"/>
                    <a:pt x="5984" y="0"/>
                    <a:pt x="51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7;p4"/>
            <p:cNvSpPr/>
            <p:nvPr/>
          </p:nvSpPr>
          <p:spPr>
            <a:xfrm rot="-6050300">
              <a:off x="8334045" y="4388105"/>
              <a:ext cx="372876" cy="386675"/>
            </a:xfrm>
            <a:custGeom>
              <a:avLst/>
              <a:gdLst/>
              <a:ahLst/>
              <a:cxnLst/>
              <a:rect l="l" t="t" r="r" b="b"/>
              <a:pathLst>
                <a:path w="8215" h="8519" extrusionOk="0">
                  <a:moveTo>
                    <a:pt x="6056" y="1"/>
                  </a:moveTo>
                  <a:cubicBezTo>
                    <a:pt x="5685" y="3188"/>
                    <a:pt x="2143" y="4740"/>
                    <a:pt x="1" y="6680"/>
                  </a:cubicBezTo>
                  <a:cubicBezTo>
                    <a:pt x="541" y="7338"/>
                    <a:pt x="1097" y="7962"/>
                    <a:pt x="1637" y="8518"/>
                  </a:cubicBezTo>
                  <a:cubicBezTo>
                    <a:pt x="1654" y="8501"/>
                    <a:pt x="1654" y="8468"/>
                    <a:pt x="1688" y="8451"/>
                  </a:cubicBezTo>
                  <a:cubicBezTo>
                    <a:pt x="3189" y="7405"/>
                    <a:pt x="4909" y="6477"/>
                    <a:pt x="6123" y="5078"/>
                  </a:cubicBezTo>
                  <a:cubicBezTo>
                    <a:pt x="6967" y="4116"/>
                    <a:pt x="8215" y="2632"/>
                    <a:pt x="8131" y="1266"/>
                  </a:cubicBezTo>
                  <a:cubicBezTo>
                    <a:pt x="7456" y="793"/>
                    <a:pt x="6781" y="372"/>
                    <a:pt x="6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4"/>
            <p:cNvSpPr/>
            <p:nvPr/>
          </p:nvSpPr>
          <p:spPr>
            <a:xfrm rot="-6050300">
              <a:off x="8857113" y="3549929"/>
              <a:ext cx="413455" cy="242199"/>
            </a:xfrm>
            <a:custGeom>
              <a:avLst/>
              <a:gdLst/>
              <a:ahLst/>
              <a:cxnLst/>
              <a:rect l="l" t="t" r="r" b="b"/>
              <a:pathLst>
                <a:path w="9109" h="5336" extrusionOk="0">
                  <a:moveTo>
                    <a:pt x="9007" y="0"/>
                  </a:moveTo>
                  <a:cubicBezTo>
                    <a:pt x="6865" y="2530"/>
                    <a:pt x="3239" y="3643"/>
                    <a:pt x="0" y="3795"/>
                  </a:cubicBezTo>
                  <a:cubicBezTo>
                    <a:pt x="1123" y="4525"/>
                    <a:pt x="2513" y="5336"/>
                    <a:pt x="3871" y="5336"/>
                  </a:cubicBezTo>
                  <a:cubicBezTo>
                    <a:pt x="4146" y="5336"/>
                    <a:pt x="4420" y="5303"/>
                    <a:pt x="4689" y="5229"/>
                  </a:cubicBezTo>
                  <a:cubicBezTo>
                    <a:pt x="6376" y="4757"/>
                    <a:pt x="7928" y="3441"/>
                    <a:pt x="8703" y="1856"/>
                  </a:cubicBezTo>
                  <a:cubicBezTo>
                    <a:pt x="9041" y="1181"/>
                    <a:pt x="9108" y="574"/>
                    <a:pt x="90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4"/>
            <p:cNvSpPr/>
            <p:nvPr/>
          </p:nvSpPr>
          <p:spPr>
            <a:xfrm rot="-6050300">
              <a:off x="8596006" y="3807077"/>
              <a:ext cx="434152" cy="428025"/>
            </a:xfrm>
            <a:custGeom>
              <a:avLst/>
              <a:gdLst/>
              <a:ahLst/>
              <a:cxnLst/>
              <a:rect l="l" t="t" r="r" b="b"/>
              <a:pathLst>
                <a:path w="9565" h="9430" extrusionOk="0">
                  <a:moveTo>
                    <a:pt x="7827" y="1"/>
                  </a:moveTo>
                  <a:cubicBezTo>
                    <a:pt x="7186" y="1654"/>
                    <a:pt x="5904" y="3087"/>
                    <a:pt x="4656" y="4302"/>
                  </a:cubicBezTo>
                  <a:cubicBezTo>
                    <a:pt x="3239" y="5668"/>
                    <a:pt x="1704" y="7000"/>
                    <a:pt x="1" y="7996"/>
                  </a:cubicBezTo>
                  <a:cubicBezTo>
                    <a:pt x="659" y="8485"/>
                    <a:pt x="1300" y="8957"/>
                    <a:pt x="1974" y="9429"/>
                  </a:cubicBezTo>
                  <a:cubicBezTo>
                    <a:pt x="4825" y="7237"/>
                    <a:pt x="8637" y="5280"/>
                    <a:pt x="9564" y="1569"/>
                  </a:cubicBezTo>
                  <a:cubicBezTo>
                    <a:pt x="8991" y="1013"/>
                    <a:pt x="8400" y="507"/>
                    <a:pt x="78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4"/>
            <p:cNvSpPr/>
            <p:nvPr/>
          </p:nvSpPr>
          <p:spPr>
            <a:xfrm rot="-6050300">
              <a:off x="8961536" y="3084242"/>
              <a:ext cx="551984" cy="449993"/>
            </a:xfrm>
            <a:custGeom>
              <a:avLst/>
              <a:gdLst/>
              <a:ahLst/>
              <a:cxnLst/>
              <a:rect l="l" t="t" r="r" b="b"/>
              <a:pathLst>
                <a:path w="12161" h="9914" extrusionOk="0">
                  <a:moveTo>
                    <a:pt x="3289" y="1"/>
                  </a:moveTo>
                  <a:cubicBezTo>
                    <a:pt x="2463" y="1165"/>
                    <a:pt x="1231" y="2109"/>
                    <a:pt x="152" y="2632"/>
                  </a:cubicBezTo>
                  <a:cubicBezTo>
                    <a:pt x="101" y="2666"/>
                    <a:pt x="51" y="2683"/>
                    <a:pt x="0" y="2699"/>
                  </a:cubicBezTo>
                  <a:cubicBezTo>
                    <a:pt x="51" y="2750"/>
                    <a:pt x="85" y="2801"/>
                    <a:pt x="101" y="2868"/>
                  </a:cubicBezTo>
                  <a:cubicBezTo>
                    <a:pt x="725" y="4976"/>
                    <a:pt x="1484" y="7338"/>
                    <a:pt x="3036" y="8940"/>
                  </a:cubicBezTo>
                  <a:cubicBezTo>
                    <a:pt x="3357" y="9277"/>
                    <a:pt x="3711" y="9615"/>
                    <a:pt x="4132" y="9800"/>
                  </a:cubicBezTo>
                  <a:cubicBezTo>
                    <a:pt x="4310" y="9879"/>
                    <a:pt x="4461" y="9914"/>
                    <a:pt x="4588" y="9914"/>
                  </a:cubicBezTo>
                  <a:cubicBezTo>
                    <a:pt x="5420" y="9914"/>
                    <a:pt x="5259" y="8429"/>
                    <a:pt x="4908" y="7844"/>
                  </a:cubicBezTo>
                  <a:cubicBezTo>
                    <a:pt x="4520" y="7169"/>
                    <a:pt x="4116" y="6562"/>
                    <a:pt x="3947" y="5803"/>
                  </a:cubicBezTo>
                  <a:cubicBezTo>
                    <a:pt x="3894" y="5567"/>
                    <a:pt x="4067" y="5361"/>
                    <a:pt x="4273" y="5361"/>
                  </a:cubicBezTo>
                  <a:cubicBezTo>
                    <a:pt x="4332" y="5361"/>
                    <a:pt x="4393" y="5378"/>
                    <a:pt x="4453" y="5415"/>
                  </a:cubicBezTo>
                  <a:cubicBezTo>
                    <a:pt x="5357" y="5952"/>
                    <a:pt x="7338" y="7826"/>
                    <a:pt x="8721" y="7826"/>
                  </a:cubicBezTo>
                  <a:cubicBezTo>
                    <a:pt x="8989" y="7826"/>
                    <a:pt x="9234" y="7755"/>
                    <a:pt x="9445" y="7591"/>
                  </a:cubicBezTo>
                  <a:cubicBezTo>
                    <a:pt x="10441" y="6832"/>
                    <a:pt x="7641" y="4723"/>
                    <a:pt x="7135" y="4369"/>
                  </a:cubicBezTo>
                  <a:cubicBezTo>
                    <a:pt x="6863" y="4173"/>
                    <a:pt x="6969" y="3707"/>
                    <a:pt x="7284" y="3707"/>
                  </a:cubicBezTo>
                  <a:cubicBezTo>
                    <a:pt x="7321" y="3707"/>
                    <a:pt x="7362" y="3714"/>
                    <a:pt x="7405" y="3728"/>
                  </a:cubicBezTo>
                  <a:cubicBezTo>
                    <a:pt x="7749" y="3868"/>
                    <a:pt x="8105" y="3929"/>
                    <a:pt x="8462" y="3929"/>
                  </a:cubicBezTo>
                  <a:cubicBezTo>
                    <a:pt x="9399" y="3929"/>
                    <a:pt x="10346" y="3507"/>
                    <a:pt x="11115" y="2969"/>
                  </a:cubicBezTo>
                  <a:cubicBezTo>
                    <a:pt x="12161" y="2244"/>
                    <a:pt x="9597" y="1755"/>
                    <a:pt x="9361" y="1687"/>
                  </a:cubicBezTo>
                  <a:cubicBezTo>
                    <a:pt x="7405" y="1148"/>
                    <a:pt x="5448" y="608"/>
                    <a:pt x="3458" y="102"/>
                  </a:cubicBezTo>
                  <a:cubicBezTo>
                    <a:pt x="3373" y="68"/>
                    <a:pt x="3340" y="51"/>
                    <a:pt x="32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4"/>
            <p:cNvSpPr/>
            <p:nvPr/>
          </p:nvSpPr>
          <p:spPr>
            <a:xfrm rot="-6050300">
              <a:off x="8560416" y="3648375"/>
              <a:ext cx="568097" cy="389625"/>
            </a:xfrm>
            <a:custGeom>
              <a:avLst/>
              <a:gdLst/>
              <a:ahLst/>
              <a:cxnLst/>
              <a:rect l="l" t="t" r="r" b="b"/>
              <a:pathLst>
                <a:path w="12516" h="8584" extrusionOk="0">
                  <a:moveTo>
                    <a:pt x="7590" y="0"/>
                  </a:moveTo>
                  <a:cubicBezTo>
                    <a:pt x="6578" y="3660"/>
                    <a:pt x="2851" y="5600"/>
                    <a:pt x="0" y="7793"/>
                  </a:cubicBezTo>
                  <a:cubicBezTo>
                    <a:pt x="287" y="7995"/>
                    <a:pt x="540" y="8181"/>
                    <a:pt x="810" y="8366"/>
                  </a:cubicBezTo>
                  <a:cubicBezTo>
                    <a:pt x="1460" y="8518"/>
                    <a:pt x="2137" y="8584"/>
                    <a:pt x="2821" y="8584"/>
                  </a:cubicBezTo>
                  <a:cubicBezTo>
                    <a:pt x="4337" y="8584"/>
                    <a:pt x="5892" y="8262"/>
                    <a:pt x="7286" y="7843"/>
                  </a:cubicBezTo>
                  <a:cubicBezTo>
                    <a:pt x="9142" y="7287"/>
                    <a:pt x="11115" y="6545"/>
                    <a:pt x="12515" y="5145"/>
                  </a:cubicBezTo>
                  <a:cubicBezTo>
                    <a:pt x="12262" y="4824"/>
                    <a:pt x="11958" y="4521"/>
                    <a:pt x="11689" y="4234"/>
                  </a:cubicBezTo>
                  <a:cubicBezTo>
                    <a:pt x="10525" y="3053"/>
                    <a:pt x="9429" y="1805"/>
                    <a:pt x="8265" y="641"/>
                  </a:cubicBezTo>
                  <a:cubicBezTo>
                    <a:pt x="8045" y="422"/>
                    <a:pt x="7826" y="203"/>
                    <a:pt x="759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4"/>
            <p:cNvSpPr/>
            <p:nvPr/>
          </p:nvSpPr>
          <p:spPr>
            <a:xfrm rot="-6050300">
              <a:off x="8727408" y="3641231"/>
              <a:ext cx="542044" cy="232758"/>
            </a:xfrm>
            <a:custGeom>
              <a:avLst/>
              <a:gdLst/>
              <a:ahLst/>
              <a:cxnLst/>
              <a:rect l="l" t="t" r="r" b="b"/>
              <a:pathLst>
                <a:path w="11942" h="5128" extrusionOk="0">
                  <a:moveTo>
                    <a:pt x="11250" y="0"/>
                  </a:moveTo>
                  <a:cubicBezTo>
                    <a:pt x="9749" y="1502"/>
                    <a:pt x="7556" y="2345"/>
                    <a:pt x="5549" y="2851"/>
                  </a:cubicBezTo>
                  <a:cubicBezTo>
                    <a:pt x="4163" y="3204"/>
                    <a:pt x="2695" y="3507"/>
                    <a:pt x="1249" y="3507"/>
                  </a:cubicBezTo>
                  <a:cubicBezTo>
                    <a:pt x="830" y="3507"/>
                    <a:pt x="413" y="3481"/>
                    <a:pt x="0" y="3424"/>
                  </a:cubicBezTo>
                  <a:lnTo>
                    <a:pt x="0" y="3424"/>
                  </a:lnTo>
                  <a:lnTo>
                    <a:pt x="2530" y="5128"/>
                  </a:lnTo>
                  <a:cubicBezTo>
                    <a:pt x="5870" y="5077"/>
                    <a:pt x="9800" y="3981"/>
                    <a:pt x="11942" y="1249"/>
                  </a:cubicBezTo>
                  <a:cubicBezTo>
                    <a:pt x="11790" y="793"/>
                    <a:pt x="11554" y="372"/>
                    <a:pt x="11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3" name="Google Shape;103;p4"/>
          <p:cNvGrpSpPr/>
          <p:nvPr/>
        </p:nvGrpSpPr>
        <p:grpSpPr>
          <a:xfrm>
            <a:off x="7474644" y="-142750"/>
            <a:ext cx="1961120" cy="1364497"/>
            <a:chOff x="7474644" y="-142750"/>
            <a:chExt cx="1961120" cy="1364497"/>
          </a:xfrm>
        </p:grpSpPr>
        <p:sp>
          <p:nvSpPr>
            <p:cNvPr id="104" name="Google Shape;104;p4"/>
            <p:cNvSpPr/>
            <p:nvPr/>
          </p:nvSpPr>
          <p:spPr>
            <a:xfrm rot="966520">
              <a:off x="7565446" y="86329"/>
              <a:ext cx="1779516" cy="906338"/>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4"/>
            <p:cNvSpPr/>
            <p:nvPr/>
          </p:nvSpPr>
          <p:spPr>
            <a:xfrm rot="966520">
              <a:off x="7631779" y="137982"/>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4"/>
            <p:cNvSpPr/>
            <p:nvPr/>
          </p:nvSpPr>
          <p:spPr>
            <a:xfrm rot="966520">
              <a:off x="7885914" y="11694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4"/>
            <p:cNvSpPr/>
            <p:nvPr/>
          </p:nvSpPr>
          <p:spPr>
            <a:xfrm rot="966520">
              <a:off x="8842036" y="470694"/>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4"/>
            <p:cNvSpPr/>
            <p:nvPr/>
          </p:nvSpPr>
          <p:spPr>
            <a:xfrm rot="966520">
              <a:off x="8501999" y="516135"/>
              <a:ext cx="327300"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4"/>
            <p:cNvSpPr/>
            <p:nvPr/>
          </p:nvSpPr>
          <p:spPr>
            <a:xfrm rot="966520">
              <a:off x="8149581" y="193989"/>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4"/>
            <p:cNvSpPr/>
            <p:nvPr/>
          </p:nvSpPr>
          <p:spPr>
            <a:xfrm rot="966520">
              <a:off x="8107397" y="195668"/>
              <a:ext cx="578411" cy="592837"/>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4"/>
            <p:cNvSpPr/>
            <p:nvPr/>
          </p:nvSpPr>
          <p:spPr>
            <a:xfrm rot="966520">
              <a:off x="8237757" y="296736"/>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4"/>
            <p:cNvSpPr/>
            <p:nvPr/>
          </p:nvSpPr>
          <p:spPr>
            <a:xfrm rot="966520">
              <a:off x="8982151" y="452306"/>
              <a:ext cx="244796" cy="639881"/>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13;p4"/>
            <p:cNvSpPr/>
            <p:nvPr/>
          </p:nvSpPr>
          <p:spPr>
            <a:xfrm rot="966520">
              <a:off x="7705929" y="-15298"/>
              <a:ext cx="249019" cy="596266"/>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14;p4"/>
            <p:cNvSpPr/>
            <p:nvPr/>
          </p:nvSpPr>
          <p:spPr>
            <a:xfrm rot="966520">
              <a:off x="8117097" y="163970"/>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71407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6"/>
        <p:cNvGrpSpPr/>
        <p:nvPr/>
      </p:nvGrpSpPr>
      <p:grpSpPr>
        <a:xfrm>
          <a:off x="0" y="0"/>
          <a:ext cx="0" cy="0"/>
          <a:chOff x="0" y="0"/>
          <a:chExt cx="0" cy="0"/>
        </a:xfrm>
      </p:grpSpPr>
      <p:sp>
        <p:nvSpPr>
          <p:cNvPr id="297" name="Google Shape;297;p13"/>
          <p:cNvSpPr/>
          <p:nvPr/>
        </p:nvSpPr>
        <p:spPr>
          <a:xfrm>
            <a:off x="8237088" y="1639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13"/>
          <p:cNvSpPr/>
          <p:nvPr/>
        </p:nvSpPr>
        <p:spPr>
          <a:xfrm>
            <a:off x="-502887" y="2716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13"/>
          <p:cNvSpPr/>
          <p:nvPr/>
        </p:nvSpPr>
        <p:spPr>
          <a:xfrm>
            <a:off x="1077238" y="44779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13"/>
          <p:cNvSpPr/>
          <p:nvPr/>
        </p:nvSpPr>
        <p:spPr>
          <a:xfrm>
            <a:off x="4181463" y="48461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3"/>
          <p:cNvSpPr/>
          <p:nvPr/>
        </p:nvSpPr>
        <p:spPr>
          <a:xfrm>
            <a:off x="3552813" y="-2601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13"/>
          <p:cNvSpPr txBox="1">
            <a:spLocks noGrp="1"/>
          </p:cNvSpPr>
          <p:nvPr>
            <p:ph type="title" hasCustomPrompt="1"/>
          </p:nvPr>
        </p:nvSpPr>
        <p:spPr>
          <a:xfrm>
            <a:off x="12275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3" name="Google Shape;303;p13"/>
          <p:cNvSpPr txBox="1">
            <a:spLocks noGrp="1"/>
          </p:cNvSpPr>
          <p:nvPr>
            <p:ph type="title" idx="2" hasCustomPrompt="1"/>
          </p:nvPr>
        </p:nvSpPr>
        <p:spPr>
          <a:xfrm>
            <a:off x="46767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4" name="Google Shape;304;p13"/>
          <p:cNvSpPr txBox="1">
            <a:spLocks noGrp="1"/>
          </p:cNvSpPr>
          <p:nvPr>
            <p:ph type="subTitle" idx="1"/>
          </p:nvPr>
        </p:nvSpPr>
        <p:spPr>
          <a:xfrm>
            <a:off x="2110175"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5" name="Google Shape;305;p13"/>
          <p:cNvSpPr txBox="1">
            <a:spLocks noGrp="1"/>
          </p:cNvSpPr>
          <p:nvPr>
            <p:ph type="subTitle" idx="3"/>
          </p:nvPr>
        </p:nvSpPr>
        <p:spPr>
          <a:xfrm>
            <a:off x="2110175"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3"/>
          <p:cNvSpPr txBox="1">
            <a:spLocks noGrp="1"/>
          </p:cNvSpPr>
          <p:nvPr>
            <p:ph type="subTitle" idx="4"/>
          </p:nvPr>
        </p:nvSpPr>
        <p:spPr>
          <a:xfrm>
            <a:off x="5546927"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7" name="Google Shape;307;p13"/>
          <p:cNvSpPr txBox="1">
            <a:spLocks noGrp="1"/>
          </p:cNvSpPr>
          <p:nvPr>
            <p:ph type="subTitle" idx="5"/>
          </p:nvPr>
        </p:nvSpPr>
        <p:spPr>
          <a:xfrm>
            <a:off x="5546948"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8" name="Google Shape;308;p13"/>
          <p:cNvSpPr txBox="1">
            <a:spLocks noGrp="1"/>
          </p:cNvSpPr>
          <p:nvPr>
            <p:ph type="title" idx="6"/>
          </p:nvPr>
        </p:nvSpPr>
        <p:spPr>
          <a:xfrm>
            <a:off x="713225"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
        <p:nvSpPr>
          <p:cNvPr id="309" name="Google Shape;309;p13"/>
          <p:cNvSpPr txBox="1">
            <a:spLocks noGrp="1"/>
          </p:cNvSpPr>
          <p:nvPr>
            <p:ph type="title" idx="7" hasCustomPrompt="1"/>
          </p:nvPr>
        </p:nvSpPr>
        <p:spPr>
          <a:xfrm>
            <a:off x="1227575" y="30546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0" name="Google Shape;310;p13"/>
          <p:cNvSpPr txBox="1">
            <a:spLocks noGrp="1"/>
          </p:cNvSpPr>
          <p:nvPr>
            <p:ph type="title" idx="8" hasCustomPrompt="1"/>
          </p:nvPr>
        </p:nvSpPr>
        <p:spPr>
          <a:xfrm>
            <a:off x="4679850" y="305550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1" name="Google Shape;311;p13"/>
          <p:cNvSpPr txBox="1">
            <a:spLocks noGrp="1"/>
          </p:cNvSpPr>
          <p:nvPr>
            <p:ph type="subTitle" idx="9"/>
          </p:nvPr>
        </p:nvSpPr>
        <p:spPr>
          <a:xfrm>
            <a:off x="2110175"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2" name="Google Shape;312;p13"/>
          <p:cNvSpPr txBox="1">
            <a:spLocks noGrp="1"/>
          </p:cNvSpPr>
          <p:nvPr>
            <p:ph type="subTitle" idx="13"/>
          </p:nvPr>
        </p:nvSpPr>
        <p:spPr>
          <a:xfrm>
            <a:off x="2110175"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3" name="Google Shape;313;p13"/>
          <p:cNvSpPr txBox="1">
            <a:spLocks noGrp="1"/>
          </p:cNvSpPr>
          <p:nvPr>
            <p:ph type="subTitle" idx="14"/>
          </p:nvPr>
        </p:nvSpPr>
        <p:spPr>
          <a:xfrm>
            <a:off x="5546927"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4" name="Google Shape;314;p13"/>
          <p:cNvSpPr txBox="1">
            <a:spLocks noGrp="1"/>
          </p:cNvSpPr>
          <p:nvPr>
            <p:ph type="subTitle" idx="15"/>
          </p:nvPr>
        </p:nvSpPr>
        <p:spPr>
          <a:xfrm>
            <a:off x="5546948"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5" name="Google Shape;315;p13"/>
          <p:cNvGrpSpPr/>
          <p:nvPr/>
        </p:nvGrpSpPr>
        <p:grpSpPr>
          <a:xfrm>
            <a:off x="8087476" y="1583713"/>
            <a:ext cx="1469037" cy="1797875"/>
            <a:chOff x="8087476" y="1583713"/>
            <a:chExt cx="1469037" cy="1797875"/>
          </a:xfrm>
        </p:grpSpPr>
        <p:sp>
          <p:nvSpPr>
            <p:cNvPr id="316" name="Google Shape;316;p13"/>
            <p:cNvSpPr/>
            <p:nvPr/>
          </p:nvSpPr>
          <p:spPr>
            <a:xfrm>
              <a:off x="8087476" y="158371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13"/>
            <p:cNvSpPr/>
            <p:nvPr/>
          </p:nvSpPr>
          <p:spPr>
            <a:xfrm>
              <a:off x="8282563" y="182537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13"/>
            <p:cNvSpPr/>
            <p:nvPr/>
          </p:nvSpPr>
          <p:spPr>
            <a:xfrm>
              <a:off x="8259651" y="170686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13"/>
            <p:cNvSpPr/>
            <p:nvPr/>
          </p:nvSpPr>
          <p:spPr>
            <a:xfrm>
              <a:off x="8940946" y="254136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13"/>
            <p:cNvSpPr/>
            <p:nvPr/>
          </p:nvSpPr>
          <p:spPr>
            <a:xfrm>
              <a:off x="8352003" y="196205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13"/>
            <p:cNvSpPr/>
            <p:nvPr/>
          </p:nvSpPr>
          <p:spPr>
            <a:xfrm>
              <a:off x="8186487" y="167435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2" name="Google Shape;322;p13"/>
          <p:cNvGrpSpPr/>
          <p:nvPr/>
        </p:nvGrpSpPr>
        <p:grpSpPr>
          <a:xfrm>
            <a:off x="-443417" y="-107365"/>
            <a:ext cx="1795709" cy="1387193"/>
            <a:chOff x="-443417" y="-107365"/>
            <a:chExt cx="1795709" cy="1387193"/>
          </a:xfrm>
        </p:grpSpPr>
        <p:sp>
          <p:nvSpPr>
            <p:cNvPr id="323" name="Google Shape;323;p13"/>
            <p:cNvSpPr/>
            <p:nvPr/>
          </p:nvSpPr>
          <p:spPr>
            <a:xfrm rot="-965529">
              <a:off x="-337704" y="92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13"/>
            <p:cNvSpPr/>
            <p:nvPr/>
          </p:nvSpPr>
          <p:spPr>
            <a:xfrm rot="-965529">
              <a:off x="-244606" y="186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13"/>
            <p:cNvSpPr/>
            <p:nvPr/>
          </p:nvSpPr>
          <p:spPr>
            <a:xfrm rot="-965529">
              <a:off x="-264314" y="167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13"/>
            <p:cNvSpPr/>
            <p:nvPr/>
          </p:nvSpPr>
          <p:spPr>
            <a:xfrm rot="-965529">
              <a:off x="478561" y="206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13"/>
            <p:cNvSpPr/>
            <p:nvPr/>
          </p:nvSpPr>
          <p:spPr>
            <a:xfrm rot="-965529">
              <a:off x="281210" y="250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8" name="Google Shape;328;p13"/>
          <p:cNvGrpSpPr/>
          <p:nvPr/>
        </p:nvGrpSpPr>
        <p:grpSpPr>
          <a:xfrm>
            <a:off x="6853435" y="3767309"/>
            <a:ext cx="2264289" cy="1546098"/>
            <a:chOff x="6853435" y="3767309"/>
            <a:chExt cx="2264289" cy="1546098"/>
          </a:xfrm>
        </p:grpSpPr>
        <p:sp>
          <p:nvSpPr>
            <p:cNvPr id="329" name="Google Shape;329;p13"/>
            <p:cNvSpPr/>
            <p:nvPr/>
          </p:nvSpPr>
          <p:spPr>
            <a:xfrm rot="-682530">
              <a:off x="6947372" y="3960696"/>
              <a:ext cx="2076416" cy="1159324"/>
            </a:xfrm>
            <a:custGeom>
              <a:avLst/>
              <a:gdLst/>
              <a:ahLst/>
              <a:cxnLst/>
              <a:rect l="l" t="t" r="r" b="b"/>
              <a:pathLst>
                <a:path w="41780" h="23327" extrusionOk="0">
                  <a:moveTo>
                    <a:pt x="19262" y="0"/>
                  </a:moveTo>
                  <a:cubicBezTo>
                    <a:pt x="18739" y="0"/>
                    <a:pt x="18250" y="51"/>
                    <a:pt x="17778" y="118"/>
                  </a:cubicBezTo>
                  <a:cubicBezTo>
                    <a:pt x="16243" y="338"/>
                    <a:pt x="15062" y="658"/>
                    <a:pt x="13983" y="1164"/>
                  </a:cubicBezTo>
                  <a:lnTo>
                    <a:pt x="13612" y="1333"/>
                  </a:lnTo>
                  <a:cubicBezTo>
                    <a:pt x="12516" y="1839"/>
                    <a:pt x="11251" y="2429"/>
                    <a:pt x="10188" y="3458"/>
                  </a:cubicBezTo>
                  <a:cubicBezTo>
                    <a:pt x="9007" y="4251"/>
                    <a:pt x="8080" y="5263"/>
                    <a:pt x="7203" y="6241"/>
                  </a:cubicBezTo>
                  <a:lnTo>
                    <a:pt x="7000" y="6460"/>
                  </a:lnTo>
                  <a:cubicBezTo>
                    <a:pt x="5938" y="7641"/>
                    <a:pt x="5145" y="9074"/>
                    <a:pt x="4622" y="10829"/>
                  </a:cubicBezTo>
                  <a:cubicBezTo>
                    <a:pt x="4285" y="11959"/>
                    <a:pt x="4032" y="13105"/>
                    <a:pt x="3863" y="14252"/>
                  </a:cubicBezTo>
                  <a:cubicBezTo>
                    <a:pt x="3273" y="14472"/>
                    <a:pt x="2615" y="14843"/>
                    <a:pt x="2193" y="15669"/>
                  </a:cubicBezTo>
                  <a:cubicBezTo>
                    <a:pt x="1907" y="16243"/>
                    <a:pt x="1839" y="16782"/>
                    <a:pt x="1839" y="17255"/>
                  </a:cubicBezTo>
                  <a:cubicBezTo>
                    <a:pt x="878" y="17693"/>
                    <a:pt x="254" y="18537"/>
                    <a:pt x="136" y="19650"/>
                  </a:cubicBezTo>
                  <a:cubicBezTo>
                    <a:pt x="1" y="20813"/>
                    <a:pt x="540" y="21758"/>
                    <a:pt x="1502" y="22146"/>
                  </a:cubicBezTo>
                  <a:cubicBezTo>
                    <a:pt x="2025" y="22348"/>
                    <a:pt x="2581" y="22500"/>
                    <a:pt x="3037" y="22635"/>
                  </a:cubicBezTo>
                  <a:cubicBezTo>
                    <a:pt x="3290" y="22686"/>
                    <a:pt x="3509" y="22719"/>
                    <a:pt x="3694" y="22736"/>
                  </a:cubicBezTo>
                  <a:cubicBezTo>
                    <a:pt x="3796" y="22753"/>
                    <a:pt x="3914" y="22753"/>
                    <a:pt x="3964" y="22770"/>
                  </a:cubicBezTo>
                  <a:cubicBezTo>
                    <a:pt x="5229" y="23090"/>
                    <a:pt x="6494" y="23107"/>
                    <a:pt x="7675" y="23141"/>
                  </a:cubicBezTo>
                  <a:lnTo>
                    <a:pt x="9092" y="23141"/>
                  </a:lnTo>
                  <a:cubicBezTo>
                    <a:pt x="10323" y="23141"/>
                    <a:pt x="11335" y="23158"/>
                    <a:pt x="12313" y="23242"/>
                  </a:cubicBezTo>
                  <a:cubicBezTo>
                    <a:pt x="12398" y="23242"/>
                    <a:pt x="12516" y="23259"/>
                    <a:pt x="12600" y="23259"/>
                  </a:cubicBezTo>
                  <a:cubicBezTo>
                    <a:pt x="12802" y="23276"/>
                    <a:pt x="13038" y="23310"/>
                    <a:pt x="13275" y="23310"/>
                  </a:cubicBezTo>
                  <a:cubicBezTo>
                    <a:pt x="13494" y="23310"/>
                    <a:pt x="13730" y="23327"/>
                    <a:pt x="13966" y="23327"/>
                  </a:cubicBezTo>
                  <a:cubicBezTo>
                    <a:pt x="15164" y="23327"/>
                    <a:pt x="16327" y="23225"/>
                    <a:pt x="17441" y="23006"/>
                  </a:cubicBezTo>
                  <a:cubicBezTo>
                    <a:pt x="18351" y="22837"/>
                    <a:pt x="19195" y="22399"/>
                    <a:pt x="20021" y="21657"/>
                  </a:cubicBezTo>
                  <a:cubicBezTo>
                    <a:pt x="20814" y="20948"/>
                    <a:pt x="21033" y="19987"/>
                    <a:pt x="20645" y="18958"/>
                  </a:cubicBezTo>
                  <a:cubicBezTo>
                    <a:pt x="20375" y="18250"/>
                    <a:pt x="19869" y="17744"/>
                    <a:pt x="19178" y="17491"/>
                  </a:cubicBezTo>
                  <a:lnTo>
                    <a:pt x="19178" y="17035"/>
                  </a:lnTo>
                  <a:cubicBezTo>
                    <a:pt x="19094" y="16023"/>
                    <a:pt x="18588" y="15349"/>
                    <a:pt x="18082" y="14893"/>
                  </a:cubicBezTo>
                  <a:cubicBezTo>
                    <a:pt x="18200" y="14758"/>
                    <a:pt x="18335" y="14640"/>
                    <a:pt x="18453" y="14556"/>
                  </a:cubicBezTo>
                  <a:cubicBezTo>
                    <a:pt x="19094" y="14117"/>
                    <a:pt x="19853" y="13915"/>
                    <a:pt x="20797" y="13915"/>
                  </a:cubicBezTo>
                  <a:cubicBezTo>
                    <a:pt x="20999" y="13915"/>
                    <a:pt x="21202" y="13915"/>
                    <a:pt x="21455" y="13949"/>
                  </a:cubicBezTo>
                  <a:cubicBezTo>
                    <a:pt x="21472" y="13949"/>
                    <a:pt x="21489" y="13966"/>
                    <a:pt x="21539" y="13966"/>
                  </a:cubicBezTo>
                  <a:cubicBezTo>
                    <a:pt x="22180" y="14151"/>
                    <a:pt x="22737" y="14455"/>
                    <a:pt x="23243" y="14843"/>
                  </a:cubicBezTo>
                  <a:cubicBezTo>
                    <a:pt x="23597" y="15129"/>
                    <a:pt x="23867" y="15467"/>
                    <a:pt x="24086" y="15838"/>
                  </a:cubicBezTo>
                  <a:cubicBezTo>
                    <a:pt x="24069" y="15855"/>
                    <a:pt x="24035" y="15855"/>
                    <a:pt x="24019" y="15888"/>
                  </a:cubicBezTo>
                  <a:cubicBezTo>
                    <a:pt x="22349" y="16647"/>
                    <a:pt x="21640" y="18385"/>
                    <a:pt x="22298" y="20071"/>
                  </a:cubicBezTo>
                  <a:cubicBezTo>
                    <a:pt x="22804" y="21370"/>
                    <a:pt x="23681" y="22247"/>
                    <a:pt x="24828" y="22652"/>
                  </a:cubicBezTo>
                  <a:cubicBezTo>
                    <a:pt x="25705" y="22939"/>
                    <a:pt x="26650" y="23107"/>
                    <a:pt x="27628" y="23141"/>
                  </a:cubicBezTo>
                  <a:cubicBezTo>
                    <a:pt x="28218" y="23158"/>
                    <a:pt x="28876" y="23158"/>
                    <a:pt x="29635" y="23158"/>
                  </a:cubicBezTo>
                  <a:lnTo>
                    <a:pt x="31996" y="23158"/>
                  </a:lnTo>
                  <a:cubicBezTo>
                    <a:pt x="32351" y="23158"/>
                    <a:pt x="32722" y="23158"/>
                    <a:pt x="33093" y="23141"/>
                  </a:cubicBezTo>
                  <a:lnTo>
                    <a:pt x="33143" y="23141"/>
                  </a:lnTo>
                  <a:cubicBezTo>
                    <a:pt x="33514" y="23141"/>
                    <a:pt x="33869" y="23107"/>
                    <a:pt x="34223" y="23107"/>
                  </a:cubicBezTo>
                  <a:lnTo>
                    <a:pt x="34307" y="23107"/>
                  </a:lnTo>
                  <a:cubicBezTo>
                    <a:pt x="34543" y="23107"/>
                    <a:pt x="34813" y="23141"/>
                    <a:pt x="35066" y="23141"/>
                  </a:cubicBezTo>
                  <a:cubicBezTo>
                    <a:pt x="35370" y="23158"/>
                    <a:pt x="35656" y="23158"/>
                    <a:pt x="35977" y="23158"/>
                  </a:cubicBezTo>
                  <a:cubicBezTo>
                    <a:pt x="36162" y="23158"/>
                    <a:pt x="36348" y="23158"/>
                    <a:pt x="36517" y="23141"/>
                  </a:cubicBezTo>
                  <a:cubicBezTo>
                    <a:pt x="37765" y="23057"/>
                    <a:pt x="39198" y="22888"/>
                    <a:pt x="40514" y="21927"/>
                  </a:cubicBezTo>
                  <a:cubicBezTo>
                    <a:pt x="41728" y="21050"/>
                    <a:pt x="41779" y="19953"/>
                    <a:pt x="41695" y="19363"/>
                  </a:cubicBezTo>
                  <a:cubicBezTo>
                    <a:pt x="41560" y="18418"/>
                    <a:pt x="40953" y="17592"/>
                    <a:pt x="40092" y="17204"/>
                  </a:cubicBezTo>
                  <a:cubicBezTo>
                    <a:pt x="40109" y="16985"/>
                    <a:pt x="40109" y="16782"/>
                    <a:pt x="40126" y="16614"/>
                  </a:cubicBezTo>
                  <a:cubicBezTo>
                    <a:pt x="40143" y="16023"/>
                    <a:pt x="39924" y="15602"/>
                    <a:pt x="39789" y="15332"/>
                  </a:cubicBezTo>
                  <a:cubicBezTo>
                    <a:pt x="39772" y="15298"/>
                    <a:pt x="39755" y="15248"/>
                    <a:pt x="39721" y="15231"/>
                  </a:cubicBezTo>
                  <a:cubicBezTo>
                    <a:pt x="39384" y="14421"/>
                    <a:pt x="38844" y="13881"/>
                    <a:pt x="38153" y="13611"/>
                  </a:cubicBezTo>
                  <a:cubicBezTo>
                    <a:pt x="38068" y="13274"/>
                    <a:pt x="37984" y="12903"/>
                    <a:pt x="37866" y="12532"/>
                  </a:cubicBezTo>
                  <a:cubicBezTo>
                    <a:pt x="37495" y="11334"/>
                    <a:pt x="37090" y="10036"/>
                    <a:pt x="36500" y="8805"/>
                  </a:cubicBezTo>
                  <a:cubicBezTo>
                    <a:pt x="35977" y="7674"/>
                    <a:pt x="35201" y="6224"/>
                    <a:pt x="33987" y="5010"/>
                  </a:cubicBezTo>
                  <a:cubicBezTo>
                    <a:pt x="32806" y="3812"/>
                    <a:pt x="31625" y="2867"/>
                    <a:pt x="30344" y="2142"/>
                  </a:cubicBezTo>
                  <a:cubicBezTo>
                    <a:pt x="30158" y="2024"/>
                    <a:pt x="29888" y="1889"/>
                    <a:pt x="29618" y="1754"/>
                  </a:cubicBezTo>
                  <a:cubicBezTo>
                    <a:pt x="28741" y="1383"/>
                    <a:pt x="27797" y="1080"/>
                    <a:pt x="26599" y="877"/>
                  </a:cubicBezTo>
                  <a:cubicBezTo>
                    <a:pt x="26363" y="827"/>
                    <a:pt x="25840" y="742"/>
                    <a:pt x="25840" y="742"/>
                  </a:cubicBezTo>
                  <a:cubicBezTo>
                    <a:pt x="25115" y="624"/>
                    <a:pt x="24356" y="472"/>
                    <a:pt x="23631" y="371"/>
                  </a:cubicBezTo>
                  <a:cubicBezTo>
                    <a:pt x="23158" y="304"/>
                    <a:pt x="22703" y="253"/>
                    <a:pt x="22248" y="219"/>
                  </a:cubicBezTo>
                  <a:cubicBezTo>
                    <a:pt x="22130" y="203"/>
                    <a:pt x="21978" y="203"/>
                    <a:pt x="21860" y="169"/>
                  </a:cubicBezTo>
                  <a:lnTo>
                    <a:pt x="21404" y="135"/>
                  </a:lnTo>
                  <a:cubicBezTo>
                    <a:pt x="20713" y="68"/>
                    <a:pt x="20004" y="0"/>
                    <a:pt x="19262"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13"/>
            <p:cNvSpPr/>
            <p:nvPr/>
          </p:nvSpPr>
          <p:spPr>
            <a:xfrm rot="-682530">
              <a:off x="7021304" y="4027970"/>
              <a:ext cx="1936414" cy="1025783"/>
            </a:xfrm>
            <a:custGeom>
              <a:avLst/>
              <a:gdLst/>
              <a:ahLst/>
              <a:cxnLst/>
              <a:rect l="l" t="t" r="r" b="b"/>
              <a:pathLst>
                <a:path w="38963" h="20640" extrusionOk="0">
                  <a:moveTo>
                    <a:pt x="19566" y="3214"/>
                  </a:moveTo>
                  <a:cubicBezTo>
                    <a:pt x="19791" y="3214"/>
                    <a:pt x="20016" y="3226"/>
                    <a:pt x="20241" y="3253"/>
                  </a:cubicBezTo>
                  <a:cubicBezTo>
                    <a:pt x="20662" y="3286"/>
                    <a:pt x="21101" y="3320"/>
                    <a:pt x="21556" y="3320"/>
                  </a:cubicBezTo>
                  <a:cubicBezTo>
                    <a:pt x="22096" y="3320"/>
                    <a:pt x="22619" y="3472"/>
                    <a:pt x="23125" y="3641"/>
                  </a:cubicBezTo>
                  <a:cubicBezTo>
                    <a:pt x="24086" y="3944"/>
                    <a:pt x="24946" y="4416"/>
                    <a:pt x="25857" y="4821"/>
                  </a:cubicBezTo>
                  <a:cubicBezTo>
                    <a:pt x="25908" y="4838"/>
                    <a:pt x="25975" y="4872"/>
                    <a:pt x="26043" y="4922"/>
                  </a:cubicBezTo>
                  <a:cubicBezTo>
                    <a:pt x="26785" y="5428"/>
                    <a:pt x="27510" y="5918"/>
                    <a:pt x="28235" y="6457"/>
                  </a:cubicBezTo>
                  <a:cubicBezTo>
                    <a:pt x="28607" y="6727"/>
                    <a:pt x="28978" y="7098"/>
                    <a:pt x="29315" y="7452"/>
                  </a:cubicBezTo>
                  <a:cubicBezTo>
                    <a:pt x="29770" y="7908"/>
                    <a:pt x="30243" y="8397"/>
                    <a:pt x="30681" y="8920"/>
                  </a:cubicBezTo>
                  <a:cubicBezTo>
                    <a:pt x="31018" y="9308"/>
                    <a:pt x="31288" y="9746"/>
                    <a:pt x="31592" y="10185"/>
                  </a:cubicBezTo>
                  <a:cubicBezTo>
                    <a:pt x="31710" y="10353"/>
                    <a:pt x="31794" y="10573"/>
                    <a:pt x="31929" y="10843"/>
                  </a:cubicBezTo>
                  <a:cubicBezTo>
                    <a:pt x="31471" y="10742"/>
                    <a:pt x="31024" y="10651"/>
                    <a:pt x="30586" y="10651"/>
                  </a:cubicBezTo>
                  <a:cubicBezTo>
                    <a:pt x="30138" y="10651"/>
                    <a:pt x="29699" y="10747"/>
                    <a:pt x="29264" y="11028"/>
                  </a:cubicBezTo>
                  <a:cubicBezTo>
                    <a:pt x="28994" y="10657"/>
                    <a:pt x="28741" y="10337"/>
                    <a:pt x="28505" y="10050"/>
                  </a:cubicBezTo>
                  <a:cubicBezTo>
                    <a:pt x="27966" y="9257"/>
                    <a:pt x="27375" y="8549"/>
                    <a:pt x="26650" y="7958"/>
                  </a:cubicBezTo>
                  <a:cubicBezTo>
                    <a:pt x="26313" y="7689"/>
                    <a:pt x="25958" y="7469"/>
                    <a:pt x="25571" y="7267"/>
                  </a:cubicBezTo>
                  <a:cubicBezTo>
                    <a:pt x="24491" y="6677"/>
                    <a:pt x="23412" y="6086"/>
                    <a:pt x="22231" y="5715"/>
                  </a:cubicBezTo>
                  <a:cubicBezTo>
                    <a:pt x="21489" y="5496"/>
                    <a:pt x="20730" y="5445"/>
                    <a:pt x="19971" y="5378"/>
                  </a:cubicBezTo>
                  <a:cubicBezTo>
                    <a:pt x="19506" y="5339"/>
                    <a:pt x="19040" y="5320"/>
                    <a:pt x="18572" y="5320"/>
                  </a:cubicBezTo>
                  <a:cubicBezTo>
                    <a:pt x="17614" y="5320"/>
                    <a:pt x="16650" y="5399"/>
                    <a:pt x="15687" y="5546"/>
                  </a:cubicBezTo>
                  <a:cubicBezTo>
                    <a:pt x="14945" y="5665"/>
                    <a:pt x="14186" y="5783"/>
                    <a:pt x="13477" y="6086"/>
                  </a:cubicBezTo>
                  <a:cubicBezTo>
                    <a:pt x="12229" y="6609"/>
                    <a:pt x="11200" y="7402"/>
                    <a:pt x="10475" y="8650"/>
                  </a:cubicBezTo>
                  <a:cubicBezTo>
                    <a:pt x="10020" y="9476"/>
                    <a:pt x="9598" y="10303"/>
                    <a:pt x="9143" y="11146"/>
                  </a:cubicBezTo>
                  <a:cubicBezTo>
                    <a:pt x="9075" y="11281"/>
                    <a:pt x="8991" y="11416"/>
                    <a:pt x="8940" y="11500"/>
                  </a:cubicBezTo>
                  <a:cubicBezTo>
                    <a:pt x="8367" y="11602"/>
                    <a:pt x="7878" y="11703"/>
                    <a:pt x="7405" y="11787"/>
                  </a:cubicBezTo>
                  <a:cubicBezTo>
                    <a:pt x="7310" y="11803"/>
                    <a:pt x="7234" y="11812"/>
                    <a:pt x="7174" y="11812"/>
                  </a:cubicBezTo>
                  <a:cubicBezTo>
                    <a:pt x="6978" y="11812"/>
                    <a:pt x="6957" y="11713"/>
                    <a:pt x="7034" y="11416"/>
                  </a:cubicBezTo>
                  <a:cubicBezTo>
                    <a:pt x="7355" y="10151"/>
                    <a:pt x="7776" y="8970"/>
                    <a:pt x="8468" y="7857"/>
                  </a:cubicBezTo>
                  <a:cubicBezTo>
                    <a:pt x="9311" y="6457"/>
                    <a:pt x="10458" y="5530"/>
                    <a:pt x="11824" y="4855"/>
                  </a:cubicBezTo>
                  <a:cubicBezTo>
                    <a:pt x="12870" y="4349"/>
                    <a:pt x="13950" y="4180"/>
                    <a:pt x="15029" y="3995"/>
                  </a:cubicBezTo>
                  <a:cubicBezTo>
                    <a:pt x="15636" y="3894"/>
                    <a:pt x="16260" y="3775"/>
                    <a:pt x="16851" y="3641"/>
                  </a:cubicBezTo>
                  <a:cubicBezTo>
                    <a:pt x="17756" y="3411"/>
                    <a:pt x="18661" y="3214"/>
                    <a:pt x="19566" y="3214"/>
                  </a:cubicBezTo>
                  <a:close/>
                  <a:moveTo>
                    <a:pt x="18360" y="5814"/>
                  </a:moveTo>
                  <a:cubicBezTo>
                    <a:pt x="18396" y="5814"/>
                    <a:pt x="18433" y="5815"/>
                    <a:pt x="18470" y="5816"/>
                  </a:cubicBezTo>
                  <a:cubicBezTo>
                    <a:pt x="19330" y="5850"/>
                    <a:pt x="20207" y="5867"/>
                    <a:pt x="21050" y="5951"/>
                  </a:cubicBezTo>
                  <a:cubicBezTo>
                    <a:pt x="21472" y="6002"/>
                    <a:pt x="21860" y="6154"/>
                    <a:pt x="22265" y="6289"/>
                  </a:cubicBezTo>
                  <a:cubicBezTo>
                    <a:pt x="23597" y="6710"/>
                    <a:pt x="24812" y="7334"/>
                    <a:pt x="25992" y="8076"/>
                  </a:cubicBezTo>
                  <a:cubicBezTo>
                    <a:pt x="26414" y="8346"/>
                    <a:pt x="26802" y="8734"/>
                    <a:pt x="27105" y="9105"/>
                  </a:cubicBezTo>
                  <a:cubicBezTo>
                    <a:pt x="27611" y="9729"/>
                    <a:pt x="28101" y="10404"/>
                    <a:pt x="28590" y="11079"/>
                  </a:cubicBezTo>
                  <a:cubicBezTo>
                    <a:pt x="28843" y="11433"/>
                    <a:pt x="28843" y="11450"/>
                    <a:pt x="28590" y="11787"/>
                  </a:cubicBezTo>
                  <a:cubicBezTo>
                    <a:pt x="28337" y="12141"/>
                    <a:pt x="28286" y="12546"/>
                    <a:pt x="28219" y="12968"/>
                  </a:cubicBezTo>
                  <a:cubicBezTo>
                    <a:pt x="28185" y="13120"/>
                    <a:pt x="28151" y="13288"/>
                    <a:pt x="28101" y="13524"/>
                  </a:cubicBezTo>
                  <a:cubicBezTo>
                    <a:pt x="27611" y="13440"/>
                    <a:pt x="27190" y="13356"/>
                    <a:pt x="26751" y="13271"/>
                  </a:cubicBezTo>
                  <a:cubicBezTo>
                    <a:pt x="26650" y="13254"/>
                    <a:pt x="26566" y="13103"/>
                    <a:pt x="26498" y="12968"/>
                  </a:cubicBezTo>
                  <a:cubicBezTo>
                    <a:pt x="26026" y="11922"/>
                    <a:pt x="25318" y="11096"/>
                    <a:pt x="24491" y="10337"/>
                  </a:cubicBezTo>
                  <a:cubicBezTo>
                    <a:pt x="23766" y="9645"/>
                    <a:pt x="22923" y="9122"/>
                    <a:pt x="22029" y="8701"/>
                  </a:cubicBezTo>
                  <a:cubicBezTo>
                    <a:pt x="21708" y="8532"/>
                    <a:pt x="21354" y="8431"/>
                    <a:pt x="21017" y="8346"/>
                  </a:cubicBezTo>
                  <a:cubicBezTo>
                    <a:pt x="20662" y="8262"/>
                    <a:pt x="20258" y="8178"/>
                    <a:pt x="19887" y="8178"/>
                  </a:cubicBezTo>
                  <a:cubicBezTo>
                    <a:pt x="19418" y="8165"/>
                    <a:pt x="18952" y="8144"/>
                    <a:pt x="18487" y="8144"/>
                  </a:cubicBezTo>
                  <a:cubicBezTo>
                    <a:pt x="17746" y="8144"/>
                    <a:pt x="17006" y="8196"/>
                    <a:pt x="16260" y="8414"/>
                  </a:cubicBezTo>
                  <a:cubicBezTo>
                    <a:pt x="15282" y="8717"/>
                    <a:pt x="14489" y="9257"/>
                    <a:pt x="13680" y="9864"/>
                  </a:cubicBezTo>
                  <a:cubicBezTo>
                    <a:pt x="12769" y="10573"/>
                    <a:pt x="12297" y="11585"/>
                    <a:pt x="11791" y="12597"/>
                  </a:cubicBezTo>
                  <a:cubicBezTo>
                    <a:pt x="11706" y="12732"/>
                    <a:pt x="11639" y="12900"/>
                    <a:pt x="11571" y="13052"/>
                  </a:cubicBezTo>
                  <a:cubicBezTo>
                    <a:pt x="11554" y="13069"/>
                    <a:pt x="11504" y="13069"/>
                    <a:pt x="11470" y="13120"/>
                  </a:cubicBezTo>
                  <a:cubicBezTo>
                    <a:pt x="10964" y="12614"/>
                    <a:pt x="10357" y="12276"/>
                    <a:pt x="9733" y="11939"/>
                  </a:cubicBezTo>
                  <a:cubicBezTo>
                    <a:pt x="9446" y="11770"/>
                    <a:pt x="9396" y="11635"/>
                    <a:pt x="9530" y="11298"/>
                  </a:cubicBezTo>
                  <a:cubicBezTo>
                    <a:pt x="9902" y="10286"/>
                    <a:pt x="10357" y="9325"/>
                    <a:pt x="10964" y="8481"/>
                  </a:cubicBezTo>
                  <a:cubicBezTo>
                    <a:pt x="11639" y="7570"/>
                    <a:pt x="12516" y="6913"/>
                    <a:pt x="13528" y="6542"/>
                  </a:cubicBezTo>
                  <a:cubicBezTo>
                    <a:pt x="14759" y="6069"/>
                    <a:pt x="16007" y="5934"/>
                    <a:pt x="17272" y="5884"/>
                  </a:cubicBezTo>
                  <a:cubicBezTo>
                    <a:pt x="17640" y="5884"/>
                    <a:pt x="17994" y="5814"/>
                    <a:pt x="18360" y="5814"/>
                  </a:cubicBezTo>
                  <a:close/>
                  <a:moveTo>
                    <a:pt x="17800" y="430"/>
                  </a:moveTo>
                  <a:cubicBezTo>
                    <a:pt x="18314" y="430"/>
                    <a:pt x="18830" y="466"/>
                    <a:pt x="19347" y="537"/>
                  </a:cubicBezTo>
                  <a:cubicBezTo>
                    <a:pt x="20224" y="638"/>
                    <a:pt x="21101" y="706"/>
                    <a:pt x="21995" y="807"/>
                  </a:cubicBezTo>
                  <a:cubicBezTo>
                    <a:pt x="22619" y="891"/>
                    <a:pt x="23226" y="1043"/>
                    <a:pt x="23867" y="1144"/>
                  </a:cubicBezTo>
                  <a:cubicBezTo>
                    <a:pt x="24963" y="1330"/>
                    <a:pt x="26043" y="1549"/>
                    <a:pt x="27072" y="1988"/>
                  </a:cubicBezTo>
                  <a:cubicBezTo>
                    <a:pt x="27645" y="2241"/>
                    <a:pt x="28185" y="2510"/>
                    <a:pt x="28674" y="2932"/>
                  </a:cubicBezTo>
                  <a:cubicBezTo>
                    <a:pt x="29028" y="3253"/>
                    <a:pt x="29517" y="3438"/>
                    <a:pt x="29872" y="3775"/>
                  </a:cubicBezTo>
                  <a:cubicBezTo>
                    <a:pt x="30715" y="4551"/>
                    <a:pt x="31626" y="5293"/>
                    <a:pt x="32233" y="6305"/>
                  </a:cubicBezTo>
                  <a:cubicBezTo>
                    <a:pt x="32570" y="6862"/>
                    <a:pt x="32958" y="7368"/>
                    <a:pt x="33245" y="7925"/>
                  </a:cubicBezTo>
                  <a:cubicBezTo>
                    <a:pt x="33717" y="8835"/>
                    <a:pt x="34122" y="9814"/>
                    <a:pt x="34341" y="10843"/>
                  </a:cubicBezTo>
                  <a:cubicBezTo>
                    <a:pt x="34476" y="11450"/>
                    <a:pt x="34662" y="12074"/>
                    <a:pt x="34830" y="12681"/>
                  </a:cubicBezTo>
                  <a:cubicBezTo>
                    <a:pt x="34898" y="12867"/>
                    <a:pt x="34965" y="13052"/>
                    <a:pt x="35016" y="13305"/>
                  </a:cubicBezTo>
                  <a:cubicBezTo>
                    <a:pt x="34442" y="13609"/>
                    <a:pt x="33936" y="13879"/>
                    <a:pt x="33447" y="14216"/>
                  </a:cubicBezTo>
                  <a:cubicBezTo>
                    <a:pt x="33295" y="13794"/>
                    <a:pt x="33279" y="13423"/>
                    <a:pt x="33228" y="13035"/>
                  </a:cubicBezTo>
                  <a:cubicBezTo>
                    <a:pt x="33194" y="12782"/>
                    <a:pt x="33194" y="12529"/>
                    <a:pt x="33059" y="12344"/>
                  </a:cubicBezTo>
                  <a:cubicBezTo>
                    <a:pt x="32722" y="11838"/>
                    <a:pt x="32536" y="11281"/>
                    <a:pt x="32385" y="10691"/>
                  </a:cubicBezTo>
                  <a:cubicBezTo>
                    <a:pt x="32233" y="10151"/>
                    <a:pt x="31963" y="9696"/>
                    <a:pt x="31642" y="9308"/>
                  </a:cubicBezTo>
                  <a:cubicBezTo>
                    <a:pt x="31170" y="8667"/>
                    <a:pt x="30681" y="8009"/>
                    <a:pt x="30125" y="7452"/>
                  </a:cubicBezTo>
                  <a:cubicBezTo>
                    <a:pt x="29433" y="6727"/>
                    <a:pt x="28725" y="6036"/>
                    <a:pt x="27898" y="5479"/>
                  </a:cubicBezTo>
                  <a:cubicBezTo>
                    <a:pt x="27291" y="5091"/>
                    <a:pt x="26701" y="4669"/>
                    <a:pt x="26077" y="4265"/>
                  </a:cubicBezTo>
                  <a:cubicBezTo>
                    <a:pt x="26043" y="4214"/>
                    <a:pt x="25975" y="4180"/>
                    <a:pt x="25942" y="4163"/>
                  </a:cubicBezTo>
                  <a:cubicBezTo>
                    <a:pt x="24845" y="3657"/>
                    <a:pt x="23783" y="3067"/>
                    <a:pt x="22585" y="2848"/>
                  </a:cubicBezTo>
                  <a:cubicBezTo>
                    <a:pt x="21995" y="2747"/>
                    <a:pt x="21388" y="2780"/>
                    <a:pt x="20797" y="2747"/>
                  </a:cubicBezTo>
                  <a:cubicBezTo>
                    <a:pt x="20719" y="2747"/>
                    <a:pt x="20647" y="2754"/>
                    <a:pt x="20579" y="2754"/>
                  </a:cubicBezTo>
                  <a:cubicBezTo>
                    <a:pt x="20544" y="2754"/>
                    <a:pt x="20511" y="2752"/>
                    <a:pt x="20477" y="2747"/>
                  </a:cubicBezTo>
                  <a:cubicBezTo>
                    <a:pt x="20209" y="2692"/>
                    <a:pt x="19939" y="2670"/>
                    <a:pt x="19669" y="2670"/>
                  </a:cubicBezTo>
                  <a:cubicBezTo>
                    <a:pt x="19189" y="2670"/>
                    <a:pt x="18708" y="2739"/>
                    <a:pt x="18234" y="2814"/>
                  </a:cubicBezTo>
                  <a:cubicBezTo>
                    <a:pt x="17542" y="2915"/>
                    <a:pt x="16834" y="3101"/>
                    <a:pt x="16125" y="3253"/>
                  </a:cubicBezTo>
                  <a:cubicBezTo>
                    <a:pt x="15670" y="3337"/>
                    <a:pt x="15181" y="3404"/>
                    <a:pt x="14725" y="3489"/>
                  </a:cubicBezTo>
                  <a:cubicBezTo>
                    <a:pt x="13224" y="3742"/>
                    <a:pt x="11774" y="4130"/>
                    <a:pt x="10509" y="5159"/>
                  </a:cubicBezTo>
                  <a:cubicBezTo>
                    <a:pt x="9564" y="5884"/>
                    <a:pt x="8704" y="6710"/>
                    <a:pt x="8147" y="7823"/>
                  </a:cubicBezTo>
                  <a:cubicBezTo>
                    <a:pt x="7928" y="8211"/>
                    <a:pt x="7675" y="8582"/>
                    <a:pt x="7490" y="8987"/>
                  </a:cubicBezTo>
                  <a:cubicBezTo>
                    <a:pt x="7253" y="9493"/>
                    <a:pt x="7085" y="10033"/>
                    <a:pt x="6899" y="10573"/>
                  </a:cubicBezTo>
                  <a:cubicBezTo>
                    <a:pt x="6731" y="11028"/>
                    <a:pt x="6596" y="11517"/>
                    <a:pt x="6427" y="11973"/>
                  </a:cubicBezTo>
                  <a:cubicBezTo>
                    <a:pt x="6393" y="12124"/>
                    <a:pt x="6242" y="12276"/>
                    <a:pt x="6123" y="12361"/>
                  </a:cubicBezTo>
                  <a:cubicBezTo>
                    <a:pt x="5449" y="12782"/>
                    <a:pt x="5196" y="13457"/>
                    <a:pt x="4993" y="14182"/>
                  </a:cubicBezTo>
                  <a:cubicBezTo>
                    <a:pt x="4960" y="14317"/>
                    <a:pt x="4909" y="14469"/>
                    <a:pt x="4875" y="14671"/>
                  </a:cubicBezTo>
                  <a:cubicBezTo>
                    <a:pt x="4622" y="14553"/>
                    <a:pt x="4386" y="14486"/>
                    <a:pt x="4218" y="14334"/>
                  </a:cubicBezTo>
                  <a:cubicBezTo>
                    <a:pt x="4116" y="14233"/>
                    <a:pt x="4083" y="13997"/>
                    <a:pt x="4116" y="13811"/>
                  </a:cubicBezTo>
                  <a:cubicBezTo>
                    <a:pt x="4218" y="12951"/>
                    <a:pt x="4319" y="12091"/>
                    <a:pt x="4487" y="11247"/>
                  </a:cubicBezTo>
                  <a:cubicBezTo>
                    <a:pt x="4639" y="10522"/>
                    <a:pt x="4842" y="9831"/>
                    <a:pt x="5078" y="9139"/>
                  </a:cubicBezTo>
                  <a:cubicBezTo>
                    <a:pt x="5381" y="8313"/>
                    <a:pt x="5820" y="7554"/>
                    <a:pt x="6326" y="6845"/>
                  </a:cubicBezTo>
                  <a:cubicBezTo>
                    <a:pt x="7169" y="5631"/>
                    <a:pt x="8215" y="4669"/>
                    <a:pt x="9362" y="3826"/>
                  </a:cubicBezTo>
                  <a:cubicBezTo>
                    <a:pt x="9530" y="3691"/>
                    <a:pt x="9699" y="3539"/>
                    <a:pt x="9868" y="3404"/>
                  </a:cubicBezTo>
                  <a:cubicBezTo>
                    <a:pt x="10863" y="2443"/>
                    <a:pt x="12060" y="1954"/>
                    <a:pt x="13224" y="1414"/>
                  </a:cubicBezTo>
                  <a:cubicBezTo>
                    <a:pt x="14719" y="756"/>
                    <a:pt x="16251" y="430"/>
                    <a:pt x="17800" y="430"/>
                  </a:cubicBezTo>
                  <a:close/>
                  <a:moveTo>
                    <a:pt x="18632" y="8643"/>
                  </a:moveTo>
                  <a:cubicBezTo>
                    <a:pt x="19456" y="8643"/>
                    <a:pt x="20270" y="8741"/>
                    <a:pt x="21084" y="8920"/>
                  </a:cubicBezTo>
                  <a:cubicBezTo>
                    <a:pt x="21742" y="9072"/>
                    <a:pt x="22282" y="9426"/>
                    <a:pt x="22855" y="9746"/>
                  </a:cubicBezTo>
                  <a:cubicBezTo>
                    <a:pt x="23766" y="10252"/>
                    <a:pt x="24575" y="10927"/>
                    <a:pt x="25233" y="11787"/>
                  </a:cubicBezTo>
                  <a:cubicBezTo>
                    <a:pt x="25571" y="12242"/>
                    <a:pt x="25891" y="12681"/>
                    <a:pt x="26060" y="13288"/>
                  </a:cubicBezTo>
                  <a:cubicBezTo>
                    <a:pt x="24896" y="13794"/>
                    <a:pt x="24980" y="14772"/>
                    <a:pt x="25233" y="15801"/>
                  </a:cubicBezTo>
                  <a:cubicBezTo>
                    <a:pt x="24997" y="15768"/>
                    <a:pt x="24946" y="15650"/>
                    <a:pt x="24913" y="15481"/>
                  </a:cubicBezTo>
                  <a:cubicBezTo>
                    <a:pt x="24862" y="14486"/>
                    <a:pt x="24457" y="13659"/>
                    <a:pt x="23901" y="12951"/>
                  </a:cubicBezTo>
                  <a:cubicBezTo>
                    <a:pt x="22939" y="11703"/>
                    <a:pt x="21674" y="10859"/>
                    <a:pt x="20156" y="10674"/>
                  </a:cubicBezTo>
                  <a:cubicBezTo>
                    <a:pt x="19867" y="10635"/>
                    <a:pt x="19576" y="10614"/>
                    <a:pt x="19286" y="10614"/>
                  </a:cubicBezTo>
                  <a:cubicBezTo>
                    <a:pt x="18309" y="10614"/>
                    <a:pt x="17335" y="10852"/>
                    <a:pt x="16412" y="11450"/>
                  </a:cubicBezTo>
                  <a:cubicBezTo>
                    <a:pt x="16024" y="11703"/>
                    <a:pt x="15636" y="11939"/>
                    <a:pt x="15333" y="12276"/>
                  </a:cubicBezTo>
                  <a:cubicBezTo>
                    <a:pt x="14961" y="12647"/>
                    <a:pt x="14658" y="13052"/>
                    <a:pt x="14489" y="13558"/>
                  </a:cubicBezTo>
                  <a:cubicBezTo>
                    <a:pt x="14422" y="13727"/>
                    <a:pt x="14354" y="13912"/>
                    <a:pt x="14152" y="13946"/>
                  </a:cubicBezTo>
                  <a:cubicBezTo>
                    <a:pt x="13427" y="14030"/>
                    <a:pt x="12769" y="14300"/>
                    <a:pt x="12212" y="14806"/>
                  </a:cubicBezTo>
                  <a:cubicBezTo>
                    <a:pt x="12179" y="14823"/>
                    <a:pt x="12145" y="14823"/>
                    <a:pt x="12077" y="14857"/>
                  </a:cubicBezTo>
                  <a:cubicBezTo>
                    <a:pt x="11757" y="14385"/>
                    <a:pt x="11791" y="13879"/>
                    <a:pt x="11959" y="13339"/>
                  </a:cubicBezTo>
                  <a:cubicBezTo>
                    <a:pt x="12229" y="12411"/>
                    <a:pt x="12668" y="11568"/>
                    <a:pt x="13258" y="10826"/>
                  </a:cubicBezTo>
                  <a:cubicBezTo>
                    <a:pt x="13511" y="10505"/>
                    <a:pt x="13831" y="10235"/>
                    <a:pt x="14152" y="9999"/>
                  </a:cubicBezTo>
                  <a:cubicBezTo>
                    <a:pt x="14843" y="9510"/>
                    <a:pt x="15569" y="9072"/>
                    <a:pt x="16412" y="8886"/>
                  </a:cubicBezTo>
                  <a:cubicBezTo>
                    <a:pt x="17165" y="8720"/>
                    <a:pt x="17902" y="8643"/>
                    <a:pt x="18632" y="8643"/>
                  </a:cubicBezTo>
                  <a:close/>
                  <a:moveTo>
                    <a:pt x="30711" y="11057"/>
                  </a:moveTo>
                  <a:cubicBezTo>
                    <a:pt x="31035" y="11057"/>
                    <a:pt x="31353" y="11114"/>
                    <a:pt x="31642" y="11281"/>
                  </a:cubicBezTo>
                  <a:cubicBezTo>
                    <a:pt x="32283" y="11652"/>
                    <a:pt x="32570" y="12293"/>
                    <a:pt x="32739" y="12985"/>
                  </a:cubicBezTo>
                  <a:cubicBezTo>
                    <a:pt x="32891" y="13541"/>
                    <a:pt x="32975" y="14115"/>
                    <a:pt x="32874" y="14671"/>
                  </a:cubicBezTo>
                  <a:cubicBezTo>
                    <a:pt x="32874" y="14739"/>
                    <a:pt x="32840" y="14823"/>
                    <a:pt x="32874" y="14907"/>
                  </a:cubicBezTo>
                  <a:cubicBezTo>
                    <a:pt x="32898" y="15027"/>
                    <a:pt x="32955" y="15096"/>
                    <a:pt x="33041" y="15096"/>
                  </a:cubicBezTo>
                  <a:cubicBezTo>
                    <a:pt x="33076" y="15096"/>
                    <a:pt x="33116" y="15084"/>
                    <a:pt x="33160" y="15059"/>
                  </a:cubicBezTo>
                  <a:cubicBezTo>
                    <a:pt x="33228" y="15025"/>
                    <a:pt x="33295" y="14975"/>
                    <a:pt x="33329" y="14907"/>
                  </a:cubicBezTo>
                  <a:cubicBezTo>
                    <a:pt x="33683" y="14351"/>
                    <a:pt x="34274" y="14199"/>
                    <a:pt x="34780" y="13929"/>
                  </a:cubicBezTo>
                  <a:cubicBezTo>
                    <a:pt x="34898" y="13879"/>
                    <a:pt x="35016" y="13879"/>
                    <a:pt x="35117" y="13879"/>
                  </a:cubicBezTo>
                  <a:cubicBezTo>
                    <a:pt x="35196" y="13879"/>
                    <a:pt x="35267" y="13901"/>
                    <a:pt x="35331" y="13901"/>
                  </a:cubicBezTo>
                  <a:cubicBezTo>
                    <a:pt x="35363" y="13901"/>
                    <a:pt x="35392" y="13895"/>
                    <a:pt x="35421" y="13879"/>
                  </a:cubicBezTo>
                  <a:cubicBezTo>
                    <a:pt x="35528" y="13838"/>
                    <a:pt x="35631" y="13819"/>
                    <a:pt x="35729" y="13819"/>
                  </a:cubicBezTo>
                  <a:cubicBezTo>
                    <a:pt x="35999" y="13819"/>
                    <a:pt x="36230" y="13964"/>
                    <a:pt x="36416" y="14199"/>
                  </a:cubicBezTo>
                  <a:cubicBezTo>
                    <a:pt x="36787" y="14638"/>
                    <a:pt x="36922" y="15211"/>
                    <a:pt x="36804" y="15818"/>
                  </a:cubicBezTo>
                  <a:cubicBezTo>
                    <a:pt x="36753" y="16223"/>
                    <a:pt x="36433" y="16341"/>
                    <a:pt x="36180" y="16543"/>
                  </a:cubicBezTo>
                  <a:cubicBezTo>
                    <a:pt x="36045" y="16628"/>
                    <a:pt x="35927" y="16678"/>
                    <a:pt x="35825" y="16813"/>
                  </a:cubicBezTo>
                  <a:cubicBezTo>
                    <a:pt x="35674" y="16982"/>
                    <a:pt x="35741" y="17168"/>
                    <a:pt x="35943" y="17218"/>
                  </a:cubicBezTo>
                  <a:cubicBezTo>
                    <a:pt x="35988" y="17224"/>
                    <a:pt x="36030" y="17226"/>
                    <a:pt x="36069" y="17226"/>
                  </a:cubicBezTo>
                  <a:cubicBezTo>
                    <a:pt x="36148" y="17226"/>
                    <a:pt x="36219" y="17218"/>
                    <a:pt x="36298" y="17218"/>
                  </a:cubicBezTo>
                  <a:cubicBezTo>
                    <a:pt x="36787" y="17218"/>
                    <a:pt x="37293" y="17235"/>
                    <a:pt x="37731" y="17488"/>
                  </a:cubicBezTo>
                  <a:cubicBezTo>
                    <a:pt x="37866" y="17572"/>
                    <a:pt x="37984" y="17657"/>
                    <a:pt x="38102" y="17758"/>
                  </a:cubicBezTo>
                  <a:cubicBezTo>
                    <a:pt x="38473" y="18163"/>
                    <a:pt x="38457" y="18652"/>
                    <a:pt x="38035" y="18989"/>
                  </a:cubicBezTo>
                  <a:cubicBezTo>
                    <a:pt x="37849" y="19158"/>
                    <a:pt x="37596" y="19276"/>
                    <a:pt x="37360" y="19360"/>
                  </a:cubicBezTo>
                  <a:cubicBezTo>
                    <a:pt x="36436" y="19695"/>
                    <a:pt x="35481" y="19834"/>
                    <a:pt x="34510" y="19834"/>
                  </a:cubicBezTo>
                  <a:cubicBezTo>
                    <a:pt x="34454" y="19834"/>
                    <a:pt x="34398" y="19833"/>
                    <a:pt x="34341" y="19832"/>
                  </a:cubicBezTo>
                  <a:cubicBezTo>
                    <a:pt x="33599" y="19799"/>
                    <a:pt x="32891" y="19782"/>
                    <a:pt x="32165" y="19765"/>
                  </a:cubicBezTo>
                  <a:lnTo>
                    <a:pt x="32165" y="19782"/>
                  </a:lnTo>
                  <a:cubicBezTo>
                    <a:pt x="31187" y="19782"/>
                    <a:pt x="30175" y="19782"/>
                    <a:pt x="29180" y="19799"/>
                  </a:cubicBezTo>
                  <a:cubicBezTo>
                    <a:pt x="28547" y="19799"/>
                    <a:pt x="27903" y="19857"/>
                    <a:pt x="27247" y="19857"/>
                  </a:cubicBezTo>
                  <a:cubicBezTo>
                    <a:pt x="27116" y="19857"/>
                    <a:pt x="26985" y="19855"/>
                    <a:pt x="26852" y="19849"/>
                  </a:cubicBezTo>
                  <a:cubicBezTo>
                    <a:pt x="26009" y="19799"/>
                    <a:pt x="25199" y="19681"/>
                    <a:pt x="24373" y="19512"/>
                  </a:cubicBezTo>
                  <a:cubicBezTo>
                    <a:pt x="23445" y="19310"/>
                    <a:pt x="22889" y="18551"/>
                    <a:pt x="22501" y="17690"/>
                  </a:cubicBezTo>
                  <a:cubicBezTo>
                    <a:pt x="22366" y="17404"/>
                    <a:pt x="22417" y="17083"/>
                    <a:pt x="22602" y="16780"/>
                  </a:cubicBezTo>
                  <a:cubicBezTo>
                    <a:pt x="22968" y="16226"/>
                    <a:pt x="23463" y="15931"/>
                    <a:pt x="23987" y="15931"/>
                  </a:cubicBezTo>
                  <a:cubicBezTo>
                    <a:pt x="24309" y="15931"/>
                    <a:pt x="24642" y="16042"/>
                    <a:pt x="24963" y="16274"/>
                  </a:cubicBezTo>
                  <a:cubicBezTo>
                    <a:pt x="25166" y="16425"/>
                    <a:pt x="25385" y="16560"/>
                    <a:pt x="25587" y="16729"/>
                  </a:cubicBezTo>
                  <a:cubicBezTo>
                    <a:pt x="25680" y="16794"/>
                    <a:pt x="25768" y="16833"/>
                    <a:pt x="25853" y="16833"/>
                  </a:cubicBezTo>
                  <a:cubicBezTo>
                    <a:pt x="25923" y="16833"/>
                    <a:pt x="25991" y="16807"/>
                    <a:pt x="26060" y="16746"/>
                  </a:cubicBezTo>
                  <a:cubicBezTo>
                    <a:pt x="26228" y="16594"/>
                    <a:pt x="26161" y="16425"/>
                    <a:pt x="26093" y="16257"/>
                  </a:cubicBezTo>
                  <a:cubicBezTo>
                    <a:pt x="25958" y="15903"/>
                    <a:pt x="25824" y="15515"/>
                    <a:pt x="25705" y="15144"/>
                  </a:cubicBezTo>
                  <a:cubicBezTo>
                    <a:pt x="25638" y="14975"/>
                    <a:pt x="25638" y="14789"/>
                    <a:pt x="25638" y="14621"/>
                  </a:cubicBezTo>
                  <a:cubicBezTo>
                    <a:pt x="25621" y="14047"/>
                    <a:pt x="25840" y="13760"/>
                    <a:pt x="26380" y="13727"/>
                  </a:cubicBezTo>
                  <a:cubicBezTo>
                    <a:pt x="26426" y="13725"/>
                    <a:pt x="26472" y="13725"/>
                    <a:pt x="26518" y="13725"/>
                  </a:cubicBezTo>
                  <a:cubicBezTo>
                    <a:pt x="27079" y="13725"/>
                    <a:pt x="27632" y="13829"/>
                    <a:pt x="28084" y="14250"/>
                  </a:cubicBezTo>
                  <a:cubicBezTo>
                    <a:pt x="28160" y="14333"/>
                    <a:pt x="28233" y="14373"/>
                    <a:pt x="28300" y="14373"/>
                  </a:cubicBezTo>
                  <a:cubicBezTo>
                    <a:pt x="28397" y="14373"/>
                    <a:pt x="28479" y="14290"/>
                    <a:pt x="28539" y="14132"/>
                  </a:cubicBezTo>
                  <a:cubicBezTo>
                    <a:pt x="28623" y="13895"/>
                    <a:pt x="28657" y="13642"/>
                    <a:pt x="28674" y="13406"/>
                  </a:cubicBezTo>
                  <a:cubicBezTo>
                    <a:pt x="28691" y="12934"/>
                    <a:pt x="28792" y="12495"/>
                    <a:pt x="28994" y="12040"/>
                  </a:cubicBezTo>
                  <a:cubicBezTo>
                    <a:pt x="29247" y="11483"/>
                    <a:pt x="29686" y="11163"/>
                    <a:pt x="30209" y="11096"/>
                  </a:cubicBezTo>
                  <a:cubicBezTo>
                    <a:pt x="30375" y="11073"/>
                    <a:pt x="30544" y="11057"/>
                    <a:pt x="30711" y="11057"/>
                  </a:cubicBezTo>
                  <a:close/>
                  <a:moveTo>
                    <a:pt x="8277" y="12053"/>
                  </a:moveTo>
                  <a:cubicBezTo>
                    <a:pt x="8665" y="12053"/>
                    <a:pt x="9024" y="12181"/>
                    <a:pt x="9362" y="12361"/>
                  </a:cubicBezTo>
                  <a:cubicBezTo>
                    <a:pt x="9783" y="12597"/>
                    <a:pt x="10188" y="12867"/>
                    <a:pt x="10576" y="13136"/>
                  </a:cubicBezTo>
                  <a:cubicBezTo>
                    <a:pt x="11217" y="13592"/>
                    <a:pt x="11420" y="14300"/>
                    <a:pt x="11504" y="15076"/>
                  </a:cubicBezTo>
                  <a:cubicBezTo>
                    <a:pt x="11538" y="15312"/>
                    <a:pt x="11403" y="15565"/>
                    <a:pt x="11369" y="15818"/>
                  </a:cubicBezTo>
                  <a:cubicBezTo>
                    <a:pt x="11318" y="15953"/>
                    <a:pt x="11251" y="16156"/>
                    <a:pt x="11453" y="16172"/>
                  </a:cubicBezTo>
                  <a:cubicBezTo>
                    <a:pt x="11464" y="16176"/>
                    <a:pt x="11476" y="16178"/>
                    <a:pt x="11488" y="16178"/>
                  </a:cubicBezTo>
                  <a:cubicBezTo>
                    <a:pt x="11587" y="16178"/>
                    <a:pt x="11717" y="16062"/>
                    <a:pt x="11807" y="15987"/>
                  </a:cubicBezTo>
                  <a:cubicBezTo>
                    <a:pt x="11909" y="15903"/>
                    <a:pt x="11976" y="15784"/>
                    <a:pt x="12044" y="15650"/>
                  </a:cubicBezTo>
                  <a:cubicBezTo>
                    <a:pt x="12347" y="14941"/>
                    <a:pt x="12938" y="14688"/>
                    <a:pt x="13595" y="14536"/>
                  </a:cubicBezTo>
                  <a:cubicBezTo>
                    <a:pt x="13747" y="14486"/>
                    <a:pt x="13916" y="14486"/>
                    <a:pt x="14068" y="14469"/>
                  </a:cubicBezTo>
                  <a:cubicBezTo>
                    <a:pt x="14110" y="14466"/>
                    <a:pt x="14152" y="14464"/>
                    <a:pt x="14194" y="14464"/>
                  </a:cubicBezTo>
                  <a:cubicBezTo>
                    <a:pt x="15420" y="14464"/>
                    <a:pt x="16190" y="15878"/>
                    <a:pt x="15619" y="17151"/>
                  </a:cubicBezTo>
                  <a:cubicBezTo>
                    <a:pt x="15535" y="17319"/>
                    <a:pt x="15467" y="17488"/>
                    <a:pt x="15366" y="17724"/>
                  </a:cubicBezTo>
                  <a:cubicBezTo>
                    <a:pt x="15602" y="17741"/>
                    <a:pt x="15771" y="17758"/>
                    <a:pt x="15889" y="17842"/>
                  </a:cubicBezTo>
                  <a:cubicBezTo>
                    <a:pt x="16294" y="17859"/>
                    <a:pt x="16699" y="17859"/>
                    <a:pt x="17036" y="18095"/>
                  </a:cubicBezTo>
                  <a:cubicBezTo>
                    <a:pt x="17441" y="18348"/>
                    <a:pt x="17525" y="18837"/>
                    <a:pt x="17188" y="19124"/>
                  </a:cubicBezTo>
                  <a:cubicBezTo>
                    <a:pt x="16935" y="19360"/>
                    <a:pt x="16598" y="19613"/>
                    <a:pt x="16277" y="19681"/>
                  </a:cubicBezTo>
                  <a:cubicBezTo>
                    <a:pt x="15349" y="19883"/>
                    <a:pt x="14405" y="20018"/>
                    <a:pt x="13477" y="20136"/>
                  </a:cubicBezTo>
                  <a:cubicBezTo>
                    <a:pt x="13136" y="20181"/>
                    <a:pt x="12798" y="20198"/>
                    <a:pt x="12463" y="20198"/>
                  </a:cubicBezTo>
                  <a:cubicBezTo>
                    <a:pt x="11657" y="20198"/>
                    <a:pt x="10864" y="20099"/>
                    <a:pt x="10053" y="20052"/>
                  </a:cubicBezTo>
                  <a:cubicBezTo>
                    <a:pt x="9405" y="20016"/>
                    <a:pt x="8748" y="19973"/>
                    <a:pt x="8089" y="19973"/>
                  </a:cubicBezTo>
                  <a:cubicBezTo>
                    <a:pt x="7805" y="19973"/>
                    <a:pt x="7521" y="19981"/>
                    <a:pt x="7237" y="20001"/>
                  </a:cubicBezTo>
                  <a:cubicBezTo>
                    <a:pt x="6956" y="20018"/>
                    <a:pt x="6671" y="20025"/>
                    <a:pt x="6385" y="20025"/>
                  </a:cubicBezTo>
                  <a:cubicBezTo>
                    <a:pt x="5812" y="20025"/>
                    <a:pt x="5235" y="19995"/>
                    <a:pt x="4673" y="19950"/>
                  </a:cubicBezTo>
                  <a:cubicBezTo>
                    <a:pt x="3897" y="19883"/>
                    <a:pt x="3121" y="19782"/>
                    <a:pt x="2362" y="19664"/>
                  </a:cubicBezTo>
                  <a:cubicBezTo>
                    <a:pt x="1873" y="19579"/>
                    <a:pt x="1384" y="19428"/>
                    <a:pt x="929" y="19276"/>
                  </a:cubicBezTo>
                  <a:cubicBezTo>
                    <a:pt x="524" y="19158"/>
                    <a:pt x="406" y="18820"/>
                    <a:pt x="507" y="18314"/>
                  </a:cubicBezTo>
                  <a:cubicBezTo>
                    <a:pt x="608" y="17808"/>
                    <a:pt x="794" y="17606"/>
                    <a:pt x="1266" y="17505"/>
                  </a:cubicBezTo>
                  <a:cubicBezTo>
                    <a:pt x="1442" y="17466"/>
                    <a:pt x="1619" y="17442"/>
                    <a:pt x="1791" y="17442"/>
                  </a:cubicBezTo>
                  <a:cubicBezTo>
                    <a:pt x="2064" y="17442"/>
                    <a:pt x="2327" y="17502"/>
                    <a:pt x="2565" y="17657"/>
                  </a:cubicBezTo>
                  <a:cubicBezTo>
                    <a:pt x="2630" y="17697"/>
                    <a:pt x="2691" y="17726"/>
                    <a:pt x="2752" y="17726"/>
                  </a:cubicBezTo>
                  <a:cubicBezTo>
                    <a:pt x="2818" y="17726"/>
                    <a:pt x="2883" y="17693"/>
                    <a:pt x="2953" y="17606"/>
                  </a:cubicBezTo>
                  <a:cubicBezTo>
                    <a:pt x="3071" y="17404"/>
                    <a:pt x="2969" y="17269"/>
                    <a:pt x="2851" y="17184"/>
                  </a:cubicBezTo>
                  <a:cubicBezTo>
                    <a:pt x="2194" y="16746"/>
                    <a:pt x="2143" y="16037"/>
                    <a:pt x="2210" y="15278"/>
                  </a:cubicBezTo>
                  <a:cubicBezTo>
                    <a:pt x="2227" y="14941"/>
                    <a:pt x="2430" y="14688"/>
                    <a:pt x="2767" y="14621"/>
                  </a:cubicBezTo>
                  <a:cubicBezTo>
                    <a:pt x="2893" y="14595"/>
                    <a:pt x="3028" y="14578"/>
                    <a:pt x="3161" y="14578"/>
                  </a:cubicBezTo>
                  <a:cubicBezTo>
                    <a:pt x="3294" y="14578"/>
                    <a:pt x="3425" y="14595"/>
                    <a:pt x="3543" y="14638"/>
                  </a:cubicBezTo>
                  <a:cubicBezTo>
                    <a:pt x="4150" y="14874"/>
                    <a:pt x="4724" y="15194"/>
                    <a:pt x="5061" y="15818"/>
                  </a:cubicBezTo>
                  <a:lnTo>
                    <a:pt x="5179" y="16004"/>
                  </a:lnTo>
                  <a:cubicBezTo>
                    <a:pt x="5244" y="16077"/>
                    <a:pt x="5318" y="16111"/>
                    <a:pt x="5390" y="16111"/>
                  </a:cubicBezTo>
                  <a:cubicBezTo>
                    <a:pt x="5466" y="16111"/>
                    <a:pt x="5540" y="16073"/>
                    <a:pt x="5601" y="16004"/>
                  </a:cubicBezTo>
                  <a:cubicBezTo>
                    <a:pt x="5668" y="15953"/>
                    <a:pt x="5668" y="15751"/>
                    <a:pt x="5651" y="15650"/>
                  </a:cubicBezTo>
                  <a:cubicBezTo>
                    <a:pt x="5617" y="15498"/>
                    <a:pt x="5516" y="15397"/>
                    <a:pt x="5466" y="15278"/>
                  </a:cubicBezTo>
                  <a:cubicBezTo>
                    <a:pt x="5078" y="14435"/>
                    <a:pt x="5348" y="13373"/>
                    <a:pt x="6140" y="12765"/>
                  </a:cubicBezTo>
                  <a:cubicBezTo>
                    <a:pt x="6511" y="12462"/>
                    <a:pt x="6899" y="12259"/>
                    <a:pt x="7355" y="12209"/>
                  </a:cubicBezTo>
                  <a:cubicBezTo>
                    <a:pt x="7456" y="12192"/>
                    <a:pt x="7574" y="12192"/>
                    <a:pt x="7675" y="12158"/>
                  </a:cubicBezTo>
                  <a:cubicBezTo>
                    <a:pt x="7883" y="12085"/>
                    <a:pt x="8084" y="12053"/>
                    <a:pt x="8277" y="12053"/>
                  </a:cubicBezTo>
                  <a:close/>
                  <a:moveTo>
                    <a:pt x="17838" y="0"/>
                  </a:moveTo>
                  <a:cubicBezTo>
                    <a:pt x="17402" y="0"/>
                    <a:pt x="16962" y="28"/>
                    <a:pt x="16513" y="99"/>
                  </a:cubicBezTo>
                  <a:cubicBezTo>
                    <a:pt x="15333" y="267"/>
                    <a:pt x="14186" y="537"/>
                    <a:pt x="13089" y="1043"/>
                  </a:cubicBezTo>
                  <a:cubicBezTo>
                    <a:pt x="11875" y="1617"/>
                    <a:pt x="10627" y="2139"/>
                    <a:pt x="9615" y="3168"/>
                  </a:cubicBezTo>
                  <a:cubicBezTo>
                    <a:pt x="9598" y="3168"/>
                    <a:pt x="9598" y="3185"/>
                    <a:pt x="9564" y="3185"/>
                  </a:cubicBezTo>
                  <a:cubicBezTo>
                    <a:pt x="8417" y="3927"/>
                    <a:pt x="7490" y="4990"/>
                    <a:pt x="6562" y="6019"/>
                  </a:cubicBezTo>
                  <a:cubicBezTo>
                    <a:pt x="5567" y="7115"/>
                    <a:pt x="4909" y="8414"/>
                    <a:pt x="4471" y="9847"/>
                  </a:cubicBezTo>
                  <a:cubicBezTo>
                    <a:pt x="4133" y="10944"/>
                    <a:pt x="3880" y="12074"/>
                    <a:pt x="3728" y="13204"/>
                  </a:cubicBezTo>
                  <a:cubicBezTo>
                    <a:pt x="3695" y="13457"/>
                    <a:pt x="3627" y="13727"/>
                    <a:pt x="3560" y="13980"/>
                  </a:cubicBezTo>
                  <a:cubicBezTo>
                    <a:pt x="2936" y="14132"/>
                    <a:pt x="2295" y="14250"/>
                    <a:pt x="1957" y="14907"/>
                  </a:cubicBezTo>
                  <a:cubicBezTo>
                    <a:pt x="1620" y="15548"/>
                    <a:pt x="1755" y="16206"/>
                    <a:pt x="1974" y="16830"/>
                  </a:cubicBezTo>
                  <a:cubicBezTo>
                    <a:pt x="1704" y="16898"/>
                    <a:pt x="1502" y="16931"/>
                    <a:pt x="1300" y="17066"/>
                  </a:cubicBezTo>
                  <a:cubicBezTo>
                    <a:pt x="541" y="17302"/>
                    <a:pt x="119" y="17758"/>
                    <a:pt x="35" y="18517"/>
                  </a:cubicBezTo>
                  <a:cubicBezTo>
                    <a:pt x="1" y="19006"/>
                    <a:pt x="119" y="19411"/>
                    <a:pt x="541" y="19579"/>
                  </a:cubicBezTo>
                  <a:cubicBezTo>
                    <a:pt x="996" y="19748"/>
                    <a:pt x="1451" y="19866"/>
                    <a:pt x="1924" y="20001"/>
                  </a:cubicBezTo>
                  <a:cubicBezTo>
                    <a:pt x="2210" y="20085"/>
                    <a:pt x="2548" y="20052"/>
                    <a:pt x="2851" y="20136"/>
                  </a:cubicBezTo>
                  <a:cubicBezTo>
                    <a:pt x="3948" y="20440"/>
                    <a:pt x="5078" y="20456"/>
                    <a:pt x="6225" y="20456"/>
                  </a:cubicBezTo>
                  <a:cubicBezTo>
                    <a:pt x="6573" y="20456"/>
                    <a:pt x="6923" y="20456"/>
                    <a:pt x="7275" y="20456"/>
                  </a:cubicBezTo>
                  <a:cubicBezTo>
                    <a:pt x="8504" y="20456"/>
                    <a:pt x="9744" y="20466"/>
                    <a:pt x="10964" y="20558"/>
                  </a:cubicBezTo>
                  <a:cubicBezTo>
                    <a:pt x="11251" y="20591"/>
                    <a:pt x="11554" y="20625"/>
                    <a:pt x="11841" y="20625"/>
                  </a:cubicBezTo>
                  <a:cubicBezTo>
                    <a:pt x="12082" y="20635"/>
                    <a:pt x="12323" y="20639"/>
                    <a:pt x="12563" y="20639"/>
                  </a:cubicBezTo>
                  <a:cubicBezTo>
                    <a:pt x="13621" y="20639"/>
                    <a:pt x="14676" y="20548"/>
                    <a:pt x="15720" y="20355"/>
                  </a:cubicBezTo>
                  <a:cubicBezTo>
                    <a:pt x="16463" y="20203"/>
                    <a:pt x="17070" y="19832"/>
                    <a:pt x="17643" y="19326"/>
                  </a:cubicBezTo>
                  <a:cubicBezTo>
                    <a:pt x="18031" y="18989"/>
                    <a:pt x="18082" y="18601"/>
                    <a:pt x="17913" y="18146"/>
                  </a:cubicBezTo>
                  <a:cubicBezTo>
                    <a:pt x="17744" y="17724"/>
                    <a:pt x="17441" y="17488"/>
                    <a:pt x="17036" y="17404"/>
                  </a:cubicBezTo>
                  <a:cubicBezTo>
                    <a:pt x="16867" y="17353"/>
                    <a:pt x="16699" y="17353"/>
                    <a:pt x="16530" y="17336"/>
                  </a:cubicBezTo>
                  <a:cubicBezTo>
                    <a:pt x="16193" y="17269"/>
                    <a:pt x="16193" y="17235"/>
                    <a:pt x="16260" y="16881"/>
                  </a:cubicBezTo>
                  <a:cubicBezTo>
                    <a:pt x="16311" y="16543"/>
                    <a:pt x="16361" y="16172"/>
                    <a:pt x="16345" y="15835"/>
                  </a:cubicBezTo>
                  <a:cubicBezTo>
                    <a:pt x="16277" y="15059"/>
                    <a:pt x="15754" y="14638"/>
                    <a:pt x="15248" y="14216"/>
                  </a:cubicBezTo>
                  <a:cubicBezTo>
                    <a:pt x="14860" y="13895"/>
                    <a:pt x="14776" y="13693"/>
                    <a:pt x="15096" y="13271"/>
                  </a:cubicBezTo>
                  <a:cubicBezTo>
                    <a:pt x="15434" y="12833"/>
                    <a:pt x="15788" y="12411"/>
                    <a:pt x="16210" y="12108"/>
                  </a:cubicBezTo>
                  <a:cubicBezTo>
                    <a:pt x="17205" y="11431"/>
                    <a:pt x="18263" y="11224"/>
                    <a:pt x="19350" y="11224"/>
                  </a:cubicBezTo>
                  <a:cubicBezTo>
                    <a:pt x="19645" y="11224"/>
                    <a:pt x="19942" y="11239"/>
                    <a:pt x="20241" y="11264"/>
                  </a:cubicBezTo>
                  <a:cubicBezTo>
                    <a:pt x="20308" y="11264"/>
                    <a:pt x="20393" y="11315"/>
                    <a:pt x="20443" y="11332"/>
                  </a:cubicBezTo>
                  <a:cubicBezTo>
                    <a:pt x="21253" y="11568"/>
                    <a:pt x="21961" y="11922"/>
                    <a:pt x="22619" y="12445"/>
                  </a:cubicBezTo>
                  <a:cubicBezTo>
                    <a:pt x="23462" y="13103"/>
                    <a:pt x="24019" y="13963"/>
                    <a:pt x="24322" y="15042"/>
                  </a:cubicBezTo>
                  <a:cubicBezTo>
                    <a:pt x="24373" y="15194"/>
                    <a:pt x="24373" y="15363"/>
                    <a:pt x="24390" y="15548"/>
                  </a:cubicBezTo>
                  <a:cubicBezTo>
                    <a:pt x="24275" y="15561"/>
                    <a:pt x="24179" y="15593"/>
                    <a:pt x="24102" y="15593"/>
                  </a:cubicBezTo>
                  <a:cubicBezTo>
                    <a:pt x="24078" y="15593"/>
                    <a:pt x="24056" y="15590"/>
                    <a:pt x="24036" y="15582"/>
                  </a:cubicBezTo>
                  <a:cubicBezTo>
                    <a:pt x="23984" y="15574"/>
                    <a:pt x="23932" y="15570"/>
                    <a:pt x="23880" y="15570"/>
                  </a:cubicBezTo>
                  <a:cubicBezTo>
                    <a:pt x="23612" y="15570"/>
                    <a:pt x="23348" y="15671"/>
                    <a:pt x="23108" y="15784"/>
                  </a:cubicBezTo>
                  <a:cubicBezTo>
                    <a:pt x="22113" y="16223"/>
                    <a:pt x="21691" y="17218"/>
                    <a:pt x="22096" y="18230"/>
                  </a:cubicBezTo>
                  <a:cubicBezTo>
                    <a:pt x="22433" y="19073"/>
                    <a:pt x="22973" y="19714"/>
                    <a:pt x="23800" y="20001"/>
                  </a:cubicBezTo>
                  <a:cubicBezTo>
                    <a:pt x="24559" y="20254"/>
                    <a:pt x="25385" y="20372"/>
                    <a:pt x="26178" y="20389"/>
                  </a:cubicBezTo>
                  <a:cubicBezTo>
                    <a:pt x="26667" y="20400"/>
                    <a:pt x="27154" y="20404"/>
                    <a:pt x="27640" y="20404"/>
                  </a:cubicBezTo>
                  <a:cubicBezTo>
                    <a:pt x="28610" y="20404"/>
                    <a:pt x="29574" y="20389"/>
                    <a:pt x="30529" y="20389"/>
                  </a:cubicBezTo>
                  <a:cubicBezTo>
                    <a:pt x="31305" y="20389"/>
                    <a:pt x="32064" y="20355"/>
                    <a:pt x="32840" y="20355"/>
                  </a:cubicBezTo>
                  <a:cubicBezTo>
                    <a:pt x="33398" y="20355"/>
                    <a:pt x="33946" y="20405"/>
                    <a:pt x="34491" y="20405"/>
                  </a:cubicBezTo>
                  <a:cubicBezTo>
                    <a:pt x="34655" y="20405"/>
                    <a:pt x="34819" y="20401"/>
                    <a:pt x="34982" y="20389"/>
                  </a:cubicBezTo>
                  <a:cubicBezTo>
                    <a:pt x="36112" y="20305"/>
                    <a:pt x="37259" y="20187"/>
                    <a:pt x="38237" y="19444"/>
                  </a:cubicBezTo>
                  <a:cubicBezTo>
                    <a:pt x="38659" y="19158"/>
                    <a:pt x="38963" y="18753"/>
                    <a:pt x="38878" y="18180"/>
                  </a:cubicBezTo>
                  <a:cubicBezTo>
                    <a:pt x="38811" y="17674"/>
                    <a:pt x="38524" y="17269"/>
                    <a:pt x="38069" y="17083"/>
                  </a:cubicBezTo>
                  <a:cubicBezTo>
                    <a:pt x="37782" y="16965"/>
                    <a:pt x="37461" y="16915"/>
                    <a:pt x="37175" y="16830"/>
                  </a:cubicBezTo>
                  <a:cubicBezTo>
                    <a:pt x="37040" y="16813"/>
                    <a:pt x="36922" y="16763"/>
                    <a:pt x="36770" y="16729"/>
                  </a:cubicBezTo>
                  <a:cubicBezTo>
                    <a:pt x="36837" y="16594"/>
                    <a:pt x="36871" y="16510"/>
                    <a:pt x="36922" y="16476"/>
                  </a:cubicBezTo>
                  <a:cubicBezTo>
                    <a:pt x="37276" y="16139"/>
                    <a:pt x="37293" y="15700"/>
                    <a:pt x="37293" y="15228"/>
                  </a:cubicBezTo>
                  <a:cubicBezTo>
                    <a:pt x="37293" y="14891"/>
                    <a:pt x="37107" y="14654"/>
                    <a:pt x="37006" y="14385"/>
                  </a:cubicBezTo>
                  <a:cubicBezTo>
                    <a:pt x="36770" y="13845"/>
                    <a:pt x="36433" y="13507"/>
                    <a:pt x="35876" y="13423"/>
                  </a:cubicBezTo>
                  <a:cubicBezTo>
                    <a:pt x="35623" y="13373"/>
                    <a:pt x="35522" y="13204"/>
                    <a:pt x="35454" y="12951"/>
                  </a:cubicBezTo>
                  <a:cubicBezTo>
                    <a:pt x="35353" y="12495"/>
                    <a:pt x="35269" y="12006"/>
                    <a:pt x="35117" y="11568"/>
                  </a:cubicBezTo>
                  <a:cubicBezTo>
                    <a:pt x="34746" y="10353"/>
                    <a:pt x="34358" y="9156"/>
                    <a:pt x="33818" y="8026"/>
                  </a:cubicBezTo>
                  <a:cubicBezTo>
                    <a:pt x="33211" y="6761"/>
                    <a:pt x="32536" y="5580"/>
                    <a:pt x="31558" y="4602"/>
                  </a:cubicBezTo>
                  <a:cubicBezTo>
                    <a:pt x="30529" y="3573"/>
                    <a:pt x="29433" y="2679"/>
                    <a:pt x="28185" y="1971"/>
                  </a:cubicBezTo>
                  <a:cubicBezTo>
                    <a:pt x="27999" y="1870"/>
                    <a:pt x="27780" y="1735"/>
                    <a:pt x="27578" y="1650"/>
                  </a:cubicBezTo>
                  <a:cubicBezTo>
                    <a:pt x="26717" y="1279"/>
                    <a:pt x="25807" y="1043"/>
                    <a:pt x="24879" y="874"/>
                  </a:cubicBezTo>
                  <a:cubicBezTo>
                    <a:pt x="23901" y="689"/>
                    <a:pt x="22939" y="486"/>
                    <a:pt x="21944" y="352"/>
                  </a:cubicBezTo>
                  <a:cubicBezTo>
                    <a:pt x="21405" y="267"/>
                    <a:pt x="20831" y="217"/>
                    <a:pt x="20258" y="183"/>
                  </a:cubicBezTo>
                  <a:cubicBezTo>
                    <a:pt x="19446" y="95"/>
                    <a:pt x="18649" y="0"/>
                    <a:pt x="178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13"/>
            <p:cNvSpPr/>
            <p:nvPr/>
          </p:nvSpPr>
          <p:spPr>
            <a:xfrm rot="-682530">
              <a:off x="7339211" y="4189116"/>
              <a:ext cx="1241178" cy="427410"/>
            </a:xfrm>
            <a:custGeom>
              <a:avLst/>
              <a:gdLst/>
              <a:ahLst/>
              <a:cxnLst/>
              <a:rect l="l" t="t" r="r" b="b"/>
              <a:pathLst>
                <a:path w="24974" h="8600" extrusionOk="0">
                  <a:moveTo>
                    <a:pt x="12605" y="1"/>
                  </a:moveTo>
                  <a:cubicBezTo>
                    <a:pt x="11697" y="1"/>
                    <a:pt x="10785" y="195"/>
                    <a:pt x="9895" y="411"/>
                  </a:cubicBezTo>
                  <a:cubicBezTo>
                    <a:pt x="9304" y="563"/>
                    <a:pt x="8680" y="664"/>
                    <a:pt x="8073" y="765"/>
                  </a:cubicBezTo>
                  <a:cubicBezTo>
                    <a:pt x="6994" y="968"/>
                    <a:pt x="5897" y="1136"/>
                    <a:pt x="4868" y="1642"/>
                  </a:cubicBezTo>
                  <a:cubicBezTo>
                    <a:pt x="3502" y="2317"/>
                    <a:pt x="2355" y="3261"/>
                    <a:pt x="1512" y="4628"/>
                  </a:cubicBezTo>
                  <a:cubicBezTo>
                    <a:pt x="854" y="5741"/>
                    <a:pt x="399" y="6921"/>
                    <a:pt x="78" y="8186"/>
                  </a:cubicBezTo>
                  <a:cubicBezTo>
                    <a:pt x="1" y="8497"/>
                    <a:pt x="22" y="8599"/>
                    <a:pt x="220" y="8599"/>
                  </a:cubicBezTo>
                  <a:cubicBezTo>
                    <a:pt x="280" y="8599"/>
                    <a:pt x="355" y="8590"/>
                    <a:pt x="449" y="8574"/>
                  </a:cubicBezTo>
                  <a:cubicBezTo>
                    <a:pt x="955" y="8490"/>
                    <a:pt x="1428" y="8389"/>
                    <a:pt x="1984" y="8271"/>
                  </a:cubicBezTo>
                  <a:cubicBezTo>
                    <a:pt x="2035" y="8220"/>
                    <a:pt x="2119" y="8068"/>
                    <a:pt x="2187" y="7917"/>
                  </a:cubicBezTo>
                  <a:cubicBezTo>
                    <a:pt x="2642" y="7090"/>
                    <a:pt x="3064" y="6247"/>
                    <a:pt x="3519" y="5437"/>
                  </a:cubicBezTo>
                  <a:cubicBezTo>
                    <a:pt x="4227" y="4172"/>
                    <a:pt x="5273" y="3379"/>
                    <a:pt x="6521" y="2857"/>
                  </a:cubicBezTo>
                  <a:cubicBezTo>
                    <a:pt x="7230" y="2570"/>
                    <a:pt x="7989" y="2452"/>
                    <a:pt x="8731" y="2334"/>
                  </a:cubicBezTo>
                  <a:cubicBezTo>
                    <a:pt x="9672" y="2179"/>
                    <a:pt x="10614" y="2096"/>
                    <a:pt x="11551" y="2096"/>
                  </a:cubicBezTo>
                  <a:cubicBezTo>
                    <a:pt x="12041" y="2096"/>
                    <a:pt x="12529" y="2119"/>
                    <a:pt x="13015" y="2165"/>
                  </a:cubicBezTo>
                  <a:cubicBezTo>
                    <a:pt x="13774" y="2233"/>
                    <a:pt x="14533" y="2266"/>
                    <a:pt x="15275" y="2502"/>
                  </a:cubicBezTo>
                  <a:cubicBezTo>
                    <a:pt x="16456" y="2873"/>
                    <a:pt x="17535" y="3447"/>
                    <a:pt x="18615" y="4037"/>
                  </a:cubicBezTo>
                  <a:cubicBezTo>
                    <a:pt x="19002" y="4223"/>
                    <a:pt x="19374" y="4459"/>
                    <a:pt x="19694" y="4729"/>
                  </a:cubicBezTo>
                  <a:cubicBezTo>
                    <a:pt x="20386" y="5319"/>
                    <a:pt x="20993" y="6044"/>
                    <a:pt x="21549" y="6820"/>
                  </a:cubicBezTo>
                  <a:cubicBezTo>
                    <a:pt x="21785" y="7141"/>
                    <a:pt x="22038" y="7478"/>
                    <a:pt x="22308" y="7849"/>
                  </a:cubicBezTo>
                  <a:cubicBezTo>
                    <a:pt x="22748" y="7556"/>
                    <a:pt x="23184" y="7461"/>
                    <a:pt x="23633" y="7461"/>
                  </a:cubicBezTo>
                  <a:cubicBezTo>
                    <a:pt x="24062" y="7461"/>
                    <a:pt x="24504" y="7547"/>
                    <a:pt x="24973" y="7630"/>
                  </a:cubicBezTo>
                  <a:cubicBezTo>
                    <a:pt x="24821" y="7343"/>
                    <a:pt x="24737" y="7141"/>
                    <a:pt x="24636" y="6972"/>
                  </a:cubicBezTo>
                  <a:cubicBezTo>
                    <a:pt x="24332" y="6550"/>
                    <a:pt x="24062" y="6112"/>
                    <a:pt x="23725" y="5707"/>
                  </a:cubicBezTo>
                  <a:cubicBezTo>
                    <a:pt x="23287" y="5201"/>
                    <a:pt x="22814" y="4712"/>
                    <a:pt x="22359" y="4223"/>
                  </a:cubicBezTo>
                  <a:cubicBezTo>
                    <a:pt x="22022" y="3885"/>
                    <a:pt x="21651" y="3531"/>
                    <a:pt x="21279" y="3245"/>
                  </a:cubicBezTo>
                  <a:cubicBezTo>
                    <a:pt x="20554" y="2705"/>
                    <a:pt x="19829" y="2199"/>
                    <a:pt x="19087" y="1693"/>
                  </a:cubicBezTo>
                  <a:cubicBezTo>
                    <a:pt x="19019" y="1659"/>
                    <a:pt x="18952" y="1608"/>
                    <a:pt x="18901" y="1592"/>
                  </a:cubicBezTo>
                  <a:cubicBezTo>
                    <a:pt x="17990" y="1187"/>
                    <a:pt x="17130" y="731"/>
                    <a:pt x="16169" y="411"/>
                  </a:cubicBezTo>
                  <a:cubicBezTo>
                    <a:pt x="15646" y="242"/>
                    <a:pt x="15140" y="90"/>
                    <a:pt x="14600" y="90"/>
                  </a:cubicBezTo>
                  <a:cubicBezTo>
                    <a:pt x="14179" y="90"/>
                    <a:pt x="13723" y="74"/>
                    <a:pt x="13285" y="40"/>
                  </a:cubicBezTo>
                  <a:cubicBezTo>
                    <a:pt x="13059" y="13"/>
                    <a:pt x="12832" y="1"/>
                    <a:pt x="126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13"/>
            <p:cNvSpPr/>
            <p:nvPr/>
          </p:nvSpPr>
          <p:spPr>
            <a:xfrm rot="-682530">
              <a:off x="7626464" y="4461074"/>
              <a:ext cx="709202" cy="355843"/>
            </a:xfrm>
            <a:custGeom>
              <a:avLst/>
              <a:gdLst/>
              <a:ahLst/>
              <a:cxnLst/>
              <a:rect l="l" t="t" r="r" b="b"/>
              <a:pathLst>
                <a:path w="14270" h="7160" extrusionOk="0">
                  <a:moveTo>
                    <a:pt x="6842" y="1"/>
                  </a:moveTo>
                  <a:cubicBezTo>
                    <a:pt x="6112" y="1"/>
                    <a:pt x="5375" y="78"/>
                    <a:pt x="4622" y="244"/>
                  </a:cubicBezTo>
                  <a:cubicBezTo>
                    <a:pt x="3779" y="430"/>
                    <a:pt x="3070" y="868"/>
                    <a:pt x="2362" y="1357"/>
                  </a:cubicBezTo>
                  <a:cubicBezTo>
                    <a:pt x="2041" y="1593"/>
                    <a:pt x="1721" y="1863"/>
                    <a:pt x="1468" y="2184"/>
                  </a:cubicBezTo>
                  <a:cubicBezTo>
                    <a:pt x="878" y="2926"/>
                    <a:pt x="456" y="3769"/>
                    <a:pt x="169" y="4697"/>
                  </a:cubicBezTo>
                  <a:cubicBezTo>
                    <a:pt x="1" y="5237"/>
                    <a:pt x="1" y="5743"/>
                    <a:pt x="287" y="6215"/>
                  </a:cubicBezTo>
                  <a:cubicBezTo>
                    <a:pt x="355" y="6181"/>
                    <a:pt x="405" y="6181"/>
                    <a:pt x="422" y="6164"/>
                  </a:cubicBezTo>
                  <a:cubicBezTo>
                    <a:pt x="996" y="5658"/>
                    <a:pt x="1637" y="5388"/>
                    <a:pt x="2362" y="5304"/>
                  </a:cubicBezTo>
                  <a:cubicBezTo>
                    <a:pt x="2564" y="5270"/>
                    <a:pt x="2632" y="5085"/>
                    <a:pt x="2699" y="4916"/>
                  </a:cubicBezTo>
                  <a:cubicBezTo>
                    <a:pt x="2868" y="4393"/>
                    <a:pt x="3188" y="3988"/>
                    <a:pt x="3543" y="3634"/>
                  </a:cubicBezTo>
                  <a:cubicBezTo>
                    <a:pt x="3863" y="3297"/>
                    <a:pt x="4234" y="3061"/>
                    <a:pt x="4622" y="2808"/>
                  </a:cubicBezTo>
                  <a:cubicBezTo>
                    <a:pt x="5553" y="2218"/>
                    <a:pt x="6535" y="1974"/>
                    <a:pt x="7520" y="1974"/>
                  </a:cubicBezTo>
                  <a:cubicBezTo>
                    <a:pt x="7802" y="1974"/>
                    <a:pt x="8085" y="1994"/>
                    <a:pt x="8366" y="2032"/>
                  </a:cubicBezTo>
                  <a:cubicBezTo>
                    <a:pt x="9884" y="2217"/>
                    <a:pt x="11149" y="3044"/>
                    <a:pt x="12128" y="4309"/>
                  </a:cubicBezTo>
                  <a:cubicBezTo>
                    <a:pt x="12667" y="5017"/>
                    <a:pt x="13072" y="5844"/>
                    <a:pt x="13123" y="6839"/>
                  </a:cubicBezTo>
                  <a:cubicBezTo>
                    <a:pt x="13123" y="7024"/>
                    <a:pt x="13190" y="7159"/>
                    <a:pt x="13443" y="7159"/>
                  </a:cubicBezTo>
                  <a:cubicBezTo>
                    <a:pt x="13190" y="6130"/>
                    <a:pt x="13106" y="5152"/>
                    <a:pt x="14270" y="4646"/>
                  </a:cubicBezTo>
                  <a:cubicBezTo>
                    <a:pt x="14101" y="4056"/>
                    <a:pt x="13781" y="3600"/>
                    <a:pt x="13443" y="3145"/>
                  </a:cubicBezTo>
                  <a:cubicBezTo>
                    <a:pt x="12802" y="2285"/>
                    <a:pt x="11976" y="1627"/>
                    <a:pt x="11065" y="1104"/>
                  </a:cubicBezTo>
                  <a:cubicBezTo>
                    <a:pt x="10492" y="784"/>
                    <a:pt x="9952" y="430"/>
                    <a:pt x="9294" y="278"/>
                  </a:cubicBezTo>
                  <a:cubicBezTo>
                    <a:pt x="8480" y="99"/>
                    <a:pt x="7666" y="1"/>
                    <a:pt x="68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13"/>
            <p:cNvSpPr/>
            <p:nvPr/>
          </p:nvSpPr>
          <p:spPr>
            <a:xfrm rot="-682530">
              <a:off x="7198599" y="4050748"/>
              <a:ext cx="1539917" cy="707860"/>
            </a:xfrm>
            <a:custGeom>
              <a:avLst/>
              <a:gdLst/>
              <a:ahLst/>
              <a:cxnLst/>
              <a:rect l="l" t="t" r="r" b="b"/>
              <a:pathLst>
                <a:path w="30985" h="14243" extrusionOk="0">
                  <a:moveTo>
                    <a:pt x="13711" y="1"/>
                  </a:moveTo>
                  <a:cubicBezTo>
                    <a:pt x="12158" y="1"/>
                    <a:pt x="10632" y="327"/>
                    <a:pt x="9125" y="985"/>
                  </a:cubicBezTo>
                  <a:cubicBezTo>
                    <a:pt x="7961" y="1525"/>
                    <a:pt x="6764" y="2014"/>
                    <a:pt x="5769" y="2975"/>
                  </a:cubicBezTo>
                  <a:cubicBezTo>
                    <a:pt x="5600" y="3110"/>
                    <a:pt x="5431" y="3262"/>
                    <a:pt x="5263" y="3397"/>
                  </a:cubicBezTo>
                  <a:cubicBezTo>
                    <a:pt x="4133" y="4240"/>
                    <a:pt x="3070" y="5202"/>
                    <a:pt x="2227" y="6416"/>
                  </a:cubicBezTo>
                  <a:cubicBezTo>
                    <a:pt x="1721" y="7125"/>
                    <a:pt x="1282" y="7884"/>
                    <a:pt x="979" y="8710"/>
                  </a:cubicBezTo>
                  <a:cubicBezTo>
                    <a:pt x="759" y="9402"/>
                    <a:pt x="540" y="10093"/>
                    <a:pt x="388" y="10818"/>
                  </a:cubicBezTo>
                  <a:cubicBezTo>
                    <a:pt x="236" y="11662"/>
                    <a:pt x="118" y="12522"/>
                    <a:pt x="17" y="13382"/>
                  </a:cubicBezTo>
                  <a:cubicBezTo>
                    <a:pt x="0" y="13568"/>
                    <a:pt x="17" y="13804"/>
                    <a:pt x="118" y="13905"/>
                  </a:cubicBezTo>
                  <a:cubicBezTo>
                    <a:pt x="287" y="14057"/>
                    <a:pt x="523" y="14124"/>
                    <a:pt x="776" y="14242"/>
                  </a:cubicBezTo>
                  <a:cubicBezTo>
                    <a:pt x="827" y="14040"/>
                    <a:pt x="861" y="13888"/>
                    <a:pt x="911" y="13753"/>
                  </a:cubicBezTo>
                  <a:cubicBezTo>
                    <a:pt x="1097" y="13028"/>
                    <a:pt x="1350" y="12353"/>
                    <a:pt x="2024" y="11932"/>
                  </a:cubicBezTo>
                  <a:cubicBezTo>
                    <a:pt x="2142" y="11847"/>
                    <a:pt x="2294" y="11695"/>
                    <a:pt x="2345" y="11544"/>
                  </a:cubicBezTo>
                  <a:cubicBezTo>
                    <a:pt x="2497" y="11088"/>
                    <a:pt x="2631" y="10599"/>
                    <a:pt x="2800" y="10144"/>
                  </a:cubicBezTo>
                  <a:cubicBezTo>
                    <a:pt x="2986" y="9604"/>
                    <a:pt x="3154" y="9064"/>
                    <a:pt x="3390" y="8558"/>
                  </a:cubicBezTo>
                  <a:cubicBezTo>
                    <a:pt x="3576" y="8153"/>
                    <a:pt x="3829" y="7782"/>
                    <a:pt x="4048" y="7394"/>
                  </a:cubicBezTo>
                  <a:cubicBezTo>
                    <a:pt x="4622" y="6281"/>
                    <a:pt x="5482" y="5455"/>
                    <a:pt x="6410" y="4730"/>
                  </a:cubicBezTo>
                  <a:cubicBezTo>
                    <a:pt x="7675" y="3701"/>
                    <a:pt x="9125" y="3313"/>
                    <a:pt x="10626" y="3060"/>
                  </a:cubicBezTo>
                  <a:cubicBezTo>
                    <a:pt x="11082" y="2975"/>
                    <a:pt x="11571" y="2908"/>
                    <a:pt x="12043" y="2824"/>
                  </a:cubicBezTo>
                  <a:cubicBezTo>
                    <a:pt x="12735" y="2672"/>
                    <a:pt x="13443" y="2486"/>
                    <a:pt x="14151" y="2385"/>
                  </a:cubicBezTo>
                  <a:cubicBezTo>
                    <a:pt x="14615" y="2310"/>
                    <a:pt x="15092" y="2241"/>
                    <a:pt x="15570" y="2241"/>
                  </a:cubicBezTo>
                  <a:cubicBezTo>
                    <a:pt x="15840" y="2241"/>
                    <a:pt x="16110" y="2263"/>
                    <a:pt x="16378" y="2318"/>
                  </a:cubicBezTo>
                  <a:cubicBezTo>
                    <a:pt x="16411" y="2323"/>
                    <a:pt x="16447" y="2325"/>
                    <a:pt x="16483" y="2325"/>
                  </a:cubicBezTo>
                  <a:cubicBezTo>
                    <a:pt x="16556" y="2325"/>
                    <a:pt x="16631" y="2318"/>
                    <a:pt x="16698" y="2318"/>
                  </a:cubicBezTo>
                  <a:cubicBezTo>
                    <a:pt x="17289" y="2351"/>
                    <a:pt x="17896" y="2318"/>
                    <a:pt x="18486" y="2419"/>
                  </a:cubicBezTo>
                  <a:cubicBezTo>
                    <a:pt x="19684" y="2638"/>
                    <a:pt x="20746" y="3228"/>
                    <a:pt x="21842" y="3734"/>
                  </a:cubicBezTo>
                  <a:cubicBezTo>
                    <a:pt x="21876" y="3751"/>
                    <a:pt x="21944" y="3785"/>
                    <a:pt x="21994" y="3836"/>
                  </a:cubicBezTo>
                  <a:cubicBezTo>
                    <a:pt x="22601" y="4240"/>
                    <a:pt x="23192" y="4662"/>
                    <a:pt x="23799" y="5050"/>
                  </a:cubicBezTo>
                  <a:cubicBezTo>
                    <a:pt x="24625" y="5607"/>
                    <a:pt x="25334" y="6298"/>
                    <a:pt x="26042" y="7023"/>
                  </a:cubicBezTo>
                  <a:cubicBezTo>
                    <a:pt x="26582" y="7580"/>
                    <a:pt x="27071" y="8238"/>
                    <a:pt x="27560" y="8879"/>
                  </a:cubicBezTo>
                  <a:cubicBezTo>
                    <a:pt x="27864" y="9267"/>
                    <a:pt x="28151" y="9722"/>
                    <a:pt x="28285" y="10262"/>
                  </a:cubicBezTo>
                  <a:cubicBezTo>
                    <a:pt x="28437" y="10852"/>
                    <a:pt x="28623" y="11409"/>
                    <a:pt x="28960" y="11915"/>
                  </a:cubicBezTo>
                  <a:cubicBezTo>
                    <a:pt x="29095" y="12100"/>
                    <a:pt x="29095" y="12353"/>
                    <a:pt x="29129" y="12606"/>
                  </a:cubicBezTo>
                  <a:cubicBezTo>
                    <a:pt x="29179" y="12994"/>
                    <a:pt x="29196" y="13365"/>
                    <a:pt x="29348" y="13787"/>
                  </a:cubicBezTo>
                  <a:cubicBezTo>
                    <a:pt x="29922" y="13500"/>
                    <a:pt x="30444" y="13213"/>
                    <a:pt x="30984" y="12927"/>
                  </a:cubicBezTo>
                  <a:cubicBezTo>
                    <a:pt x="30849" y="12657"/>
                    <a:pt x="30782" y="12438"/>
                    <a:pt x="30731" y="12252"/>
                  </a:cubicBezTo>
                  <a:cubicBezTo>
                    <a:pt x="30562" y="11645"/>
                    <a:pt x="30377" y="11021"/>
                    <a:pt x="30259" y="10414"/>
                  </a:cubicBezTo>
                  <a:cubicBezTo>
                    <a:pt x="30023" y="9385"/>
                    <a:pt x="29618" y="8406"/>
                    <a:pt x="29163" y="7496"/>
                  </a:cubicBezTo>
                  <a:cubicBezTo>
                    <a:pt x="28859" y="6939"/>
                    <a:pt x="28471" y="6433"/>
                    <a:pt x="28151" y="5876"/>
                  </a:cubicBezTo>
                  <a:cubicBezTo>
                    <a:pt x="27526" y="4864"/>
                    <a:pt x="26633" y="4122"/>
                    <a:pt x="25789" y="3346"/>
                  </a:cubicBezTo>
                  <a:cubicBezTo>
                    <a:pt x="25418" y="3009"/>
                    <a:pt x="24946" y="2824"/>
                    <a:pt x="24575" y="2503"/>
                  </a:cubicBezTo>
                  <a:cubicBezTo>
                    <a:pt x="24103" y="2081"/>
                    <a:pt x="23546" y="1812"/>
                    <a:pt x="22973" y="1559"/>
                  </a:cubicBezTo>
                  <a:cubicBezTo>
                    <a:pt x="21944" y="1120"/>
                    <a:pt x="20864" y="901"/>
                    <a:pt x="19768" y="715"/>
                  </a:cubicBezTo>
                  <a:cubicBezTo>
                    <a:pt x="19144" y="614"/>
                    <a:pt x="18520" y="462"/>
                    <a:pt x="17896" y="378"/>
                  </a:cubicBezTo>
                  <a:cubicBezTo>
                    <a:pt x="17036" y="277"/>
                    <a:pt x="16125" y="209"/>
                    <a:pt x="15265" y="108"/>
                  </a:cubicBezTo>
                  <a:cubicBezTo>
                    <a:pt x="14744" y="37"/>
                    <a:pt x="14226" y="1"/>
                    <a:pt x="13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13"/>
            <p:cNvSpPr/>
            <p:nvPr/>
          </p:nvSpPr>
          <p:spPr>
            <a:xfrm rot="-682530">
              <a:off x="8173630" y="4466461"/>
              <a:ext cx="800598" cy="437250"/>
            </a:xfrm>
            <a:custGeom>
              <a:avLst/>
              <a:gdLst/>
              <a:ahLst/>
              <a:cxnLst/>
              <a:rect l="l" t="t" r="r" b="b"/>
              <a:pathLst>
                <a:path w="16109" h="8798" extrusionOk="0">
                  <a:moveTo>
                    <a:pt x="8316" y="0"/>
                  </a:moveTo>
                  <a:cubicBezTo>
                    <a:pt x="8163" y="0"/>
                    <a:pt x="8010" y="11"/>
                    <a:pt x="7861" y="27"/>
                  </a:cubicBezTo>
                  <a:cubicBezTo>
                    <a:pt x="7321" y="95"/>
                    <a:pt x="6882" y="415"/>
                    <a:pt x="6629" y="989"/>
                  </a:cubicBezTo>
                  <a:cubicBezTo>
                    <a:pt x="6444" y="1427"/>
                    <a:pt x="6343" y="1866"/>
                    <a:pt x="6309" y="2355"/>
                  </a:cubicBezTo>
                  <a:cubicBezTo>
                    <a:pt x="6292" y="2591"/>
                    <a:pt x="6275" y="2844"/>
                    <a:pt x="6191" y="3063"/>
                  </a:cubicBezTo>
                  <a:cubicBezTo>
                    <a:pt x="6131" y="3233"/>
                    <a:pt x="6048" y="3314"/>
                    <a:pt x="5948" y="3314"/>
                  </a:cubicBezTo>
                  <a:cubicBezTo>
                    <a:pt x="5879" y="3314"/>
                    <a:pt x="5802" y="3274"/>
                    <a:pt x="5719" y="3198"/>
                  </a:cubicBezTo>
                  <a:cubicBezTo>
                    <a:pt x="5305" y="2785"/>
                    <a:pt x="4776" y="2669"/>
                    <a:pt x="4243" y="2669"/>
                  </a:cubicBezTo>
                  <a:cubicBezTo>
                    <a:pt x="4167" y="2669"/>
                    <a:pt x="4091" y="2671"/>
                    <a:pt x="4015" y="2675"/>
                  </a:cubicBezTo>
                  <a:cubicBezTo>
                    <a:pt x="3492" y="2692"/>
                    <a:pt x="3256" y="2979"/>
                    <a:pt x="3273" y="3553"/>
                  </a:cubicBezTo>
                  <a:cubicBezTo>
                    <a:pt x="3273" y="3721"/>
                    <a:pt x="3273" y="3907"/>
                    <a:pt x="3340" y="4075"/>
                  </a:cubicBezTo>
                  <a:cubicBezTo>
                    <a:pt x="3458" y="4463"/>
                    <a:pt x="3593" y="4834"/>
                    <a:pt x="3745" y="5205"/>
                  </a:cubicBezTo>
                  <a:cubicBezTo>
                    <a:pt x="3796" y="5374"/>
                    <a:pt x="3863" y="5543"/>
                    <a:pt x="3695" y="5678"/>
                  </a:cubicBezTo>
                  <a:cubicBezTo>
                    <a:pt x="3623" y="5741"/>
                    <a:pt x="3556" y="5771"/>
                    <a:pt x="3487" y="5771"/>
                  </a:cubicBezTo>
                  <a:cubicBezTo>
                    <a:pt x="3409" y="5771"/>
                    <a:pt x="3329" y="5733"/>
                    <a:pt x="3239" y="5661"/>
                  </a:cubicBezTo>
                  <a:cubicBezTo>
                    <a:pt x="3020" y="5492"/>
                    <a:pt x="2817" y="5374"/>
                    <a:pt x="2598" y="5222"/>
                  </a:cubicBezTo>
                  <a:cubicBezTo>
                    <a:pt x="2274" y="4989"/>
                    <a:pt x="1938" y="4875"/>
                    <a:pt x="1613" y="4875"/>
                  </a:cubicBezTo>
                  <a:cubicBezTo>
                    <a:pt x="1092" y="4875"/>
                    <a:pt x="600" y="5167"/>
                    <a:pt x="237" y="5728"/>
                  </a:cubicBezTo>
                  <a:cubicBezTo>
                    <a:pt x="51" y="6015"/>
                    <a:pt x="1" y="6336"/>
                    <a:pt x="136" y="6622"/>
                  </a:cubicBezTo>
                  <a:cubicBezTo>
                    <a:pt x="541" y="7499"/>
                    <a:pt x="1080" y="8258"/>
                    <a:pt x="2008" y="8444"/>
                  </a:cubicBezTo>
                  <a:cubicBezTo>
                    <a:pt x="2834" y="8612"/>
                    <a:pt x="3661" y="8731"/>
                    <a:pt x="4504" y="8781"/>
                  </a:cubicBezTo>
                  <a:cubicBezTo>
                    <a:pt x="4683" y="8793"/>
                    <a:pt x="4862" y="8797"/>
                    <a:pt x="5041" y="8797"/>
                  </a:cubicBezTo>
                  <a:cubicBezTo>
                    <a:pt x="5637" y="8797"/>
                    <a:pt x="6231" y="8747"/>
                    <a:pt x="6815" y="8747"/>
                  </a:cubicBezTo>
                  <a:cubicBezTo>
                    <a:pt x="7810" y="8714"/>
                    <a:pt x="8822" y="8714"/>
                    <a:pt x="9817" y="8714"/>
                  </a:cubicBezTo>
                  <a:lnTo>
                    <a:pt x="9817" y="8697"/>
                  </a:lnTo>
                  <a:cubicBezTo>
                    <a:pt x="10525" y="8714"/>
                    <a:pt x="11251" y="8731"/>
                    <a:pt x="11976" y="8764"/>
                  </a:cubicBezTo>
                  <a:cubicBezTo>
                    <a:pt x="12040" y="8765"/>
                    <a:pt x="12103" y="8766"/>
                    <a:pt x="12167" y="8766"/>
                  </a:cubicBezTo>
                  <a:cubicBezTo>
                    <a:pt x="13145" y="8766"/>
                    <a:pt x="14092" y="8641"/>
                    <a:pt x="14995" y="8292"/>
                  </a:cubicBezTo>
                  <a:cubicBezTo>
                    <a:pt x="15231" y="8208"/>
                    <a:pt x="15484" y="8090"/>
                    <a:pt x="15670" y="7921"/>
                  </a:cubicBezTo>
                  <a:cubicBezTo>
                    <a:pt x="16091" y="7567"/>
                    <a:pt x="16108" y="7095"/>
                    <a:pt x="15737" y="6690"/>
                  </a:cubicBezTo>
                  <a:cubicBezTo>
                    <a:pt x="15636" y="6589"/>
                    <a:pt x="15501" y="6504"/>
                    <a:pt x="15383" y="6420"/>
                  </a:cubicBezTo>
                  <a:cubicBezTo>
                    <a:pt x="14928" y="6167"/>
                    <a:pt x="14422" y="6150"/>
                    <a:pt x="13949" y="6150"/>
                  </a:cubicBezTo>
                  <a:cubicBezTo>
                    <a:pt x="13859" y="6150"/>
                    <a:pt x="13784" y="6157"/>
                    <a:pt x="13705" y="6157"/>
                  </a:cubicBezTo>
                  <a:cubicBezTo>
                    <a:pt x="13665" y="6157"/>
                    <a:pt x="13623" y="6156"/>
                    <a:pt x="13578" y="6150"/>
                  </a:cubicBezTo>
                  <a:cubicBezTo>
                    <a:pt x="13376" y="6099"/>
                    <a:pt x="13308" y="5914"/>
                    <a:pt x="13460" y="5745"/>
                  </a:cubicBezTo>
                  <a:cubicBezTo>
                    <a:pt x="13561" y="5627"/>
                    <a:pt x="13696" y="5560"/>
                    <a:pt x="13814" y="5475"/>
                  </a:cubicBezTo>
                  <a:cubicBezTo>
                    <a:pt x="14067" y="5290"/>
                    <a:pt x="14388" y="5155"/>
                    <a:pt x="14455" y="4750"/>
                  </a:cubicBezTo>
                  <a:cubicBezTo>
                    <a:pt x="14557" y="4143"/>
                    <a:pt x="14422" y="3569"/>
                    <a:pt x="14051" y="3131"/>
                  </a:cubicBezTo>
                  <a:cubicBezTo>
                    <a:pt x="13864" y="2894"/>
                    <a:pt x="13630" y="2758"/>
                    <a:pt x="13358" y="2758"/>
                  </a:cubicBezTo>
                  <a:cubicBezTo>
                    <a:pt x="13262" y="2758"/>
                    <a:pt x="13161" y="2775"/>
                    <a:pt x="13055" y="2810"/>
                  </a:cubicBezTo>
                  <a:cubicBezTo>
                    <a:pt x="13027" y="2827"/>
                    <a:pt x="12997" y="2833"/>
                    <a:pt x="12966" y="2833"/>
                  </a:cubicBezTo>
                  <a:cubicBezTo>
                    <a:pt x="12904" y="2833"/>
                    <a:pt x="12836" y="2810"/>
                    <a:pt x="12769" y="2810"/>
                  </a:cubicBezTo>
                  <a:cubicBezTo>
                    <a:pt x="12651" y="2810"/>
                    <a:pt x="12533" y="2810"/>
                    <a:pt x="12431" y="2861"/>
                  </a:cubicBezTo>
                  <a:cubicBezTo>
                    <a:pt x="11925" y="3131"/>
                    <a:pt x="11335" y="3283"/>
                    <a:pt x="10964" y="3856"/>
                  </a:cubicBezTo>
                  <a:cubicBezTo>
                    <a:pt x="10930" y="3907"/>
                    <a:pt x="10863" y="3957"/>
                    <a:pt x="10812" y="3991"/>
                  </a:cubicBezTo>
                  <a:cubicBezTo>
                    <a:pt x="10764" y="4018"/>
                    <a:pt x="10719" y="4031"/>
                    <a:pt x="10679" y="4031"/>
                  </a:cubicBezTo>
                  <a:cubicBezTo>
                    <a:pt x="10594" y="4031"/>
                    <a:pt x="10532" y="3971"/>
                    <a:pt x="10509" y="3856"/>
                  </a:cubicBezTo>
                  <a:cubicBezTo>
                    <a:pt x="10492" y="3772"/>
                    <a:pt x="10509" y="3687"/>
                    <a:pt x="10509" y="3620"/>
                  </a:cubicBezTo>
                  <a:cubicBezTo>
                    <a:pt x="10610" y="3047"/>
                    <a:pt x="10525" y="2473"/>
                    <a:pt x="10391" y="1933"/>
                  </a:cubicBezTo>
                  <a:cubicBezTo>
                    <a:pt x="10222" y="1242"/>
                    <a:pt x="9918" y="584"/>
                    <a:pt x="9277" y="213"/>
                  </a:cubicBezTo>
                  <a:cubicBezTo>
                    <a:pt x="8978" y="52"/>
                    <a:pt x="8646" y="0"/>
                    <a:pt x="83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13"/>
            <p:cNvSpPr/>
            <p:nvPr/>
          </p:nvSpPr>
          <p:spPr>
            <a:xfrm rot="-682530">
              <a:off x="7109434" y="4724179"/>
              <a:ext cx="851688" cy="404797"/>
            </a:xfrm>
            <a:custGeom>
              <a:avLst/>
              <a:gdLst/>
              <a:ahLst/>
              <a:cxnLst/>
              <a:rect l="l" t="t" r="r" b="b"/>
              <a:pathLst>
                <a:path w="17137" h="8145" extrusionOk="0">
                  <a:moveTo>
                    <a:pt x="2952" y="6852"/>
                  </a:moveTo>
                  <a:lnTo>
                    <a:pt x="2952" y="6852"/>
                  </a:lnTo>
                  <a:cubicBezTo>
                    <a:pt x="2969" y="6869"/>
                    <a:pt x="2986" y="6886"/>
                    <a:pt x="2986" y="6902"/>
                  </a:cubicBezTo>
                  <a:cubicBezTo>
                    <a:pt x="2969" y="6886"/>
                    <a:pt x="2969" y="6869"/>
                    <a:pt x="2952" y="6852"/>
                  </a:cubicBezTo>
                  <a:close/>
                  <a:moveTo>
                    <a:pt x="7880" y="0"/>
                  </a:moveTo>
                  <a:cubicBezTo>
                    <a:pt x="7686" y="0"/>
                    <a:pt x="7484" y="32"/>
                    <a:pt x="7270" y="105"/>
                  </a:cubicBezTo>
                  <a:cubicBezTo>
                    <a:pt x="7169" y="139"/>
                    <a:pt x="7068" y="139"/>
                    <a:pt x="6966" y="156"/>
                  </a:cubicBezTo>
                  <a:cubicBezTo>
                    <a:pt x="6494" y="206"/>
                    <a:pt x="6123" y="409"/>
                    <a:pt x="5735" y="712"/>
                  </a:cubicBezTo>
                  <a:cubicBezTo>
                    <a:pt x="4959" y="1320"/>
                    <a:pt x="4689" y="2382"/>
                    <a:pt x="5061" y="3225"/>
                  </a:cubicBezTo>
                  <a:cubicBezTo>
                    <a:pt x="5128" y="3344"/>
                    <a:pt x="5212" y="3445"/>
                    <a:pt x="5246" y="3597"/>
                  </a:cubicBezTo>
                  <a:cubicBezTo>
                    <a:pt x="5280" y="3698"/>
                    <a:pt x="5280" y="3900"/>
                    <a:pt x="5212" y="3951"/>
                  </a:cubicBezTo>
                  <a:cubicBezTo>
                    <a:pt x="5143" y="4020"/>
                    <a:pt x="5064" y="4058"/>
                    <a:pt x="4989" y="4058"/>
                  </a:cubicBezTo>
                  <a:cubicBezTo>
                    <a:pt x="4917" y="4058"/>
                    <a:pt x="4848" y="4024"/>
                    <a:pt x="4791" y="3951"/>
                  </a:cubicBezTo>
                  <a:lnTo>
                    <a:pt x="4656" y="3765"/>
                  </a:lnTo>
                  <a:cubicBezTo>
                    <a:pt x="4318" y="3141"/>
                    <a:pt x="3745" y="2821"/>
                    <a:pt x="3138" y="2585"/>
                  </a:cubicBezTo>
                  <a:cubicBezTo>
                    <a:pt x="3020" y="2542"/>
                    <a:pt x="2889" y="2525"/>
                    <a:pt x="2756" y="2525"/>
                  </a:cubicBezTo>
                  <a:cubicBezTo>
                    <a:pt x="2623" y="2525"/>
                    <a:pt x="2488" y="2542"/>
                    <a:pt x="2362" y="2568"/>
                  </a:cubicBezTo>
                  <a:cubicBezTo>
                    <a:pt x="2025" y="2635"/>
                    <a:pt x="1839" y="2888"/>
                    <a:pt x="1805" y="3225"/>
                  </a:cubicBezTo>
                  <a:cubicBezTo>
                    <a:pt x="1755" y="3984"/>
                    <a:pt x="1788" y="4693"/>
                    <a:pt x="2446" y="5131"/>
                  </a:cubicBezTo>
                  <a:cubicBezTo>
                    <a:pt x="2564" y="5216"/>
                    <a:pt x="2682" y="5351"/>
                    <a:pt x="2547" y="5553"/>
                  </a:cubicBezTo>
                  <a:cubicBezTo>
                    <a:pt x="2486" y="5640"/>
                    <a:pt x="2421" y="5673"/>
                    <a:pt x="2355" y="5673"/>
                  </a:cubicBezTo>
                  <a:cubicBezTo>
                    <a:pt x="2294" y="5673"/>
                    <a:pt x="2233" y="5644"/>
                    <a:pt x="2176" y="5604"/>
                  </a:cubicBezTo>
                  <a:cubicBezTo>
                    <a:pt x="1928" y="5449"/>
                    <a:pt x="1668" y="5389"/>
                    <a:pt x="1394" y="5389"/>
                  </a:cubicBezTo>
                  <a:cubicBezTo>
                    <a:pt x="1222" y="5389"/>
                    <a:pt x="1044" y="5413"/>
                    <a:pt x="861" y="5452"/>
                  </a:cubicBezTo>
                  <a:cubicBezTo>
                    <a:pt x="405" y="5553"/>
                    <a:pt x="203" y="5755"/>
                    <a:pt x="102" y="6261"/>
                  </a:cubicBezTo>
                  <a:cubicBezTo>
                    <a:pt x="1" y="6767"/>
                    <a:pt x="119" y="7105"/>
                    <a:pt x="523" y="7223"/>
                  </a:cubicBezTo>
                  <a:cubicBezTo>
                    <a:pt x="996" y="7375"/>
                    <a:pt x="1468" y="7526"/>
                    <a:pt x="1957" y="7611"/>
                  </a:cubicBezTo>
                  <a:cubicBezTo>
                    <a:pt x="2716" y="7729"/>
                    <a:pt x="3492" y="7830"/>
                    <a:pt x="4285" y="7897"/>
                  </a:cubicBezTo>
                  <a:cubicBezTo>
                    <a:pt x="4847" y="7942"/>
                    <a:pt x="5417" y="7972"/>
                    <a:pt x="5984" y="7972"/>
                  </a:cubicBezTo>
                  <a:cubicBezTo>
                    <a:pt x="6267" y="7972"/>
                    <a:pt x="6550" y="7965"/>
                    <a:pt x="6831" y="7948"/>
                  </a:cubicBezTo>
                  <a:cubicBezTo>
                    <a:pt x="7116" y="7928"/>
                    <a:pt x="7400" y="7920"/>
                    <a:pt x="7684" y="7920"/>
                  </a:cubicBezTo>
                  <a:cubicBezTo>
                    <a:pt x="8343" y="7920"/>
                    <a:pt x="9000" y="7963"/>
                    <a:pt x="9648" y="7999"/>
                  </a:cubicBezTo>
                  <a:cubicBezTo>
                    <a:pt x="10458" y="8046"/>
                    <a:pt x="11252" y="8145"/>
                    <a:pt x="12058" y="8145"/>
                  </a:cubicBezTo>
                  <a:cubicBezTo>
                    <a:pt x="12393" y="8145"/>
                    <a:pt x="12731" y="8128"/>
                    <a:pt x="13072" y="8083"/>
                  </a:cubicBezTo>
                  <a:cubicBezTo>
                    <a:pt x="14000" y="7965"/>
                    <a:pt x="14944" y="7830"/>
                    <a:pt x="15872" y="7628"/>
                  </a:cubicBezTo>
                  <a:cubicBezTo>
                    <a:pt x="16192" y="7560"/>
                    <a:pt x="16530" y="7307"/>
                    <a:pt x="16783" y="7071"/>
                  </a:cubicBezTo>
                  <a:cubicBezTo>
                    <a:pt x="17137" y="6734"/>
                    <a:pt x="17053" y="6228"/>
                    <a:pt x="16648" y="5975"/>
                  </a:cubicBezTo>
                  <a:cubicBezTo>
                    <a:pt x="16310" y="5755"/>
                    <a:pt x="15923" y="5755"/>
                    <a:pt x="15518" y="5722"/>
                  </a:cubicBezTo>
                  <a:cubicBezTo>
                    <a:pt x="15349" y="5722"/>
                    <a:pt x="15197" y="5688"/>
                    <a:pt x="14961" y="5671"/>
                  </a:cubicBezTo>
                  <a:cubicBezTo>
                    <a:pt x="15079" y="5435"/>
                    <a:pt x="15130" y="5266"/>
                    <a:pt x="15214" y="5098"/>
                  </a:cubicBezTo>
                  <a:cubicBezTo>
                    <a:pt x="15785" y="3825"/>
                    <a:pt x="15015" y="2411"/>
                    <a:pt x="13789" y="2411"/>
                  </a:cubicBezTo>
                  <a:cubicBezTo>
                    <a:pt x="13747" y="2411"/>
                    <a:pt x="13705" y="2413"/>
                    <a:pt x="13662" y="2416"/>
                  </a:cubicBezTo>
                  <a:cubicBezTo>
                    <a:pt x="13511" y="2433"/>
                    <a:pt x="13342" y="2433"/>
                    <a:pt x="13190" y="2483"/>
                  </a:cubicBezTo>
                  <a:cubicBezTo>
                    <a:pt x="12549" y="2635"/>
                    <a:pt x="11959" y="2888"/>
                    <a:pt x="11638" y="3597"/>
                  </a:cubicBezTo>
                  <a:cubicBezTo>
                    <a:pt x="11571" y="3731"/>
                    <a:pt x="11504" y="3850"/>
                    <a:pt x="11402" y="3934"/>
                  </a:cubicBezTo>
                  <a:cubicBezTo>
                    <a:pt x="11312" y="4009"/>
                    <a:pt x="11181" y="4125"/>
                    <a:pt x="11082" y="4125"/>
                  </a:cubicBezTo>
                  <a:cubicBezTo>
                    <a:pt x="11070" y="4125"/>
                    <a:pt x="11059" y="4123"/>
                    <a:pt x="11048" y="4119"/>
                  </a:cubicBezTo>
                  <a:cubicBezTo>
                    <a:pt x="10863" y="4103"/>
                    <a:pt x="10913" y="3900"/>
                    <a:pt x="10964" y="3765"/>
                  </a:cubicBezTo>
                  <a:cubicBezTo>
                    <a:pt x="10998" y="3512"/>
                    <a:pt x="11132" y="3259"/>
                    <a:pt x="11116" y="3023"/>
                  </a:cubicBezTo>
                  <a:cubicBezTo>
                    <a:pt x="11031" y="2247"/>
                    <a:pt x="10812" y="1539"/>
                    <a:pt x="10188" y="1083"/>
                  </a:cubicBezTo>
                  <a:cubicBezTo>
                    <a:pt x="9783" y="814"/>
                    <a:pt x="9378" y="544"/>
                    <a:pt x="8957" y="308"/>
                  </a:cubicBezTo>
                  <a:cubicBezTo>
                    <a:pt x="8619" y="128"/>
                    <a:pt x="8267" y="0"/>
                    <a:pt x="78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13"/>
            <p:cNvSpPr/>
            <p:nvPr/>
          </p:nvSpPr>
          <p:spPr>
            <a:xfrm rot="-682530">
              <a:off x="7483977" y="4320938"/>
              <a:ext cx="964853" cy="384072"/>
            </a:xfrm>
            <a:custGeom>
              <a:avLst/>
              <a:gdLst/>
              <a:ahLst/>
              <a:cxnLst/>
              <a:rect l="l" t="t" r="r" b="b"/>
              <a:pathLst>
                <a:path w="19414" h="7728" extrusionOk="0">
                  <a:moveTo>
                    <a:pt x="8951" y="0"/>
                  </a:moveTo>
                  <a:cubicBezTo>
                    <a:pt x="8596" y="0"/>
                    <a:pt x="8228" y="70"/>
                    <a:pt x="7860" y="70"/>
                  </a:cubicBezTo>
                  <a:cubicBezTo>
                    <a:pt x="6595" y="120"/>
                    <a:pt x="5347" y="255"/>
                    <a:pt x="4133" y="728"/>
                  </a:cubicBezTo>
                  <a:cubicBezTo>
                    <a:pt x="3121" y="1116"/>
                    <a:pt x="2227" y="1756"/>
                    <a:pt x="1552" y="2667"/>
                  </a:cubicBezTo>
                  <a:cubicBezTo>
                    <a:pt x="945" y="3511"/>
                    <a:pt x="506" y="4489"/>
                    <a:pt x="118" y="5484"/>
                  </a:cubicBezTo>
                  <a:cubicBezTo>
                    <a:pt x="0" y="5838"/>
                    <a:pt x="34" y="5956"/>
                    <a:pt x="338" y="6125"/>
                  </a:cubicBezTo>
                  <a:cubicBezTo>
                    <a:pt x="945" y="6462"/>
                    <a:pt x="1552" y="6800"/>
                    <a:pt x="2058" y="7306"/>
                  </a:cubicBezTo>
                  <a:cubicBezTo>
                    <a:pt x="2109" y="7272"/>
                    <a:pt x="2142" y="7272"/>
                    <a:pt x="2159" y="7238"/>
                  </a:cubicBezTo>
                  <a:cubicBezTo>
                    <a:pt x="2227" y="7103"/>
                    <a:pt x="2294" y="6934"/>
                    <a:pt x="2378" y="6783"/>
                  </a:cubicBezTo>
                  <a:cubicBezTo>
                    <a:pt x="2884" y="5771"/>
                    <a:pt x="3374" y="4759"/>
                    <a:pt x="4268" y="4067"/>
                  </a:cubicBezTo>
                  <a:cubicBezTo>
                    <a:pt x="5077" y="3443"/>
                    <a:pt x="5870" y="2903"/>
                    <a:pt x="6848" y="2600"/>
                  </a:cubicBezTo>
                  <a:cubicBezTo>
                    <a:pt x="7569" y="2390"/>
                    <a:pt x="8290" y="2334"/>
                    <a:pt x="9007" y="2334"/>
                  </a:cubicBezTo>
                  <a:cubicBezTo>
                    <a:pt x="9498" y="2334"/>
                    <a:pt x="9988" y="2360"/>
                    <a:pt x="10474" y="2381"/>
                  </a:cubicBezTo>
                  <a:cubicBezTo>
                    <a:pt x="10845" y="2381"/>
                    <a:pt x="11250" y="2465"/>
                    <a:pt x="11621" y="2549"/>
                  </a:cubicBezTo>
                  <a:cubicBezTo>
                    <a:pt x="11959" y="2634"/>
                    <a:pt x="12313" y="2718"/>
                    <a:pt x="12616" y="2887"/>
                  </a:cubicBezTo>
                  <a:cubicBezTo>
                    <a:pt x="13510" y="3308"/>
                    <a:pt x="14354" y="3831"/>
                    <a:pt x="15096" y="4523"/>
                  </a:cubicBezTo>
                  <a:cubicBezTo>
                    <a:pt x="15905" y="5282"/>
                    <a:pt x="16614" y="6108"/>
                    <a:pt x="17103" y="7154"/>
                  </a:cubicBezTo>
                  <a:cubicBezTo>
                    <a:pt x="17154" y="7289"/>
                    <a:pt x="17238" y="7440"/>
                    <a:pt x="17356" y="7457"/>
                  </a:cubicBezTo>
                  <a:cubicBezTo>
                    <a:pt x="17744" y="7559"/>
                    <a:pt x="18199" y="7643"/>
                    <a:pt x="18655" y="7727"/>
                  </a:cubicBezTo>
                  <a:cubicBezTo>
                    <a:pt x="18705" y="7491"/>
                    <a:pt x="18739" y="7322"/>
                    <a:pt x="18756" y="7187"/>
                  </a:cubicBezTo>
                  <a:cubicBezTo>
                    <a:pt x="18840" y="6766"/>
                    <a:pt x="18891" y="6361"/>
                    <a:pt x="19144" y="6007"/>
                  </a:cubicBezTo>
                  <a:cubicBezTo>
                    <a:pt x="19414" y="5636"/>
                    <a:pt x="19414" y="5602"/>
                    <a:pt x="19178" y="5265"/>
                  </a:cubicBezTo>
                  <a:cubicBezTo>
                    <a:pt x="18705" y="4590"/>
                    <a:pt x="18216" y="3915"/>
                    <a:pt x="17710" y="3308"/>
                  </a:cubicBezTo>
                  <a:cubicBezTo>
                    <a:pt x="17373" y="2920"/>
                    <a:pt x="17019" y="2532"/>
                    <a:pt x="16597" y="2262"/>
                  </a:cubicBezTo>
                  <a:cubicBezTo>
                    <a:pt x="15416" y="1537"/>
                    <a:pt x="14185" y="896"/>
                    <a:pt x="12853" y="475"/>
                  </a:cubicBezTo>
                  <a:cubicBezTo>
                    <a:pt x="12465" y="357"/>
                    <a:pt x="12060" y="188"/>
                    <a:pt x="11638" y="137"/>
                  </a:cubicBezTo>
                  <a:cubicBezTo>
                    <a:pt x="10795" y="53"/>
                    <a:pt x="9935" y="36"/>
                    <a:pt x="9058" y="2"/>
                  </a:cubicBezTo>
                  <a:cubicBezTo>
                    <a:pt x="9022" y="1"/>
                    <a:pt x="8987" y="0"/>
                    <a:pt x="8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4591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37"/>
        <p:cNvGrpSpPr/>
        <p:nvPr/>
      </p:nvGrpSpPr>
      <p:grpSpPr>
        <a:xfrm>
          <a:off x="0" y="0"/>
          <a:ext cx="0" cy="0"/>
          <a:chOff x="0" y="0"/>
          <a:chExt cx="0" cy="0"/>
        </a:xfrm>
      </p:grpSpPr>
      <p:sp>
        <p:nvSpPr>
          <p:cNvPr id="338" name="Google Shape;338;p14"/>
          <p:cNvSpPr/>
          <p:nvPr/>
        </p:nvSpPr>
        <p:spPr>
          <a:xfrm>
            <a:off x="5051525" y="-163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14"/>
          <p:cNvSpPr/>
          <p:nvPr/>
        </p:nvSpPr>
        <p:spPr>
          <a:xfrm>
            <a:off x="8632925" y="7509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14"/>
          <p:cNvSpPr/>
          <p:nvPr/>
        </p:nvSpPr>
        <p:spPr>
          <a:xfrm>
            <a:off x="5689700" y="48562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14"/>
          <p:cNvSpPr/>
          <p:nvPr/>
        </p:nvSpPr>
        <p:spPr>
          <a:xfrm>
            <a:off x="-292000" y="28461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14"/>
          <p:cNvSpPr txBox="1">
            <a:spLocks noGrp="1"/>
          </p:cNvSpPr>
          <p:nvPr>
            <p:ph type="title"/>
          </p:nvPr>
        </p:nvSpPr>
        <p:spPr>
          <a:xfrm>
            <a:off x="2270623" y="2937575"/>
            <a:ext cx="4368300" cy="47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343" name="Google Shape;343;p14"/>
          <p:cNvSpPr txBox="1">
            <a:spLocks noGrp="1"/>
          </p:cNvSpPr>
          <p:nvPr>
            <p:ph type="subTitle" idx="1"/>
          </p:nvPr>
        </p:nvSpPr>
        <p:spPr>
          <a:xfrm>
            <a:off x="2270613" y="1803938"/>
            <a:ext cx="4602900" cy="120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44" name="Google Shape;344;p14"/>
          <p:cNvGrpSpPr/>
          <p:nvPr/>
        </p:nvGrpSpPr>
        <p:grpSpPr>
          <a:xfrm>
            <a:off x="1620638" y="3847826"/>
            <a:ext cx="1617608" cy="1503205"/>
            <a:chOff x="1620638" y="3847826"/>
            <a:chExt cx="1617608" cy="1503205"/>
          </a:xfrm>
        </p:grpSpPr>
        <p:sp>
          <p:nvSpPr>
            <p:cNvPr id="345" name="Google Shape;345;p14"/>
            <p:cNvSpPr/>
            <p:nvPr/>
          </p:nvSpPr>
          <p:spPr>
            <a:xfrm>
              <a:off x="1620638" y="3847826"/>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46;p14"/>
            <p:cNvSpPr/>
            <p:nvPr/>
          </p:nvSpPr>
          <p:spPr>
            <a:xfrm>
              <a:off x="1877591" y="4089618"/>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347;p14"/>
            <p:cNvSpPr/>
            <p:nvPr/>
          </p:nvSpPr>
          <p:spPr>
            <a:xfrm>
              <a:off x="1711790" y="3955664"/>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348;p14"/>
            <p:cNvSpPr/>
            <p:nvPr/>
          </p:nvSpPr>
          <p:spPr>
            <a:xfrm>
              <a:off x="2127797" y="4346643"/>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14"/>
            <p:cNvSpPr/>
            <p:nvPr/>
          </p:nvSpPr>
          <p:spPr>
            <a:xfrm>
              <a:off x="1694053" y="3923563"/>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14"/>
            <p:cNvSpPr/>
            <p:nvPr/>
          </p:nvSpPr>
          <p:spPr>
            <a:xfrm>
              <a:off x="1864134" y="4074782"/>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1" name="Google Shape;351;p14"/>
          <p:cNvGrpSpPr/>
          <p:nvPr/>
        </p:nvGrpSpPr>
        <p:grpSpPr>
          <a:xfrm>
            <a:off x="645046" y="387873"/>
            <a:ext cx="1795709" cy="1387193"/>
            <a:chOff x="645046" y="387873"/>
            <a:chExt cx="1795709" cy="1387193"/>
          </a:xfrm>
        </p:grpSpPr>
        <p:sp>
          <p:nvSpPr>
            <p:cNvPr id="352" name="Google Shape;352;p14"/>
            <p:cNvSpPr/>
            <p:nvPr/>
          </p:nvSpPr>
          <p:spPr>
            <a:xfrm rot="-965529">
              <a:off x="750758" y="588110"/>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14"/>
            <p:cNvSpPr/>
            <p:nvPr/>
          </p:nvSpPr>
          <p:spPr>
            <a:xfrm rot="-965529">
              <a:off x="843857" y="681887"/>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14"/>
            <p:cNvSpPr/>
            <p:nvPr/>
          </p:nvSpPr>
          <p:spPr>
            <a:xfrm rot="-965529">
              <a:off x="824149" y="662444"/>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14"/>
            <p:cNvSpPr/>
            <p:nvPr/>
          </p:nvSpPr>
          <p:spPr>
            <a:xfrm rot="-965529">
              <a:off x="1567023" y="701558"/>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14"/>
            <p:cNvSpPr/>
            <p:nvPr/>
          </p:nvSpPr>
          <p:spPr>
            <a:xfrm rot="-965529">
              <a:off x="1369672" y="745355"/>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7" name="Google Shape;357;p14"/>
          <p:cNvGrpSpPr/>
          <p:nvPr/>
        </p:nvGrpSpPr>
        <p:grpSpPr>
          <a:xfrm>
            <a:off x="6982325" y="1969600"/>
            <a:ext cx="1132933" cy="2307029"/>
            <a:chOff x="6982325" y="1969600"/>
            <a:chExt cx="1132933" cy="2307029"/>
          </a:xfrm>
        </p:grpSpPr>
        <p:sp>
          <p:nvSpPr>
            <p:cNvPr id="358" name="Google Shape;358;p14"/>
            <p:cNvSpPr/>
            <p:nvPr/>
          </p:nvSpPr>
          <p:spPr>
            <a:xfrm>
              <a:off x="6982325" y="1969600"/>
              <a:ext cx="1132933" cy="2307029"/>
            </a:xfrm>
            <a:custGeom>
              <a:avLst/>
              <a:gdLst/>
              <a:ahLst/>
              <a:cxnLst/>
              <a:rect l="l" t="t" r="r" b="b"/>
              <a:pathLst>
                <a:path w="21826" h="44445" extrusionOk="0">
                  <a:moveTo>
                    <a:pt x="9142" y="1"/>
                  </a:moveTo>
                  <a:cubicBezTo>
                    <a:pt x="8737" y="1"/>
                    <a:pt x="8332" y="136"/>
                    <a:pt x="8029" y="389"/>
                  </a:cubicBezTo>
                  <a:lnTo>
                    <a:pt x="4251" y="3357"/>
                  </a:lnTo>
                  <a:cubicBezTo>
                    <a:pt x="3863" y="3644"/>
                    <a:pt x="3610" y="4099"/>
                    <a:pt x="3576" y="4572"/>
                  </a:cubicBezTo>
                  <a:lnTo>
                    <a:pt x="3542" y="4774"/>
                  </a:lnTo>
                  <a:cubicBezTo>
                    <a:pt x="2851" y="11403"/>
                    <a:pt x="1754" y="18099"/>
                    <a:pt x="287" y="24609"/>
                  </a:cubicBezTo>
                  <a:lnTo>
                    <a:pt x="135" y="25284"/>
                  </a:lnTo>
                  <a:cubicBezTo>
                    <a:pt x="0" y="25874"/>
                    <a:pt x="169" y="26481"/>
                    <a:pt x="591" y="26920"/>
                  </a:cubicBezTo>
                  <a:cubicBezTo>
                    <a:pt x="928" y="27291"/>
                    <a:pt x="1400" y="27477"/>
                    <a:pt x="1889" y="27477"/>
                  </a:cubicBezTo>
                  <a:cubicBezTo>
                    <a:pt x="1991" y="27477"/>
                    <a:pt x="2109" y="27460"/>
                    <a:pt x="2227" y="27426"/>
                  </a:cubicBezTo>
                  <a:lnTo>
                    <a:pt x="2901" y="27308"/>
                  </a:lnTo>
                  <a:cubicBezTo>
                    <a:pt x="3340" y="27224"/>
                    <a:pt x="3863" y="27089"/>
                    <a:pt x="4453" y="26954"/>
                  </a:cubicBezTo>
                  <a:lnTo>
                    <a:pt x="4453" y="26954"/>
                  </a:lnTo>
                  <a:lnTo>
                    <a:pt x="928" y="42235"/>
                  </a:lnTo>
                  <a:cubicBezTo>
                    <a:pt x="759" y="42943"/>
                    <a:pt x="1046" y="43685"/>
                    <a:pt x="1636" y="44107"/>
                  </a:cubicBezTo>
                  <a:cubicBezTo>
                    <a:pt x="1940" y="44343"/>
                    <a:pt x="2311" y="44444"/>
                    <a:pt x="2682" y="44444"/>
                  </a:cubicBezTo>
                  <a:cubicBezTo>
                    <a:pt x="3002" y="44444"/>
                    <a:pt x="3340" y="44360"/>
                    <a:pt x="3627" y="44208"/>
                  </a:cubicBezTo>
                  <a:lnTo>
                    <a:pt x="7000" y="42150"/>
                  </a:lnTo>
                  <a:cubicBezTo>
                    <a:pt x="7253" y="41982"/>
                    <a:pt x="7472" y="41746"/>
                    <a:pt x="7624" y="41493"/>
                  </a:cubicBezTo>
                  <a:lnTo>
                    <a:pt x="21505" y="17120"/>
                  </a:lnTo>
                  <a:cubicBezTo>
                    <a:pt x="21826" y="16530"/>
                    <a:pt x="21826" y="15839"/>
                    <a:pt x="21471" y="15265"/>
                  </a:cubicBezTo>
                  <a:cubicBezTo>
                    <a:pt x="21134" y="14725"/>
                    <a:pt x="20561" y="14405"/>
                    <a:pt x="19936" y="14405"/>
                  </a:cubicBezTo>
                  <a:lnTo>
                    <a:pt x="19818" y="14405"/>
                  </a:lnTo>
                  <a:lnTo>
                    <a:pt x="16496" y="14590"/>
                  </a:lnTo>
                  <a:lnTo>
                    <a:pt x="20645" y="4943"/>
                  </a:lnTo>
                  <a:cubicBezTo>
                    <a:pt x="20864" y="4454"/>
                    <a:pt x="20830" y="3897"/>
                    <a:pt x="20611" y="3425"/>
                  </a:cubicBezTo>
                  <a:cubicBezTo>
                    <a:pt x="20375" y="2936"/>
                    <a:pt x="19936" y="2598"/>
                    <a:pt x="19430" y="2463"/>
                  </a:cubicBezTo>
                  <a:lnTo>
                    <a:pt x="9564" y="51"/>
                  </a:lnTo>
                  <a:cubicBezTo>
                    <a:pt x="9429" y="18"/>
                    <a:pt x="9294" y="1"/>
                    <a:pt x="9142"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14"/>
            <p:cNvSpPr/>
            <p:nvPr/>
          </p:nvSpPr>
          <p:spPr>
            <a:xfrm>
              <a:off x="7111005" y="2086964"/>
              <a:ext cx="865038" cy="2046090"/>
            </a:xfrm>
            <a:custGeom>
              <a:avLst/>
              <a:gdLst/>
              <a:ahLst/>
              <a:cxnLst/>
              <a:rect l="l" t="t" r="r" b="b"/>
              <a:pathLst>
                <a:path w="16665" h="39418" extrusionOk="0">
                  <a:moveTo>
                    <a:pt x="6747" y="0"/>
                  </a:moveTo>
                  <a:lnTo>
                    <a:pt x="3306" y="2716"/>
                  </a:lnTo>
                  <a:cubicBezTo>
                    <a:pt x="2581" y="9479"/>
                    <a:pt x="1485" y="16192"/>
                    <a:pt x="1" y="22820"/>
                  </a:cubicBezTo>
                  <a:cubicBezTo>
                    <a:pt x="1535" y="22534"/>
                    <a:pt x="5010" y="21522"/>
                    <a:pt x="5010" y="21522"/>
                  </a:cubicBezTo>
                  <a:lnTo>
                    <a:pt x="5010" y="21522"/>
                  </a:lnTo>
                  <a:lnTo>
                    <a:pt x="878" y="39417"/>
                  </a:lnTo>
                  <a:lnTo>
                    <a:pt x="3239" y="37967"/>
                  </a:lnTo>
                  <a:lnTo>
                    <a:pt x="16665" y="14421"/>
                  </a:lnTo>
                  <a:lnTo>
                    <a:pt x="16665" y="14421"/>
                  </a:lnTo>
                  <a:lnTo>
                    <a:pt x="10508" y="14758"/>
                  </a:lnTo>
                  <a:lnTo>
                    <a:pt x="15889" y="2226"/>
                  </a:lnTo>
                  <a:lnTo>
                    <a:pt x="674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14"/>
            <p:cNvSpPr/>
            <p:nvPr/>
          </p:nvSpPr>
          <p:spPr>
            <a:xfrm>
              <a:off x="7080379" y="2062411"/>
              <a:ext cx="937709" cy="2121408"/>
            </a:xfrm>
            <a:custGeom>
              <a:avLst/>
              <a:gdLst/>
              <a:ahLst/>
              <a:cxnLst/>
              <a:rect l="l" t="t" r="r" b="b"/>
              <a:pathLst>
                <a:path w="18065" h="40869" extrusionOk="0">
                  <a:moveTo>
                    <a:pt x="7000" y="1333"/>
                  </a:moveTo>
                  <a:lnTo>
                    <a:pt x="4588" y="19380"/>
                  </a:lnTo>
                  <a:lnTo>
                    <a:pt x="1215" y="22416"/>
                  </a:lnTo>
                  <a:cubicBezTo>
                    <a:pt x="2615" y="16159"/>
                    <a:pt x="3643" y="9783"/>
                    <a:pt x="4318" y="3442"/>
                  </a:cubicBezTo>
                  <a:lnTo>
                    <a:pt x="7000" y="1333"/>
                  </a:lnTo>
                  <a:close/>
                  <a:moveTo>
                    <a:pt x="8248" y="19229"/>
                  </a:moveTo>
                  <a:lnTo>
                    <a:pt x="5853" y="21489"/>
                  </a:lnTo>
                  <a:lnTo>
                    <a:pt x="5499" y="21590"/>
                  </a:lnTo>
                  <a:cubicBezTo>
                    <a:pt x="5498" y="21590"/>
                    <a:pt x="5497" y="21590"/>
                    <a:pt x="5496" y="21590"/>
                  </a:cubicBezTo>
                  <a:cubicBezTo>
                    <a:pt x="5391" y="21590"/>
                    <a:pt x="3318" y="22186"/>
                    <a:pt x="1721" y="22585"/>
                  </a:cubicBezTo>
                  <a:lnTo>
                    <a:pt x="4925" y="19718"/>
                  </a:lnTo>
                  <a:lnTo>
                    <a:pt x="8248" y="19229"/>
                  </a:lnTo>
                  <a:close/>
                  <a:moveTo>
                    <a:pt x="7523" y="979"/>
                  </a:moveTo>
                  <a:lnTo>
                    <a:pt x="15872" y="3020"/>
                  </a:lnTo>
                  <a:lnTo>
                    <a:pt x="10407" y="15737"/>
                  </a:lnTo>
                  <a:lnTo>
                    <a:pt x="16462" y="15400"/>
                  </a:lnTo>
                  <a:lnTo>
                    <a:pt x="4706" y="36045"/>
                  </a:lnTo>
                  <a:lnTo>
                    <a:pt x="9226" y="18605"/>
                  </a:lnTo>
                  <a:lnTo>
                    <a:pt x="5094" y="19212"/>
                  </a:lnTo>
                  <a:lnTo>
                    <a:pt x="7523" y="979"/>
                  </a:lnTo>
                  <a:close/>
                  <a:moveTo>
                    <a:pt x="8518" y="19583"/>
                  </a:moveTo>
                  <a:lnTo>
                    <a:pt x="3846" y="37563"/>
                  </a:lnTo>
                  <a:lnTo>
                    <a:pt x="3509" y="38153"/>
                  </a:lnTo>
                  <a:lnTo>
                    <a:pt x="2159" y="38962"/>
                  </a:lnTo>
                  <a:lnTo>
                    <a:pt x="6106" y="21843"/>
                  </a:lnTo>
                  <a:lnTo>
                    <a:pt x="8518" y="19583"/>
                  </a:lnTo>
                  <a:close/>
                  <a:moveTo>
                    <a:pt x="7236" y="1"/>
                  </a:moveTo>
                  <a:lnTo>
                    <a:pt x="3475" y="2952"/>
                  </a:lnTo>
                  <a:lnTo>
                    <a:pt x="3458" y="3138"/>
                  </a:lnTo>
                  <a:cubicBezTo>
                    <a:pt x="2733" y="9868"/>
                    <a:pt x="1636" y="16614"/>
                    <a:pt x="135" y="23192"/>
                  </a:cubicBezTo>
                  <a:lnTo>
                    <a:pt x="0" y="23867"/>
                  </a:lnTo>
                  <a:lnTo>
                    <a:pt x="675" y="23749"/>
                  </a:lnTo>
                  <a:cubicBezTo>
                    <a:pt x="1788" y="23530"/>
                    <a:pt x="3896" y="22956"/>
                    <a:pt x="4993" y="22653"/>
                  </a:cubicBezTo>
                  <a:lnTo>
                    <a:pt x="4993" y="22653"/>
                  </a:lnTo>
                  <a:lnTo>
                    <a:pt x="793" y="40868"/>
                  </a:lnTo>
                  <a:lnTo>
                    <a:pt x="4166" y="38794"/>
                  </a:lnTo>
                  <a:lnTo>
                    <a:pt x="18064" y="14422"/>
                  </a:lnTo>
                  <a:lnTo>
                    <a:pt x="11807" y="14759"/>
                  </a:lnTo>
                  <a:lnTo>
                    <a:pt x="17103" y="2430"/>
                  </a:lnTo>
                  <a:lnTo>
                    <a:pt x="72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14"/>
            <p:cNvSpPr/>
            <p:nvPr/>
          </p:nvSpPr>
          <p:spPr>
            <a:xfrm>
              <a:off x="7422037" y="2172820"/>
              <a:ext cx="165793" cy="663689"/>
            </a:xfrm>
            <a:custGeom>
              <a:avLst/>
              <a:gdLst/>
              <a:ahLst/>
              <a:cxnLst/>
              <a:rect l="l" t="t" r="r" b="b"/>
              <a:pathLst>
                <a:path w="3194" h="12786" extrusionOk="0">
                  <a:moveTo>
                    <a:pt x="2569" y="0"/>
                  </a:moveTo>
                  <a:cubicBezTo>
                    <a:pt x="2271" y="0"/>
                    <a:pt x="1958" y="190"/>
                    <a:pt x="1885" y="572"/>
                  </a:cubicBezTo>
                  <a:cubicBezTo>
                    <a:pt x="1177" y="4283"/>
                    <a:pt x="334" y="8162"/>
                    <a:pt x="30" y="11940"/>
                  </a:cubicBezTo>
                  <a:cubicBezTo>
                    <a:pt x="0" y="12464"/>
                    <a:pt x="457" y="12785"/>
                    <a:pt x="891" y="12785"/>
                  </a:cubicBezTo>
                  <a:cubicBezTo>
                    <a:pt x="1198" y="12785"/>
                    <a:pt x="1494" y="12624"/>
                    <a:pt x="1599" y="12261"/>
                  </a:cubicBezTo>
                  <a:cubicBezTo>
                    <a:pt x="2695" y="8584"/>
                    <a:pt x="3049" y="4485"/>
                    <a:pt x="3167" y="657"/>
                  </a:cubicBezTo>
                  <a:cubicBezTo>
                    <a:pt x="3193" y="220"/>
                    <a:pt x="2889" y="0"/>
                    <a:pt x="2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14"/>
            <p:cNvSpPr/>
            <p:nvPr/>
          </p:nvSpPr>
          <p:spPr>
            <a:xfrm>
              <a:off x="7192448" y="3079756"/>
              <a:ext cx="328367" cy="1004254"/>
            </a:xfrm>
            <a:custGeom>
              <a:avLst/>
              <a:gdLst/>
              <a:ahLst/>
              <a:cxnLst/>
              <a:rect l="l" t="t" r="r" b="b"/>
              <a:pathLst>
                <a:path w="6326" h="19347" extrusionOk="0">
                  <a:moveTo>
                    <a:pt x="6325" y="1"/>
                  </a:moveTo>
                  <a:lnTo>
                    <a:pt x="3947" y="2244"/>
                  </a:lnTo>
                  <a:lnTo>
                    <a:pt x="0" y="19347"/>
                  </a:lnTo>
                  <a:lnTo>
                    <a:pt x="0" y="19347"/>
                  </a:lnTo>
                  <a:lnTo>
                    <a:pt x="1333" y="18554"/>
                  </a:lnTo>
                  <a:lnTo>
                    <a:pt x="1670" y="17930"/>
                  </a:lnTo>
                  <a:lnTo>
                    <a:pt x="6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14"/>
            <p:cNvSpPr/>
            <p:nvPr/>
          </p:nvSpPr>
          <p:spPr>
            <a:xfrm>
              <a:off x="7169661" y="3059616"/>
              <a:ext cx="338904" cy="175188"/>
            </a:xfrm>
            <a:custGeom>
              <a:avLst/>
              <a:gdLst/>
              <a:ahLst/>
              <a:cxnLst/>
              <a:rect l="l" t="t" r="r" b="b"/>
              <a:pathLst>
                <a:path w="6529" h="3375" extrusionOk="0">
                  <a:moveTo>
                    <a:pt x="6528" y="1"/>
                  </a:moveTo>
                  <a:lnTo>
                    <a:pt x="3205" y="507"/>
                  </a:lnTo>
                  <a:lnTo>
                    <a:pt x="1" y="3374"/>
                  </a:lnTo>
                  <a:cubicBezTo>
                    <a:pt x="1637" y="2969"/>
                    <a:pt x="3745" y="2362"/>
                    <a:pt x="3762" y="2362"/>
                  </a:cubicBezTo>
                  <a:lnTo>
                    <a:pt x="4133" y="2261"/>
                  </a:lnTo>
                  <a:lnTo>
                    <a:pt x="65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14"/>
            <p:cNvSpPr/>
            <p:nvPr/>
          </p:nvSpPr>
          <p:spPr>
            <a:xfrm>
              <a:off x="7144278" y="2131605"/>
              <a:ext cx="300337" cy="1093535"/>
            </a:xfrm>
            <a:custGeom>
              <a:avLst/>
              <a:gdLst/>
              <a:ahLst/>
              <a:cxnLst/>
              <a:rect l="l" t="t" r="r" b="b"/>
              <a:pathLst>
                <a:path w="5786" h="21067" extrusionOk="0">
                  <a:moveTo>
                    <a:pt x="5786" y="0"/>
                  </a:moveTo>
                  <a:lnTo>
                    <a:pt x="3087" y="2092"/>
                  </a:lnTo>
                  <a:cubicBezTo>
                    <a:pt x="2412" y="8433"/>
                    <a:pt x="1384" y="14826"/>
                    <a:pt x="1" y="21067"/>
                  </a:cubicBezTo>
                  <a:lnTo>
                    <a:pt x="3374" y="18047"/>
                  </a:lnTo>
                  <a:lnTo>
                    <a:pt x="578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630104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98"/>
        <p:cNvGrpSpPr/>
        <p:nvPr/>
      </p:nvGrpSpPr>
      <p:grpSpPr>
        <a:xfrm>
          <a:off x="0" y="0"/>
          <a:ext cx="0" cy="0"/>
          <a:chOff x="0" y="0"/>
          <a:chExt cx="0" cy="0"/>
        </a:xfrm>
      </p:grpSpPr>
      <p:sp>
        <p:nvSpPr>
          <p:cNvPr id="599" name="Google Shape;599;p19"/>
          <p:cNvSpPr/>
          <p:nvPr/>
        </p:nvSpPr>
        <p:spPr>
          <a:xfrm>
            <a:off x="8110850" y="323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19"/>
          <p:cNvSpPr/>
          <p:nvPr/>
        </p:nvSpPr>
        <p:spPr>
          <a:xfrm>
            <a:off x="537825" y="42689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19"/>
          <p:cNvSpPr/>
          <p:nvPr/>
        </p:nvSpPr>
        <p:spPr>
          <a:xfrm>
            <a:off x="5227988" y="48530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19"/>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603" name="Google Shape;603;p19"/>
          <p:cNvGrpSpPr/>
          <p:nvPr/>
        </p:nvGrpSpPr>
        <p:grpSpPr>
          <a:xfrm>
            <a:off x="6788377" y="4006339"/>
            <a:ext cx="1974617" cy="1242750"/>
            <a:chOff x="6788377" y="4006339"/>
            <a:chExt cx="1974617" cy="1242750"/>
          </a:xfrm>
        </p:grpSpPr>
        <p:sp>
          <p:nvSpPr>
            <p:cNvPr id="604" name="Google Shape;604;p19"/>
            <p:cNvSpPr/>
            <p:nvPr/>
          </p:nvSpPr>
          <p:spPr>
            <a:xfrm rot="442369">
              <a:off x="6845648" y="4121501"/>
              <a:ext cx="1860076" cy="1012426"/>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605;p19"/>
            <p:cNvSpPr/>
            <p:nvPr/>
          </p:nvSpPr>
          <p:spPr>
            <a:xfrm rot="442369">
              <a:off x="6935556" y="4216967"/>
              <a:ext cx="1677782" cy="820565"/>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19"/>
            <p:cNvSpPr/>
            <p:nvPr/>
          </p:nvSpPr>
          <p:spPr>
            <a:xfrm rot="442369">
              <a:off x="7642719" y="4327373"/>
              <a:ext cx="493639" cy="427600"/>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19"/>
            <p:cNvSpPr/>
            <p:nvPr/>
          </p:nvSpPr>
          <p:spPr>
            <a:xfrm rot="442369">
              <a:off x="8055684" y="4322898"/>
              <a:ext cx="552170" cy="509139"/>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19"/>
            <p:cNvSpPr/>
            <p:nvPr/>
          </p:nvSpPr>
          <p:spPr>
            <a:xfrm rot="442369">
              <a:off x="6941123" y="4410694"/>
              <a:ext cx="411292" cy="466836"/>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19"/>
            <p:cNvSpPr/>
            <p:nvPr/>
          </p:nvSpPr>
          <p:spPr>
            <a:xfrm rot="442369">
              <a:off x="7328648" y="4637091"/>
              <a:ext cx="407174" cy="338067"/>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19"/>
            <p:cNvSpPr/>
            <p:nvPr/>
          </p:nvSpPr>
          <p:spPr>
            <a:xfrm rot="442369">
              <a:off x="7498527" y="4326320"/>
              <a:ext cx="567832" cy="530412"/>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19"/>
            <p:cNvSpPr/>
            <p:nvPr/>
          </p:nvSpPr>
          <p:spPr>
            <a:xfrm rot="442369">
              <a:off x="7334880" y="4486265"/>
              <a:ext cx="558305" cy="489562"/>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19"/>
            <p:cNvSpPr/>
            <p:nvPr/>
          </p:nvSpPr>
          <p:spPr>
            <a:xfrm rot="442369">
              <a:off x="7379148" y="4365935"/>
              <a:ext cx="615545" cy="558628"/>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3" name="Google Shape;613;p19"/>
          <p:cNvGrpSpPr/>
          <p:nvPr/>
        </p:nvGrpSpPr>
        <p:grpSpPr>
          <a:xfrm>
            <a:off x="-357879" y="-154102"/>
            <a:ext cx="1795709" cy="1387193"/>
            <a:chOff x="-357879" y="-154102"/>
            <a:chExt cx="1795709" cy="1387193"/>
          </a:xfrm>
        </p:grpSpPr>
        <p:sp>
          <p:nvSpPr>
            <p:cNvPr id="614" name="Google Shape;614;p19"/>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19"/>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19"/>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19"/>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618;p19"/>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9" name="Google Shape;619;p19"/>
          <p:cNvGrpSpPr/>
          <p:nvPr/>
        </p:nvGrpSpPr>
        <p:grpSpPr>
          <a:xfrm>
            <a:off x="2078442" y="4223401"/>
            <a:ext cx="1940059" cy="1290660"/>
            <a:chOff x="2078442" y="4223401"/>
            <a:chExt cx="1940059" cy="1290660"/>
          </a:xfrm>
        </p:grpSpPr>
        <p:sp>
          <p:nvSpPr>
            <p:cNvPr id="620" name="Google Shape;620;p19"/>
            <p:cNvSpPr/>
            <p:nvPr/>
          </p:nvSpPr>
          <p:spPr>
            <a:xfrm rot="-796314">
              <a:off x="2158713" y="441556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19"/>
            <p:cNvSpPr/>
            <p:nvPr/>
          </p:nvSpPr>
          <p:spPr>
            <a:xfrm rot="-796314">
              <a:off x="2222231" y="446608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19"/>
            <p:cNvSpPr/>
            <p:nvPr/>
          </p:nvSpPr>
          <p:spPr>
            <a:xfrm rot="-796314">
              <a:off x="2443003" y="469147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Google Shape;623;p19"/>
            <p:cNvSpPr/>
            <p:nvPr/>
          </p:nvSpPr>
          <p:spPr>
            <a:xfrm rot="-796314">
              <a:off x="3449047" y="454137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Google Shape;624;p19"/>
            <p:cNvSpPr/>
            <p:nvPr/>
          </p:nvSpPr>
          <p:spPr>
            <a:xfrm rot="-796314">
              <a:off x="3161589" y="471765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Google Shape;625;p19"/>
            <p:cNvSpPr/>
            <p:nvPr/>
          </p:nvSpPr>
          <p:spPr>
            <a:xfrm rot="-796314">
              <a:off x="2650336" y="466943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19"/>
            <p:cNvSpPr/>
            <p:nvPr/>
          </p:nvSpPr>
          <p:spPr>
            <a:xfrm rot="-796314">
              <a:off x="2684940" y="455975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Google Shape;627;p19"/>
            <p:cNvSpPr/>
            <p:nvPr/>
          </p:nvSpPr>
          <p:spPr>
            <a:xfrm rot="-796314">
              <a:off x="2852514" y="458069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Google Shape;628;p19"/>
            <p:cNvSpPr/>
            <p:nvPr/>
          </p:nvSpPr>
          <p:spPr>
            <a:xfrm rot="-796314">
              <a:off x="3606091" y="443305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Google Shape;629;p19"/>
            <p:cNvSpPr/>
            <p:nvPr/>
          </p:nvSpPr>
          <p:spPr>
            <a:xfrm rot="-796314">
              <a:off x="2253631" y="465346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Google Shape;630;p19"/>
            <p:cNvSpPr/>
            <p:nvPr/>
          </p:nvSpPr>
          <p:spPr>
            <a:xfrm rot="-796314">
              <a:off x="2648922" y="459616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62106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0012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01"/>
        <p:cNvGrpSpPr/>
        <p:nvPr/>
      </p:nvGrpSpPr>
      <p:grpSpPr>
        <a:xfrm>
          <a:off x="0" y="0"/>
          <a:ext cx="0" cy="0"/>
          <a:chOff x="0" y="0"/>
          <a:chExt cx="0" cy="0"/>
        </a:xfrm>
      </p:grpSpPr>
      <p:sp>
        <p:nvSpPr>
          <p:cNvPr id="702" name="Google Shape;702;p22"/>
          <p:cNvSpPr/>
          <p:nvPr/>
        </p:nvSpPr>
        <p:spPr>
          <a:xfrm>
            <a:off x="87200" y="25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2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22"/>
          <p:cNvSpPr/>
          <p:nvPr/>
        </p:nvSpPr>
        <p:spPr>
          <a:xfrm>
            <a:off x="8703688" y="5394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22"/>
          <p:cNvSpPr/>
          <p:nvPr/>
        </p:nvSpPr>
        <p:spPr>
          <a:xfrm>
            <a:off x="967825" y="-3304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22"/>
          <p:cNvSpPr/>
          <p:nvPr/>
        </p:nvSpPr>
        <p:spPr>
          <a:xfrm>
            <a:off x="7040850" y="48910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7" name="Google Shape;707;p22"/>
          <p:cNvGrpSpPr/>
          <p:nvPr/>
        </p:nvGrpSpPr>
        <p:grpSpPr>
          <a:xfrm>
            <a:off x="7940310" y="1672060"/>
            <a:ext cx="1229660" cy="1498233"/>
            <a:chOff x="7940310" y="1672060"/>
            <a:chExt cx="1229660" cy="1498233"/>
          </a:xfrm>
        </p:grpSpPr>
        <p:sp>
          <p:nvSpPr>
            <p:cNvPr id="708" name="Google Shape;708;p22"/>
            <p:cNvSpPr/>
            <p:nvPr/>
          </p:nvSpPr>
          <p:spPr>
            <a:xfrm rot="1053773">
              <a:off x="8114833" y="17747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22"/>
            <p:cNvSpPr/>
            <p:nvPr/>
          </p:nvSpPr>
          <p:spPr>
            <a:xfrm rot="1053773">
              <a:off x="8435181" y="18840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22"/>
            <p:cNvSpPr/>
            <p:nvPr/>
          </p:nvSpPr>
          <p:spPr>
            <a:xfrm rot="1053773">
              <a:off x="8159998" y="22597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22"/>
            <p:cNvSpPr/>
            <p:nvPr/>
          </p:nvSpPr>
          <p:spPr>
            <a:xfrm rot="1053773">
              <a:off x="8182280" y="24142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22"/>
            <p:cNvSpPr/>
            <p:nvPr/>
          </p:nvSpPr>
          <p:spPr>
            <a:xfrm rot="1053773">
              <a:off x="8196059" y="18549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3" name="Google Shape;713;p22"/>
          <p:cNvGrpSpPr/>
          <p:nvPr/>
        </p:nvGrpSpPr>
        <p:grpSpPr>
          <a:xfrm>
            <a:off x="7561172" y="3508185"/>
            <a:ext cx="1987933" cy="2338692"/>
            <a:chOff x="7561172" y="3508185"/>
            <a:chExt cx="1987933" cy="2338692"/>
          </a:xfrm>
        </p:grpSpPr>
        <p:sp>
          <p:nvSpPr>
            <p:cNvPr id="714" name="Google Shape;714;p22"/>
            <p:cNvSpPr/>
            <p:nvPr/>
          </p:nvSpPr>
          <p:spPr>
            <a:xfrm rot="-1356787">
              <a:off x="7890873" y="3687453"/>
              <a:ext cx="1328531" cy="1980157"/>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22"/>
            <p:cNvSpPr/>
            <p:nvPr/>
          </p:nvSpPr>
          <p:spPr>
            <a:xfrm rot="-1356787">
              <a:off x="8580324" y="4716725"/>
              <a:ext cx="216800" cy="806529"/>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22"/>
            <p:cNvSpPr/>
            <p:nvPr/>
          </p:nvSpPr>
          <p:spPr>
            <a:xfrm rot="-1356787">
              <a:off x="7910902" y="3837828"/>
              <a:ext cx="1028848" cy="913454"/>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22"/>
            <p:cNvSpPr/>
            <p:nvPr/>
          </p:nvSpPr>
          <p:spPr>
            <a:xfrm rot="-1356787">
              <a:off x="7986594" y="3773609"/>
              <a:ext cx="1164647" cy="179423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8" name="Google Shape;718;p22"/>
          <p:cNvGrpSpPr/>
          <p:nvPr/>
        </p:nvGrpSpPr>
        <p:grpSpPr>
          <a:xfrm>
            <a:off x="-623087" y="638039"/>
            <a:ext cx="1617608" cy="1503205"/>
            <a:chOff x="-623087" y="638039"/>
            <a:chExt cx="1617608" cy="1503205"/>
          </a:xfrm>
        </p:grpSpPr>
        <p:sp>
          <p:nvSpPr>
            <p:cNvPr id="719" name="Google Shape;719;p22"/>
            <p:cNvSpPr/>
            <p:nvPr/>
          </p:nvSpPr>
          <p:spPr>
            <a:xfrm>
              <a:off x="-623087" y="63803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22"/>
            <p:cNvSpPr/>
            <p:nvPr/>
          </p:nvSpPr>
          <p:spPr>
            <a:xfrm>
              <a:off x="-366134" y="879830"/>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22"/>
            <p:cNvSpPr/>
            <p:nvPr/>
          </p:nvSpPr>
          <p:spPr>
            <a:xfrm>
              <a:off x="-531935" y="745876"/>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22"/>
            <p:cNvSpPr/>
            <p:nvPr/>
          </p:nvSpPr>
          <p:spPr>
            <a:xfrm>
              <a:off x="-115928" y="1136856"/>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22"/>
            <p:cNvSpPr/>
            <p:nvPr/>
          </p:nvSpPr>
          <p:spPr>
            <a:xfrm>
              <a:off x="-549672" y="713775"/>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22"/>
            <p:cNvSpPr/>
            <p:nvPr/>
          </p:nvSpPr>
          <p:spPr>
            <a:xfrm>
              <a:off x="-379591" y="864995"/>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25" name="Google Shape;725;p22"/>
          <p:cNvGrpSpPr/>
          <p:nvPr/>
        </p:nvGrpSpPr>
        <p:grpSpPr>
          <a:xfrm>
            <a:off x="-416791" y="3514879"/>
            <a:ext cx="2091678" cy="1936390"/>
            <a:chOff x="-416791" y="3514879"/>
            <a:chExt cx="2091678" cy="1936390"/>
          </a:xfrm>
        </p:grpSpPr>
        <p:sp>
          <p:nvSpPr>
            <p:cNvPr id="726" name="Google Shape;726;p2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2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2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2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2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2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2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2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2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47137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35"/>
        <p:cNvGrpSpPr/>
        <p:nvPr/>
      </p:nvGrpSpPr>
      <p:grpSpPr>
        <a:xfrm>
          <a:off x="0" y="0"/>
          <a:ext cx="0" cy="0"/>
          <a:chOff x="0" y="0"/>
          <a:chExt cx="0" cy="0"/>
        </a:xfrm>
      </p:grpSpPr>
      <p:sp>
        <p:nvSpPr>
          <p:cNvPr id="736" name="Google Shape;736;p23"/>
          <p:cNvSpPr/>
          <p:nvPr/>
        </p:nvSpPr>
        <p:spPr>
          <a:xfrm>
            <a:off x="8625200" y="2971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23"/>
          <p:cNvSpPr/>
          <p:nvPr/>
        </p:nvSpPr>
        <p:spPr>
          <a:xfrm>
            <a:off x="-528975" y="1659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23"/>
          <p:cNvSpPr/>
          <p:nvPr/>
        </p:nvSpPr>
        <p:spPr>
          <a:xfrm>
            <a:off x="6237638" y="4808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23"/>
          <p:cNvSpPr/>
          <p:nvPr/>
        </p:nvSpPr>
        <p:spPr>
          <a:xfrm>
            <a:off x="1890375" y="-2268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40" name="Google Shape;740;p23"/>
          <p:cNvGrpSpPr/>
          <p:nvPr/>
        </p:nvGrpSpPr>
        <p:grpSpPr>
          <a:xfrm>
            <a:off x="-357879" y="-154102"/>
            <a:ext cx="1795709" cy="1387193"/>
            <a:chOff x="-357879" y="-154102"/>
            <a:chExt cx="1795709" cy="1387193"/>
          </a:xfrm>
        </p:grpSpPr>
        <p:sp>
          <p:nvSpPr>
            <p:cNvPr id="741" name="Google Shape;741;p23"/>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23"/>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23"/>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23"/>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23"/>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46" name="Google Shape;746;p23"/>
          <p:cNvGrpSpPr/>
          <p:nvPr/>
        </p:nvGrpSpPr>
        <p:grpSpPr>
          <a:xfrm>
            <a:off x="7460742" y="4055451"/>
            <a:ext cx="1940059" cy="1290660"/>
            <a:chOff x="7460742" y="4055451"/>
            <a:chExt cx="1940059" cy="1290660"/>
          </a:xfrm>
        </p:grpSpPr>
        <p:sp>
          <p:nvSpPr>
            <p:cNvPr id="747" name="Google Shape;747;p23"/>
            <p:cNvSpPr/>
            <p:nvPr/>
          </p:nvSpPr>
          <p:spPr>
            <a:xfrm rot="-796314">
              <a:off x="7541013" y="424761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23"/>
            <p:cNvSpPr/>
            <p:nvPr/>
          </p:nvSpPr>
          <p:spPr>
            <a:xfrm rot="-796314">
              <a:off x="7604531" y="429813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23"/>
            <p:cNvSpPr/>
            <p:nvPr/>
          </p:nvSpPr>
          <p:spPr>
            <a:xfrm rot="-796314">
              <a:off x="7825303" y="452352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23"/>
            <p:cNvSpPr/>
            <p:nvPr/>
          </p:nvSpPr>
          <p:spPr>
            <a:xfrm rot="-796314">
              <a:off x="8831347" y="437342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23"/>
            <p:cNvSpPr/>
            <p:nvPr/>
          </p:nvSpPr>
          <p:spPr>
            <a:xfrm rot="-796314">
              <a:off x="8543889" y="454970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23"/>
            <p:cNvSpPr/>
            <p:nvPr/>
          </p:nvSpPr>
          <p:spPr>
            <a:xfrm rot="-796314">
              <a:off x="8032636" y="450148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23"/>
            <p:cNvSpPr/>
            <p:nvPr/>
          </p:nvSpPr>
          <p:spPr>
            <a:xfrm rot="-796314">
              <a:off x="8067240" y="439180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23"/>
            <p:cNvSpPr/>
            <p:nvPr/>
          </p:nvSpPr>
          <p:spPr>
            <a:xfrm rot="-796314">
              <a:off x="8234814" y="441274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23"/>
            <p:cNvSpPr/>
            <p:nvPr/>
          </p:nvSpPr>
          <p:spPr>
            <a:xfrm rot="-796314">
              <a:off x="8988391" y="426510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23"/>
            <p:cNvSpPr/>
            <p:nvPr/>
          </p:nvSpPr>
          <p:spPr>
            <a:xfrm rot="-796314">
              <a:off x="7635931" y="448551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23"/>
            <p:cNvSpPr/>
            <p:nvPr/>
          </p:nvSpPr>
          <p:spPr>
            <a:xfrm rot="-796314">
              <a:off x="8031222" y="442821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52118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713225" y="1718200"/>
            <a:ext cx="2583300"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598"/>
              </a:spcBef>
              <a:spcAft>
                <a:spcPts val="0"/>
              </a:spcAft>
              <a:buSzPts val="1600"/>
              <a:buChar char="○"/>
              <a:defRPr sz="1575"/>
            </a:lvl2pPr>
            <a:lvl3pPr lvl="2">
              <a:spcBef>
                <a:spcPts val="1598"/>
              </a:spcBef>
              <a:spcAft>
                <a:spcPts val="0"/>
              </a:spcAft>
              <a:buSzPts val="1600"/>
              <a:buChar char="■"/>
              <a:defRPr sz="1575"/>
            </a:lvl3pPr>
            <a:lvl4pPr lvl="3">
              <a:spcBef>
                <a:spcPts val="1598"/>
              </a:spcBef>
              <a:spcAft>
                <a:spcPts val="0"/>
              </a:spcAft>
              <a:buSzPts val="1600"/>
              <a:buChar char="●"/>
              <a:defRPr sz="1575"/>
            </a:lvl4pPr>
            <a:lvl5pPr lvl="4">
              <a:spcBef>
                <a:spcPts val="1598"/>
              </a:spcBef>
              <a:spcAft>
                <a:spcPts val="0"/>
              </a:spcAft>
              <a:buSzPts val="1600"/>
              <a:buChar char="○"/>
              <a:defRPr sz="1575"/>
            </a:lvl5pPr>
            <a:lvl6pPr lvl="5">
              <a:spcBef>
                <a:spcPts val="1598"/>
              </a:spcBef>
              <a:spcAft>
                <a:spcPts val="0"/>
              </a:spcAft>
              <a:buSzPts val="1600"/>
              <a:buChar char="■"/>
              <a:defRPr sz="1575"/>
            </a:lvl6pPr>
            <a:lvl7pPr lvl="6">
              <a:spcBef>
                <a:spcPts val="1598"/>
              </a:spcBef>
              <a:spcAft>
                <a:spcPts val="0"/>
              </a:spcAft>
              <a:buSzPts val="1600"/>
              <a:buChar char="●"/>
              <a:defRPr sz="1575"/>
            </a:lvl7pPr>
            <a:lvl8pPr lvl="7">
              <a:spcBef>
                <a:spcPts val="1598"/>
              </a:spcBef>
              <a:spcAft>
                <a:spcPts val="0"/>
              </a:spcAft>
              <a:buSzPts val="1600"/>
              <a:buChar char="○"/>
              <a:defRPr sz="1575"/>
            </a:lvl8pPr>
            <a:lvl9pPr lvl="8">
              <a:spcBef>
                <a:spcPts val="1598"/>
              </a:spcBef>
              <a:spcAft>
                <a:spcPts val="1598"/>
              </a:spcAft>
              <a:buSzPts val="1600"/>
              <a:buChar char="■"/>
              <a:defRPr sz="1575"/>
            </a:lvl9pPr>
          </a:lstStyle>
          <a:p>
            <a:endParaRPr/>
          </a:p>
        </p:txBody>
      </p:sp>
      <p:sp>
        <p:nvSpPr>
          <p:cNvPr id="125" name="Google Shape;125;p7"/>
          <p:cNvSpPr txBox="1">
            <a:spLocks noGrp="1"/>
          </p:cNvSpPr>
          <p:nvPr>
            <p:ph type="title"/>
          </p:nvPr>
        </p:nvSpPr>
        <p:spPr>
          <a:xfrm>
            <a:off x="713225" y="539500"/>
            <a:ext cx="3381300"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5191842" y="4242603"/>
            <a:ext cx="3952158"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7"/>
          <p:cNvSpPr/>
          <p:nvPr/>
        </p:nvSpPr>
        <p:spPr>
          <a:xfrm flipH="1">
            <a:off x="8243200" y="1718201"/>
            <a:ext cx="9008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7"/>
          <p:cNvSpPr/>
          <p:nvPr/>
        </p:nvSpPr>
        <p:spPr>
          <a:xfrm flipH="1">
            <a:off x="8604461" y="2996087"/>
            <a:ext cx="69326"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7"/>
          <p:cNvSpPr/>
          <p:nvPr/>
        </p:nvSpPr>
        <p:spPr>
          <a:xfrm flipH="1">
            <a:off x="8012137" y="4337021"/>
            <a:ext cx="69326"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7"/>
          <p:cNvSpPr/>
          <p:nvPr/>
        </p:nvSpPr>
        <p:spPr>
          <a:xfrm flipH="1">
            <a:off x="8245835" y="4151111"/>
            <a:ext cx="150771"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7"/>
          <p:cNvSpPr/>
          <p:nvPr/>
        </p:nvSpPr>
        <p:spPr>
          <a:xfrm flipH="1">
            <a:off x="7867390" y="3982977"/>
            <a:ext cx="69398"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7"/>
          <p:cNvSpPr/>
          <p:nvPr/>
        </p:nvSpPr>
        <p:spPr>
          <a:xfrm flipH="1">
            <a:off x="8804159" y="2665908"/>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33;p7"/>
          <p:cNvSpPr/>
          <p:nvPr/>
        </p:nvSpPr>
        <p:spPr>
          <a:xfrm flipH="1">
            <a:off x="7307615" y="4760403"/>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87385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713325"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0" name="Google Shape;230;p13"/>
          <p:cNvSpPr txBox="1">
            <a:spLocks noGrp="1"/>
          </p:cNvSpPr>
          <p:nvPr>
            <p:ph type="subTitle" idx="1"/>
          </p:nvPr>
        </p:nvSpPr>
        <p:spPr>
          <a:xfrm>
            <a:off x="713325"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1" name="Google Shape;231;p13"/>
          <p:cNvSpPr txBox="1">
            <a:spLocks noGrp="1"/>
          </p:cNvSpPr>
          <p:nvPr>
            <p:ph type="subTitle" idx="3"/>
          </p:nvPr>
        </p:nvSpPr>
        <p:spPr>
          <a:xfrm>
            <a:off x="713325"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2" name="Google Shape;232;p13"/>
          <p:cNvSpPr txBox="1">
            <a:spLocks noGrp="1"/>
          </p:cNvSpPr>
          <p:nvPr>
            <p:ph type="title" idx="4" hasCustomPrompt="1"/>
          </p:nvPr>
        </p:nvSpPr>
        <p:spPr>
          <a:xfrm>
            <a:off x="2634071"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3" name="Google Shape;233;p13"/>
          <p:cNvSpPr txBox="1">
            <a:spLocks noGrp="1"/>
          </p:cNvSpPr>
          <p:nvPr>
            <p:ph type="subTitle" idx="5"/>
          </p:nvPr>
        </p:nvSpPr>
        <p:spPr>
          <a:xfrm>
            <a:off x="2633971"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4" name="Google Shape;234;p13"/>
          <p:cNvSpPr txBox="1">
            <a:spLocks noGrp="1"/>
          </p:cNvSpPr>
          <p:nvPr>
            <p:ph type="subTitle" idx="6"/>
          </p:nvPr>
        </p:nvSpPr>
        <p:spPr>
          <a:xfrm>
            <a:off x="2633971"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5" name="Google Shape;235;p13"/>
          <p:cNvSpPr txBox="1">
            <a:spLocks noGrp="1"/>
          </p:cNvSpPr>
          <p:nvPr>
            <p:ph type="title" idx="7" hasCustomPrompt="1"/>
          </p:nvPr>
        </p:nvSpPr>
        <p:spPr>
          <a:xfrm>
            <a:off x="4554817"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6" name="Google Shape;236;p13"/>
          <p:cNvSpPr txBox="1">
            <a:spLocks noGrp="1"/>
          </p:cNvSpPr>
          <p:nvPr>
            <p:ph type="subTitle" idx="8"/>
          </p:nvPr>
        </p:nvSpPr>
        <p:spPr>
          <a:xfrm>
            <a:off x="4554718"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7" name="Google Shape;237;p13"/>
          <p:cNvSpPr txBox="1">
            <a:spLocks noGrp="1"/>
          </p:cNvSpPr>
          <p:nvPr>
            <p:ph type="subTitle" idx="9"/>
          </p:nvPr>
        </p:nvSpPr>
        <p:spPr>
          <a:xfrm>
            <a:off x="4554718"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8" name="Google Shape;238;p13"/>
          <p:cNvSpPr txBox="1">
            <a:spLocks noGrp="1"/>
          </p:cNvSpPr>
          <p:nvPr>
            <p:ph type="title" idx="13" hasCustomPrompt="1"/>
          </p:nvPr>
        </p:nvSpPr>
        <p:spPr>
          <a:xfrm>
            <a:off x="6475563"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9" name="Google Shape;239;p13"/>
          <p:cNvSpPr txBox="1">
            <a:spLocks noGrp="1"/>
          </p:cNvSpPr>
          <p:nvPr>
            <p:ph type="subTitle" idx="14"/>
          </p:nvPr>
        </p:nvSpPr>
        <p:spPr>
          <a:xfrm>
            <a:off x="6475564"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40" name="Google Shape;240;p13"/>
          <p:cNvSpPr txBox="1">
            <a:spLocks noGrp="1"/>
          </p:cNvSpPr>
          <p:nvPr>
            <p:ph type="subTitle" idx="15"/>
          </p:nvPr>
        </p:nvSpPr>
        <p:spPr>
          <a:xfrm>
            <a:off x="6475564"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41" name="Google Shape;241;p13"/>
          <p:cNvSpPr/>
          <p:nvPr/>
        </p:nvSpPr>
        <p:spPr>
          <a:xfrm rot="5400000">
            <a:off x="1679413" y="3700360"/>
            <a:ext cx="435645" cy="245713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13"/>
          <p:cNvSpPr/>
          <p:nvPr/>
        </p:nvSpPr>
        <p:spPr>
          <a:xfrm rot="-5400000" flipH="1">
            <a:off x="7946735" y="3645494"/>
            <a:ext cx="1833925" cy="560595"/>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13"/>
          <p:cNvSpPr/>
          <p:nvPr/>
        </p:nvSpPr>
        <p:spPr>
          <a:xfrm rot="5400000">
            <a:off x="-40864" y="3834204"/>
            <a:ext cx="1350264" cy="1268406"/>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44;p13"/>
          <p:cNvSpPr/>
          <p:nvPr/>
        </p:nvSpPr>
        <p:spPr>
          <a:xfrm rot="5400000">
            <a:off x="862114" y="4718353"/>
            <a:ext cx="182861" cy="168368"/>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13"/>
          <p:cNvSpPr/>
          <p:nvPr/>
        </p:nvSpPr>
        <p:spPr>
          <a:xfrm rot="10800000" flipH="1">
            <a:off x="7594169" y="-12985"/>
            <a:ext cx="1549850" cy="1456042"/>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46;p13"/>
          <p:cNvSpPr/>
          <p:nvPr/>
        </p:nvSpPr>
        <p:spPr>
          <a:xfrm rot="10800000" flipH="1">
            <a:off x="8647698" y="984920"/>
            <a:ext cx="209890" cy="19327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13"/>
          <p:cNvSpPr/>
          <p:nvPr/>
        </p:nvSpPr>
        <p:spPr>
          <a:xfrm rot="10800000" flipH="1">
            <a:off x="-10426" y="-12947"/>
            <a:ext cx="1647654" cy="1579827"/>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48;p13"/>
          <p:cNvSpPr/>
          <p:nvPr/>
        </p:nvSpPr>
        <p:spPr>
          <a:xfrm rot="10800000" flipH="1">
            <a:off x="441351" y="185795"/>
            <a:ext cx="414482" cy="175965"/>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49;p13"/>
          <p:cNvSpPr/>
          <p:nvPr/>
        </p:nvSpPr>
        <p:spPr>
          <a:xfrm>
            <a:off x="6475551" y="4091755"/>
            <a:ext cx="2668492" cy="1051757"/>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13"/>
          <p:cNvSpPr/>
          <p:nvPr/>
        </p:nvSpPr>
        <p:spPr>
          <a:xfrm>
            <a:off x="1131552" y="4580701"/>
            <a:ext cx="934882" cy="56279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13"/>
          <p:cNvSpPr/>
          <p:nvPr/>
        </p:nvSpPr>
        <p:spPr>
          <a:xfrm>
            <a:off x="9006586" y="4842753"/>
            <a:ext cx="57953" cy="57953"/>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13"/>
          <p:cNvSpPr/>
          <p:nvPr/>
        </p:nvSpPr>
        <p:spPr>
          <a:xfrm>
            <a:off x="1347654" y="4732185"/>
            <a:ext cx="57953" cy="57892"/>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13"/>
          <p:cNvSpPr/>
          <p:nvPr/>
        </p:nvSpPr>
        <p:spPr>
          <a:xfrm>
            <a:off x="1664747" y="4991933"/>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13"/>
          <p:cNvSpPr/>
          <p:nvPr/>
        </p:nvSpPr>
        <p:spPr>
          <a:xfrm>
            <a:off x="8661732" y="5059463"/>
            <a:ext cx="129969" cy="8401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0576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2608700" y="1886850"/>
            <a:ext cx="4412700"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63103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77410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7" name="Google Shape;497;p28"/>
          <p:cNvSpPr txBox="1">
            <a:spLocks noGrp="1"/>
          </p:cNvSpPr>
          <p:nvPr>
            <p:ph type="subTitle" idx="2"/>
          </p:nvPr>
        </p:nvSpPr>
        <p:spPr>
          <a:xfrm>
            <a:off x="77410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498" name="Google Shape;498;p28"/>
          <p:cNvSpPr txBox="1">
            <a:spLocks noGrp="1"/>
          </p:cNvSpPr>
          <p:nvPr>
            <p:ph type="subTitle" idx="3"/>
          </p:nvPr>
        </p:nvSpPr>
        <p:spPr>
          <a:xfrm>
            <a:off x="362595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9" name="Google Shape;499;p28"/>
          <p:cNvSpPr txBox="1">
            <a:spLocks noGrp="1"/>
          </p:cNvSpPr>
          <p:nvPr>
            <p:ph type="subTitle" idx="4"/>
          </p:nvPr>
        </p:nvSpPr>
        <p:spPr>
          <a:xfrm>
            <a:off x="362595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0" name="Google Shape;500;p28"/>
          <p:cNvSpPr txBox="1">
            <a:spLocks noGrp="1"/>
          </p:cNvSpPr>
          <p:nvPr>
            <p:ph type="subTitle" idx="5"/>
          </p:nvPr>
        </p:nvSpPr>
        <p:spPr>
          <a:xfrm>
            <a:off x="6477800"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1" name="Google Shape;501;p28"/>
          <p:cNvSpPr txBox="1">
            <a:spLocks noGrp="1"/>
          </p:cNvSpPr>
          <p:nvPr>
            <p:ph type="subTitle" idx="6"/>
          </p:nvPr>
        </p:nvSpPr>
        <p:spPr>
          <a:xfrm>
            <a:off x="6477800"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2" name="Google Shape;502;p28"/>
          <p:cNvSpPr txBox="1">
            <a:spLocks noGrp="1"/>
          </p:cNvSpPr>
          <p:nvPr>
            <p:ph type="subTitle" idx="7"/>
          </p:nvPr>
        </p:nvSpPr>
        <p:spPr>
          <a:xfrm>
            <a:off x="77410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3" name="Google Shape;503;p28"/>
          <p:cNvSpPr txBox="1">
            <a:spLocks noGrp="1"/>
          </p:cNvSpPr>
          <p:nvPr>
            <p:ph type="subTitle" idx="8"/>
          </p:nvPr>
        </p:nvSpPr>
        <p:spPr>
          <a:xfrm>
            <a:off x="77410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4" name="Google Shape;504;p28"/>
          <p:cNvSpPr txBox="1">
            <a:spLocks noGrp="1"/>
          </p:cNvSpPr>
          <p:nvPr>
            <p:ph type="subTitle" idx="9"/>
          </p:nvPr>
        </p:nvSpPr>
        <p:spPr>
          <a:xfrm>
            <a:off x="362595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425" b="0">
                <a:latin typeface="Comfortaa"/>
                <a:ea typeface="Comfortaa"/>
                <a:cs typeface="Comfortaa"/>
                <a:sym typeface="Comfortaa"/>
              </a:defRPr>
            </a:lvl1pPr>
            <a:lvl2pPr lvl="1" rtl="0">
              <a:spcBef>
                <a:spcPts val="0"/>
              </a:spcBef>
              <a:spcAft>
                <a:spcPts val="0"/>
              </a:spcAft>
              <a:buSzPts val="1400"/>
              <a:buFont typeface="Comfortaa"/>
              <a:buNone/>
              <a:defRPr sz="1425">
                <a:latin typeface="Comfortaa"/>
                <a:ea typeface="Comfortaa"/>
                <a:cs typeface="Comfortaa"/>
                <a:sym typeface="Comfortaa"/>
              </a:defRPr>
            </a:lvl2pPr>
            <a:lvl3pPr lvl="2" rtl="0">
              <a:spcBef>
                <a:spcPts val="1598"/>
              </a:spcBef>
              <a:spcAft>
                <a:spcPts val="0"/>
              </a:spcAft>
              <a:buSzPts val="1400"/>
              <a:buFont typeface="Comfortaa"/>
              <a:buNone/>
              <a:defRPr sz="1425">
                <a:latin typeface="Comfortaa"/>
                <a:ea typeface="Comfortaa"/>
                <a:cs typeface="Comfortaa"/>
                <a:sym typeface="Comfortaa"/>
              </a:defRPr>
            </a:lvl3pPr>
            <a:lvl4pPr lvl="3" rtl="0">
              <a:spcBef>
                <a:spcPts val="1598"/>
              </a:spcBef>
              <a:spcAft>
                <a:spcPts val="0"/>
              </a:spcAft>
              <a:buSzPts val="1400"/>
              <a:buFont typeface="Comfortaa"/>
              <a:buNone/>
              <a:defRPr sz="1425">
                <a:latin typeface="Comfortaa"/>
                <a:ea typeface="Comfortaa"/>
                <a:cs typeface="Comfortaa"/>
                <a:sym typeface="Comfortaa"/>
              </a:defRPr>
            </a:lvl4pPr>
            <a:lvl5pPr lvl="4" rtl="0">
              <a:spcBef>
                <a:spcPts val="1598"/>
              </a:spcBef>
              <a:spcAft>
                <a:spcPts val="0"/>
              </a:spcAft>
              <a:buSzPts val="1400"/>
              <a:buFont typeface="Comfortaa"/>
              <a:buNone/>
              <a:defRPr sz="1425">
                <a:latin typeface="Comfortaa"/>
                <a:ea typeface="Comfortaa"/>
                <a:cs typeface="Comfortaa"/>
                <a:sym typeface="Comfortaa"/>
              </a:defRPr>
            </a:lvl5pPr>
            <a:lvl6pPr lvl="5" rtl="0">
              <a:spcBef>
                <a:spcPts val="1598"/>
              </a:spcBef>
              <a:spcAft>
                <a:spcPts val="0"/>
              </a:spcAft>
              <a:buSzPts val="1400"/>
              <a:buFont typeface="Comfortaa"/>
              <a:buNone/>
              <a:defRPr sz="1425">
                <a:latin typeface="Comfortaa"/>
                <a:ea typeface="Comfortaa"/>
                <a:cs typeface="Comfortaa"/>
                <a:sym typeface="Comfortaa"/>
              </a:defRPr>
            </a:lvl6pPr>
            <a:lvl7pPr lvl="6" rtl="0">
              <a:spcBef>
                <a:spcPts val="1598"/>
              </a:spcBef>
              <a:spcAft>
                <a:spcPts val="0"/>
              </a:spcAft>
              <a:buSzPts val="1400"/>
              <a:buFont typeface="Comfortaa"/>
              <a:buNone/>
              <a:defRPr sz="1425">
                <a:latin typeface="Comfortaa"/>
                <a:ea typeface="Comfortaa"/>
                <a:cs typeface="Comfortaa"/>
                <a:sym typeface="Comfortaa"/>
              </a:defRPr>
            </a:lvl7pPr>
            <a:lvl8pPr lvl="7" rtl="0">
              <a:spcBef>
                <a:spcPts val="1598"/>
              </a:spcBef>
              <a:spcAft>
                <a:spcPts val="0"/>
              </a:spcAft>
              <a:buSzPts val="1400"/>
              <a:buFont typeface="Comfortaa"/>
              <a:buNone/>
              <a:defRPr sz="1425">
                <a:latin typeface="Comfortaa"/>
                <a:ea typeface="Comfortaa"/>
                <a:cs typeface="Comfortaa"/>
                <a:sym typeface="Comfortaa"/>
              </a:defRPr>
            </a:lvl8pPr>
            <a:lvl9pPr lvl="8" rtl="0">
              <a:spcBef>
                <a:spcPts val="1598"/>
              </a:spcBef>
              <a:spcAft>
                <a:spcPts val="1598"/>
              </a:spcAft>
              <a:buSzPts val="1400"/>
              <a:buFont typeface="Comfortaa"/>
              <a:buNone/>
              <a:defRPr sz="1425">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362595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6" name="Google Shape;506;p28"/>
          <p:cNvSpPr txBox="1">
            <a:spLocks noGrp="1"/>
          </p:cNvSpPr>
          <p:nvPr>
            <p:ph type="subTitle" idx="14"/>
          </p:nvPr>
        </p:nvSpPr>
        <p:spPr>
          <a:xfrm>
            <a:off x="6477800"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7" name="Google Shape;507;p28"/>
          <p:cNvSpPr txBox="1">
            <a:spLocks noGrp="1"/>
          </p:cNvSpPr>
          <p:nvPr>
            <p:ph type="subTitle" idx="15"/>
          </p:nvPr>
        </p:nvSpPr>
        <p:spPr>
          <a:xfrm>
            <a:off x="6477800"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8" name="Google Shape;508;p28"/>
          <p:cNvSpPr/>
          <p:nvPr/>
        </p:nvSpPr>
        <p:spPr>
          <a:xfrm flipH="1">
            <a:off x="-35" y="690575"/>
            <a:ext cx="62076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509;p28"/>
          <p:cNvSpPr/>
          <p:nvPr/>
        </p:nvSpPr>
        <p:spPr>
          <a:xfrm rot="10800000" flipH="1">
            <a:off x="8764601" y="177232"/>
            <a:ext cx="379385"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510;p28"/>
          <p:cNvSpPr/>
          <p:nvPr/>
        </p:nvSpPr>
        <p:spPr>
          <a:xfrm rot="5400000" flipH="1">
            <a:off x="7021975"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Google Shape;511;p28"/>
          <p:cNvSpPr/>
          <p:nvPr/>
        </p:nvSpPr>
        <p:spPr>
          <a:xfrm rot="-5400000">
            <a:off x="-1273724"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28"/>
          <p:cNvSpPr/>
          <p:nvPr/>
        </p:nvSpPr>
        <p:spPr>
          <a:xfrm rot="10800000" flipH="1">
            <a:off x="8723244" y="1111472"/>
            <a:ext cx="162284"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Google Shape;513;p28"/>
          <p:cNvSpPr/>
          <p:nvPr/>
        </p:nvSpPr>
        <p:spPr>
          <a:xfrm rot="10800000" flipH="1">
            <a:off x="8774050" y="901302"/>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Google Shape;514;p28"/>
          <p:cNvSpPr/>
          <p:nvPr/>
        </p:nvSpPr>
        <p:spPr>
          <a:xfrm rot="10800000" flipH="1">
            <a:off x="8990538" y="2050053"/>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515;p28"/>
          <p:cNvSpPr/>
          <p:nvPr/>
        </p:nvSpPr>
        <p:spPr>
          <a:xfrm rot="10800000" flipH="1">
            <a:off x="8898100" y="14454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Google Shape;516;p28"/>
          <p:cNvSpPr/>
          <p:nvPr/>
        </p:nvSpPr>
        <p:spPr>
          <a:xfrm rot="10800000" flipH="1">
            <a:off x="217124" y="2324800"/>
            <a:ext cx="136900"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517;p28"/>
          <p:cNvSpPr/>
          <p:nvPr/>
        </p:nvSpPr>
        <p:spPr>
          <a:xfrm rot="10800000" flipH="1">
            <a:off x="154350" y="359277"/>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Google Shape;518;p28"/>
          <p:cNvSpPr/>
          <p:nvPr/>
        </p:nvSpPr>
        <p:spPr>
          <a:xfrm rot="10800000" flipH="1">
            <a:off x="370838" y="1508028"/>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Google Shape;519;p28"/>
          <p:cNvSpPr/>
          <p:nvPr/>
        </p:nvSpPr>
        <p:spPr>
          <a:xfrm rot="10800000" flipH="1">
            <a:off x="554625" y="6905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93126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316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18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E8BDF3-3884-49AB-BB8E-3CEE22B30B72}"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210538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E5CC29-D4C1-43AF-92DE-EAC9F1236EA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9938693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93F466-4605-4A4F-B0AC-603452C1E21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9468077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A88E6-BDD8-4DB5-B2C6-C275153AB3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08573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15AA7B-1762-4F64-867E-A62A0D51D324}"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28251063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9D4AF0-7703-437A-B20F-E0BB415885CC}"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839431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5C6-8E53-46E5-AC3C-60082576D5D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598176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41746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094BC8-22A0-4C48-90FC-9CC66632C2C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0136172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47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lata"/>
              <a:buNone/>
              <a:defRPr sz="3600">
                <a:solidFill>
                  <a:schemeClr val="dk1"/>
                </a:solidFill>
                <a:latin typeface="Alata"/>
                <a:ea typeface="Alata"/>
                <a:cs typeface="Alata"/>
                <a:sym typeface="Alata"/>
              </a:defRPr>
            </a:lvl1pPr>
            <a:lvl2pPr lvl="1"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2pPr>
            <a:lvl3pPr lvl="2"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3pPr>
            <a:lvl4pPr lvl="3"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4pPr>
            <a:lvl5pPr lvl="4"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5pPr>
            <a:lvl6pPr lvl="5"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6pPr>
            <a:lvl7pPr lvl="6"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7pPr>
            <a:lvl8pPr lvl="7"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8pPr>
            <a:lvl9pPr lvl="8"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32" y="1152475"/>
            <a:ext cx="7717500" cy="32277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1pPr>
            <a:lvl2pPr marL="914400" lvl="1"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2pPr>
            <a:lvl3pPr marL="1371600" lvl="2"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3pPr>
            <a:lvl4pPr marL="1828800" lvl="3"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4pPr>
            <a:lvl5pPr marL="2286000" lvl="4"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5pPr>
            <a:lvl6pPr marL="2743200" lvl="5"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6pPr>
            <a:lvl7pPr marL="3200400" lvl="6"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7pPr>
            <a:lvl8pPr marL="3657600" lvl="7"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8pPr>
            <a:lvl9pPr marL="4114800" lvl="8"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9pPr>
          </a:lstStyle>
          <a:p>
            <a:endParaRPr/>
          </a:p>
        </p:txBody>
      </p:sp>
    </p:spTree>
    <p:extLst>
      <p:ext uri="{BB962C8B-B14F-4D97-AF65-F5344CB8AC3E}">
        <p14:creationId xmlns:p14="http://schemas.microsoft.com/office/powerpoint/2010/main" val="2472641121"/>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15" y="-126105"/>
            <a:ext cx="1174802" cy="1174802"/>
          </a:xfrm>
          <a:prstGeom prst="rect">
            <a:avLst/>
          </a:prstGeom>
        </p:spPr>
      </p:pic>
    </p:spTree>
    <p:extLst>
      <p:ext uri="{BB962C8B-B14F-4D97-AF65-F5344CB8AC3E}">
        <p14:creationId xmlns:p14="http://schemas.microsoft.com/office/powerpoint/2010/main" val="4108604853"/>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xmlns="" id="{5CC00CC7-D20B-6054-BCF9-A79CD4AD9C0F}"/>
              </a:ext>
            </a:extLst>
          </p:cNvPr>
          <p:cNvSpPr txBox="1"/>
          <p:nvPr/>
        </p:nvSpPr>
        <p:spPr>
          <a:xfrm>
            <a:off x="107505" y="214305"/>
            <a:ext cx="9001000" cy="181588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TRƯỜNG</a:t>
            </a:r>
            <a:r>
              <a:rPr kumimoji="0" lang="en-US" sz="2400" b="1" i="0" u="none" strike="noStrike" kern="1200" cap="none" spc="0" normalizeH="0" noProof="0" dirty="0">
                <a:ln>
                  <a:noFill/>
                </a:ln>
                <a:solidFill>
                  <a:srgbClr val="00B050"/>
                </a:solidFill>
                <a:effectLst/>
                <a:uLnTx/>
                <a:uFillTx/>
                <a:latin typeface="Times New Roman" pitchFamily="18" charset="0"/>
                <a:cs typeface="Times New Roman" pitchFamily="18" charset="0"/>
              </a:rPr>
              <a:t> TIỂU HỌC ÁI MỘ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Tiếng</a:t>
            </a:r>
            <a:r>
              <a:rPr kumimoji="0" lang="en-US" sz="4400" b="1" i="0" u="none" strike="noStrike" kern="1200" cap="none" spc="0" normalizeH="0" noProof="0" dirty="0">
                <a:ln>
                  <a:noFill/>
                </a:ln>
                <a:solidFill>
                  <a:srgbClr val="00B050"/>
                </a:solidFill>
                <a:effectLst/>
                <a:uLnTx/>
                <a:uFillTx/>
                <a:latin typeface="UTM Avo" panose="02040603050506020204" pitchFamily="18" charset="0"/>
                <a:ea typeface="+mn-ea"/>
                <a:cs typeface="+mn-cs"/>
              </a:rPr>
              <a:t> </a:t>
            </a:r>
            <a:r>
              <a:rPr kumimoji="0" lang="en-US" sz="4400" b="1" i="0" u="none" strike="noStrike" kern="1200" cap="none" spc="0" normalizeH="0" noProof="0" dirty="0" err="1">
                <a:ln>
                  <a:noFill/>
                </a:ln>
                <a:solidFill>
                  <a:srgbClr val="00B050"/>
                </a:solidFill>
                <a:effectLst/>
                <a:uLnTx/>
                <a:uFillTx/>
                <a:latin typeface="UTM Avo" panose="02040603050506020204" pitchFamily="18" charset="0"/>
                <a:ea typeface="+mn-ea"/>
                <a:cs typeface="+mn-cs"/>
              </a:rPr>
              <a:t>Việt</a:t>
            </a:r>
            <a:r>
              <a:rPr kumimoji="0" lang="en-US" sz="4400" b="1" i="0" u="none" strike="noStrike" kern="1200" cap="none" spc="0" normalizeH="0" noProof="0" dirty="0">
                <a:ln>
                  <a:noFill/>
                </a:ln>
                <a:solidFill>
                  <a:srgbClr val="00B050"/>
                </a:solidFill>
                <a:effectLst/>
                <a:uLnTx/>
                <a:uFillTx/>
                <a:latin typeface="UTM Avo" panose="02040603050506020204" pitchFamily="18" charset="0"/>
                <a:ea typeface="+mn-ea"/>
                <a:cs typeface="+mn-cs"/>
              </a:rPr>
              <a:t> </a:t>
            </a:r>
            <a:r>
              <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Tuần</a:t>
            </a:r>
            <a:r>
              <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15</a:t>
            </a:r>
          </a:p>
        </p:txBody>
      </p:sp>
      <p:sp>
        <p:nvSpPr>
          <p:cNvPr id="113" name="TextBox 112">
            <a:extLst>
              <a:ext uri="{FF2B5EF4-FFF2-40B4-BE49-F238E27FC236}">
                <a16:creationId xmlns:a16="http://schemas.microsoft.com/office/drawing/2014/main" xmlns="" id="{D7DDD42F-B258-7E14-93C6-8EBA7F03FC44}"/>
              </a:ext>
            </a:extLst>
          </p:cNvPr>
          <p:cNvSpPr txBox="1"/>
          <p:nvPr/>
        </p:nvSpPr>
        <p:spPr>
          <a:xfrm>
            <a:off x="439728" y="2117924"/>
            <a:ext cx="826008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Bài</a:t>
            </a:r>
            <a:r>
              <a:rPr kumimoji="0" lang="en-US" sz="50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28:Con </a:t>
            </a:r>
            <a:r>
              <a:rPr kumimoji="0" lang="en-US" sz="50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đường</a:t>
            </a:r>
            <a:r>
              <a:rPr kumimoji="0" lang="en-US" sz="50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50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của</a:t>
            </a:r>
            <a:r>
              <a:rPr kumimoji="0" lang="en-US" sz="50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50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bé</a:t>
            </a:r>
            <a:endParaRPr kumimoji="0" lang="en-US" sz="50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
        <p:nvSpPr>
          <p:cNvPr id="114" name="TextBox 113">
            <a:extLst>
              <a:ext uri="{FF2B5EF4-FFF2-40B4-BE49-F238E27FC236}">
                <a16:creationId xmlns:a16="http://schemas.microsoft.com/office/drawing/2014/main" xmlns="" id="{7BA5A4CE-80C5-6EB4-7BCF-35E81A01FFDC}"/>
              </a:ext>
            </a:extLst>
          </p:cNvPr>
          <p:cNvSpPr txBox="1"/>
          <p:nvPr/>
        </p:nvSpPr>
        <p:spPr>
          <a:xfrm>
            <a:off x="441960" y="2979698"/>
            <a:ext cx="82600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UTM Avo" panose="02040603050506020204" pitchFamily="18" charset="0"/>
                <a:ea typeface="+mn-ea"/>
                <a:cs typeface="#9Slide03 Cousine Bold" panose="02070709020205020404" pitchFamily="49" charset="0"/>
              </a:rPr>
              <a:t>Tiết 1 + 2: Đọc</a:t>
            </a:r>
          </a:p>
        </p:txBody>
      </p:sp>
      <p:pic>
        <p:nvPicPr>
          <p:cNvPr id="115" name="Picture 4">
            <a:extLst>
              <a:ext uri="{FF2B5EF4-FFF2-40B4-BE49-F238E27FC236}">
                <a16:creationId xmlns:a16="http://schemas.microsoft.com/office/drawing/2014/main" xmlns=""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479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xmlns="" id="{A1BAB7F9-95BB-CFD6-D267-F3BC820FC26A}"/>
              </a:ext>
            </a:extLst>
          </p:cNvPr>
          <p:cNvSpPr txBox="1"/>
          <p:nvPr/>
        </p:nvSpPr>
        <p:spPr>
          <a:xfrm>
            <a:off x="1835696" y="1923678"/>
            <a:ext cx="684076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Song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song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23094546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xmlns=""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LUYỆN ĐỌC NHÓM 2 </a:t>
            </a:r>
          </a:p>
        </p:txBody>
      </p:sp>
    </p:spTree>
    <p:extLst>
      <p:ext uri="{BB962C8B-B14F-4D97-AF65-F5344CB8AC3E}">
        <p14:creationId xmlns:p14="http://schemas.microsoft.com/office/powerpoint/2010/main" val="3643784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xmlns="" id="{695E24F3-D7CE-BEBE-4F06-7E9191E20B67}"/>
              </a:ext>
            </a:extLst>
          </p:cNvPr>
          <p:cNvSpPr/>
          <p:nvPr/>
        </p:nvSpPr>
        <p:spPr>
          <a:xfrm>
            <a:off x="251520" y="20707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xmlns="" id="{7611C81A-29EC-058B-67C4-C744F3F2AF49}"/>
              </a:ext>
            </a:extLst>
          </p:cNvPr>
          <p:cNvSpPr txBox="1"/>
          <p:nvPr/>
        </p:nvSpPr>
        <p:spPr>
          <a:xfrm>
            <a:off x="1763688" y="339502"/>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Khắp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Mênh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ruộng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lúa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ngát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sớm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song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Thanh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44682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xmlns=""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sz="7200" b="1" i="0" u="none" strike="noStrike" kern="1200" cap="none" spc="0" normalizeH="0" baseline="0" noProof="0" dirty="0">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baseline="0" noProof="0" dirty="0" err="1">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sinh</a:t>
            </a:r>
            <a:r>
              <a:rPr kumimoji="0" lang="en-US" sz="7200" b="1" i="0" u="none" strike="noStrike" kern="1200" cap="none" spc="0" normalizeH="0" baseline="0" noProof="0" dirty="0">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baseline="0" noProof="0" dirty="0" err="1">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7200" b="1" i="0" u="none" strike="noStrike" kern="1200" cap="none" spc="0" normalizeH="0" baseline="0" noProof="0" dirty="0">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baseline="0" noProof="0" dirty="0" err="1">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toàn</a:t>
            </a:r>
            <a:r>
              <a:rPr kumimoji="0" lang="en-US" sz="7200" b="1" i="0" u="none" strike="noStrike" kern="1200" cap="none" spc="0" normalizeH="0" baseline="0" noProof="0" dirty="0">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baseline="0" noProof="0" dirty="0" err="1">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7200" b="1" i="0" u="none" strike="noStrike" kern="1200" cap="none" spc="0" normalizeH="0" baseline="0" noProof="0" dirty="0">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1" i="0" u="none" strike="noStrike" kern="1200" cap="none" spc="0" normalizeH="0" baseline="0" noProof="0" dirty="0" err="1">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endParaRPr kumimoji="0" lang="en-US" sz="7200" b="1" i="0" u="none" strike="noStrike" kern="1200" cap="none" spc="0" normalizeH="0" baseline="0" noProof="0" dirty="0">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5037818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xmlns="" id="{695E24F3-D7CE-BEBE-4F06-7E9191E20B67}"/>
              </a:ext>
            </a:extLst>
          </p:cNvPr>
          <p:cNvSpPr/>
          <p:nvPr/>
        </p:nvSpPr>
        <p:spPr>
          <a:xfrm>
            <a:off x="251520" y="119956"/>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xmlns="" id="{7611C81A-29EC-058B-67C4-C744F3F2AF49}"/>
              </a:ext>
            </a:extLst>
          </p:cNvPr>
          <p:cNvSpPr txBox="1"/>
          <p:nvPr/>
        </p:nvSpPr>
        <p:spPr>
          <a:xfrm>
            <a:off x="1763688" y="252387"/>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Khắp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Mênh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ruộng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lúa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ngát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sớm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song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0118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AC32E4F-78B6-0106-2441-C26AC6EBFC1B}"/>
              </a:ext>
            </a:extLst>
          </p:cNvPr>
          <p:cNvSpPr txBox="1"/>
          <p:nvPr/>
        </p:nvSpPr>
        <p:spPr>
          <a:xfrm>
            <a:off x="1115616" y="1203598"/>
            <a:ext cx="722749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Tìm</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hiểu</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endPar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367472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D0F18E5-03C3-6C0F-030F-FAF241425691}"/>
              </a:ext>
            </a:extLst>
          </p:cNvPr>
          <p:cNvGrpSpPr/>
          <p:nvPr/>
        </p:nvGrpSpPr>
        <p:grpSpPr>
          <a:xfrm>
            <a:off x="1355214" y="326675"/>
            <a:ext cx="6929238" cy="980253"/>
            <a:chOff x="2069703" y="335364"/>
            <a:chExt cx="9092371" cy="980253"/>
          </a:xfrm>
        </p:grpSpPr>
        <p:sp>
          <p:nvSpPr>
            <p:cNvPr id="4" name="TextBox 3">
              <a:extLst>
                <a:ext uri="{FF2B5EF4-FFF2-40B4-BE49-F238E27FC236}">
                  <a16:creationId xmlns:a16="http://schemas.microsoft.com/office/drawing/2014/main" xmlns="" id="{209A76B6-AA05-66A8-672A-3AFD14ED0D27}"/>
                </a:ext>
              </a:extLst>
            </p:cNvPr>
            <p:cNvSpPr txBox="1"/>
            <p:nvPr/>
          </p:nvSpPr>
          <p:spPr>
            <a:xfrm>
              <a:off x="2611466" y="335364"/>
              <a:ext cx="8550608" cy="954107"/>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khổ</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đầu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nhắc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nvGrpSpPr>
            <p:cNvPr id="5" name="Group 4">
              <a:extLst>
                <a:ext uri="{FF2B5EF4-FFF2-40B4-BE49-F238E27FC236}">
                  <a16:creationId xmlns:a16="http://schemas.microsoft.com/office/drawing/2014/main" xmlns="" id="{22DC0C44-5C2B-C585-EADE-AC7C2244D2B1}"/>
                </a:ext>
              </a:extLst>
            </p:cNvPr>
            <p:cNvGrpSpPr/>
            <p:nvPr/>
          </p:nvGrpSpPr>
          <p:grpSpPr>
            <a:xfrm>
              <a:off x="2069703" y="350279"/>
              <a:ext cx="953784" cy="965338"/>
              <a:chOff x="4413509" y="750346"/>
              <a:chExt cx="644279" cy="652084"/>
            </a:xfrm>
          </p:grpSpPr>
          <p:sp>
            <p:nvSpPr>
              <p:cNvPr id="6" name="Oval 5">
                <a:extLst>
                  <a:ext uri="{FF2B5EF4-FFF2-40B4-BE49-F238E27FC236}">
                    <a16:creationId xmlns:a16="http://schemas.microsoft.com/office/drawing/2014/main" xmlns="" id="{F1D70973-92BB-710B-39C2-4B52960DCD0B}"/>
                  </a:ext>
                </a:extLst>
              </p:cNvPr>
              <p:cNvSpPr/>
              <p:nvPr/>
            </p:nvSpPr>
            <p:spPr>
              <a:xfrm>
                <a:off x="4413509" y="750346"/>
                <a:ext cx="644279" cy="652084"/>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a:extLst>
                  <a:ext uri="{FF2B5EF4-FFF2-40B4-BE49-F238E27FC236}">
                    <a16:creationId xmlns:a16="http://schemas.microsoft.com/office/drawing/2014/main" xmlns="" id="{4DFF00E3-5DB1-E897-E16C-7097BE401BC6}"/>
                  </a:ext>
                </a:extLst>
              </p:cNvPr>
              <p:cNvSpPr/>
              <p:nvPr/>
            </p:nvSpPr>
            <p:spPr>
              <a:xfrm>
                <a:off x="4477098" y="829130"/>
                <a:ext cx="496667" cy="49608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sp>
        <p:nvSpPr>
          <p:cNvPr id="8" name="TextBox 7">
            <a:extLst>
              <a:ext uri="{FF2B5EF4-FFF2-40B4-BE49-F238E27FC236}">
                <a16:creationId xmlns:a16="http://schemas.microsoft.com/office/drawing/2014/main" xmlns="" id="{A2DEF114-CD87-581F-F5A3-B0326E3A7000}"/>
              </a:ext>
            </a:extLst>
          </p:cNvPr>
          <p:cNvSpPr txBox="1"/>
          <p:nvPr/>
        </p:nvSpPr>
        <p:spPr>
          <a:xfrm>
            <a:off x="683568" y="1663809"/>
            <a:ext cx="834204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máy</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thủy</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hỏa</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hỏa</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bộ</a:t>
            </a: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26184214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2B42815-2119-474B-F3D4-2D6643BE7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2" y="507306"/>
            <a:ext cx="4436558" cy="2952328"/>
          </a:xfrm>
          <a:prstGeom prst="rect">
            <a:avLst/>
          </a:prstGeom>
        </p:spPr>
      </p:pic>
      <p:pic>
        <p:nvPicPr>
          <p:cNvPr id="6" name="Picture 5">
            <a:extLst>
              <a:ext uri="{FF2B5EF4-FFF2-40B4-BE49-F238E27FC236}">
                <a16:creationId xmlns:a16="http://schemas.microsoft.com/office/drawing/2014/main" xmlns="" id="{133375F3-866B-DF9C-F8BD-7B0EF9194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293" y="699542"/>
            <a:ext cx="4003723" cy="2664296"/>
          </a:xfrm>
          <a:prstGeom prst="rect">
            <a:avLst/>
          </a:prstGeom>
        </p:spPr>
      </p:pic>
    </p:spTree>
    <p:extLst>
      <p:ext uri="{BB962C8B-B14F-4D97-AF65-F5344CB8AC3E}">
        <p14:creationId xmlns:p14="http://schemas.microsoft.com/office/powerpoint/2010/main" val="7793947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D50DF6B-6BEB-A256-0B47-3C44D842A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69" y="233462"/>
            <a:ext cx="6408711" cy="3980147"/>
          </a:xfrm>
          <a:prstGeom prst="rect">
            <a:avLst/>
          </a:prstGeom>
        </p:spPr>
      </p:pic>
    </p:spTree>
    <p:extLst>
      <p:ext uri="{BB962C8B-B14F-4D97-AF65-F5344CB8AC3E}">
        <p14:creationId xmlns:p14="http://schemas.microsoft.com/office/powerpoint/2010/main" val="3367239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8D57DF4-EDE9-5A01-C790-4ED8BB225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83518"/>
            <a:ext cx="4646287" cy="3091893"/>
          </a:xfrm>
          <a:prstGeom prst="rect">
            <a:avLst/>
          </a:prstGeom>
        </p:spPr>
      </p:pic>
      <p:pic>
        <p:nvPicPr>
          <p:cNvPr id="6" name="Picture 5">
            <a:extLst>
              <a:ext uri="{FF2B5EF4-FFF2-40B4-BE49-F238E27FC236}">
                <a16:creationId xmlns:a16="http://schemas.microsoft.com/office/drawing/2014/main" xmlns="" id="{4F9DB638-B6DC-AE60-ABC7-C862298FB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55526"/>
            <a:ext cx="3888432" cy="3312368"/>
          </a:xfrm>
          <a:prstGeom prst="rect">
            <a:avLst/>
          </a:prstGeom>
        </p:spPr>
      </p:pic>
    </p:spTree>
    <p:extLst>
      <p:ext uri="{BB962C8B-B14F-4D97-AF65-F5344CB8AC3E}">
        <p14:creationId xmlns:p14="http://schemas.microsoft.com/office/powerpoint/2010/main" val="36900351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1043608" y="1059582"/>
            <a:ext cx="69619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KHỞI ĐỘNG</a:t>
            </a:r>
          </a:p>
        </p:txBody>
      </p:sp>
    </p:spTree>
    <p:extLst>
      <p:ext uri="{BB962C8B-B14F-4D97-AF65-F5344CB8AC3E}">
        <p14:creationId xmlns:p14="http://schemas.microsoft.com/office/powerpoint/2010/main" val="19851397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ave 27">
            <a:extLst>
              <a:ext uri="{FF2B5EF4-FFF2-40B4-BE49-F238E27FC236}">
                <a16:creationId xmlns:a16="http://schemas.microsoft.com/office/drawing/2014/main" xmlns=""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27" name="Group 26"/>
          <p:cNvGrpSpPr/>
          <p:nvPr/>
        </p:nvGrpSpPr>
        <p:grpSpPr>
          <a:xfrm>
            <a:off x="3852400" y="3371619"/>
            <a:ext cx="3790717" cy="1641006"/>
            <a:chOff x="2902193" y="3393960"/>
            <a:chExt cx="3744417" cy="1795606"/>
          </a:xfrm>
        </p:grpSpPr>
        <p:sp>
          <p:nvSpPr>
            <p:cNvPr id="28" name="Rounded Rectangle 27"/>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xmlns="" id="{7611C81A-29EC-058B-67C4-C744F3F2AF49}"/>
                </a:ext>
              </a:extLst>
            </p:cNvPr>
            <p:cNvSpPr txBox="1"/>
            <p:nvPr/>
          </p:nvSpPr>
          <p:spPr>
            <a:xfrm>
              <a:off x="2902194" y="3393960"/>
              <a:ext cx="3744416" cy="17848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thôi</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sớm</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Thanh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30" name="Group 29"/>
          <p:cNvGrpSpPr/>
          <p:nvPr/>
        </p:nvGrpSpPr>
        <p:grpSpPr>
          <a:xfrm>
            <a:off x="6337812" y="1432154"/>
            <a:ext cx="1690571" cy="1729479"/>
            <a:chOff x="6534807" y="1552384"/>
            <a:chExt cx="1455666" cy="1419225"/>
          </a:xfrm>
        </p:grpSpPr>
        <p:sp>
          <p:nvSpPr>
            <p:cNvPr id="31" name="Oval 30"/>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32" name="Picture 3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33" name="Group 32"/>
          <p:cNvGrpSpPr/>
          <p:nvPr/>
        </p:nvGrpSpPr>
        <p:grpSpPr>
          <a:xfrm>
            <a:off x="7456962" y="2903686"/>
            <a:ext cx="1763688" cy="1599626"/>
            <a:chOff x="7534561" y="2806734"/>
            <a:chExt cx="1583231" cy="1500430"/>
          </a:xfrm>
        </p:grpSpPr>
        <p:sp>
          <p:nvSpPr>
            <p:cNvPr id="34" name="Oval 33"/>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35" name="Picture 34"/>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36" name="Group 35"/>
          <p:cNvGrpSpPr/>
          <p:nvPr/>
        </p:nvGrpSpPr>
        <p:grpSpPr>
          <a:xfrm>
            <a:off x="7367084" y="-32030"/>
            <a:ext cx="1776915" cy="1715749"/>
            <a:chOff x="5139214" y="2922124"/>
            <a:chExt cx="1668650" cy="1548688"/>
          </a:xfrm>
        </p:grpSpPr>
        <p:sp>
          <p:nvSpPr>
            <p:cNvPr id="37" name="Oval 36"/>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8" name="Picture 37"/>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39" name="Group 38"/>
          <p:cNvGrpSpPr/>
          <p:nvPr/>
        </p:nvGrpSpPr>
        <p:grpSpPr>
          <a:xfrm>
            <a:off x="2699793" y="1484899"/>
            <a:ext cx="3670934" cy="1676734"/>
            <a:chOff x="-20638" y="1556960"/>
            <a:chExt cx="3908163" cy="2033764"/>
          </a:xfrm>
        </p:grpSpPr>
        <p:sp>
          <p:nvSpPr>
            <p:cNvPr id="40" name="Rounded Rectangle 39"/>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a:ea typeface="+mn-ea"/>
                <a:cs typeface="+mn-cs"/>
              </a:endParaRPr>
            </a:p>
          </p:txBody>
        </p:sp>
        <p:sp>
          <p:nvSpPr>
            <p:cNvPr id="41" name="TextBox 40">
              <a:extLst>
                <a:ext uri="{FF2B5EF4-FFF2-40B4-BE49-F238E27FC236}">
                  <a16:creationId xmlns:a16="http://schemas.microsoft.com/office/drawing/2014/main" xmlns="" id="{7611C81A-29EC-058B-67C4-C744F3F2AF49}"/>
                </a:ext>
              </a:extLst>
            </p:cNvPr>
            <p:cNvSpPr txBox="1"/>
            <p:nvPr/>
          </p:nvSpPr>
          <p:spPr>
            <a:xfrm>
              <a:off x="-10048" y="1556960"/>
              <a:ext cx="3897573" cy="197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ruộng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Thảm</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lúa</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ngát</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42" name="Group 41"/>
          <p:cNvGrpSpPr/>
          <p:nvPr/>
        </p:nvGrpSpPr>
        <p:grpSpPr>
          <a:xfrm>
            <a:off x="3742746" y="19283"/>
            <a:ext cx="3895123" cy="1412871"/>
            <a:chOff x="1382366" y="303401"/>
            <a:chExt cx="4162783" cy="1764804"/>
          </a:xfrm>
        </p:grpSpPr>
        <p:sp>
          <p:nvSpPr>
            <p:cNvPr id="43" name="Rounded Rectangle 42"/>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4" name="TextBox 43">
              <a:extLst>
                <a:ext uri="{FF2B5EF4-FFF2-40B4-BE49-F238E27FC236}">
                  <a16:creationId xmlns:a16="http://schemas.microsoft.com/office/drawing/2014/main" xmlns="" id="{7611C81A-29EC-058B-67C4-C744F3F2AF49}"/>
                </a:ext>
              </a:extLst>
            </p:cNvPr>
            <p:cNvSpPr txBox="1"/>
            <p:nvPr/>
          </p:nvSpPr>
          <p:spPr>
            <a:xfrm>
              <a:off x="1499555" y="385983"/>
              <a:ext cx="4045594" cy="1653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mới</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cxnSp>
        <p:nvCxnSpPr>
          <p:cNvPr id="45" name="Straight Connector 44">
            <a:extLst>
              <a:ext uri="{FF2B5EF4-FFF2-40B4-BE49-F238E27FC236}">
                <a16:creationId xmlns:a16="http://schemas.microsoft.com/office/drawing/2014/main" xmlns="" id="{3B671C9B-85E5-F16B-C530-AEABFC8724B9}"/>
              </a:ext>
            </a:extLst>
          </p:cNvPr>
          <p:cNvCxnSpPr>
            <a:cxnSpLocks/>
          </p:cNvCxnSpPr>
          <p:nvPr/>
        </p:nvCxnSpPr>
        <p:spPr>
          <a:xfrm>
            <a:off x="3995936" y="699542"/>
            <a:ext cx="2448272"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46" name="Straight Connector 45">
            <a:extLst>
              <a:ext uri="{FF2B5EF4-FFF2-40B4-BE49-F238E27FC236}">
                <a16:creationId xmlns:a16="http://schemas.microsoft.com/office/drawing/2014/main" xmlns="" id="{92EE236A-5D02-2E5F-3EB6-CAB3FD98F103}"/>
              </a:ext>
            </a:extLst>
          </p:cNvPr>
          <p:cNvCxnSpPr>
            <a:cxnSpLocks/>
          </p:cNvCxnSpPr>
          <p:nvPr/>
        </p:nvCxnSpPr>
        <p:spPr>
          <a:xfrm>
            <a:off x="3203848" y="2427734"/>
            <a:ext cx="2088232"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47" name="TextBox 46">
            <a:extLst>
              <a:ext uri="{FF2B5EF4-FFF2-40B4-BE49-F238E27FC236}">
                <a16:creationId xmlns:a16="http://schemas.microsoft.com/office/drawing/2014/main" xmlns="" id="{D47B37B5-9386-3FD1-D026-CCADC05CE1B5}"/>
              </a:ext>
            </a:extLst>
          </p:cNvPr>
          <p:cNvSpPr txBox="1"/>
          <p:nvPr/>
        </p:nvSpPr>
        <p:spPr>
          <a:xfrm>
            <a:off x="89690" y="831989"/>
            <a:ext cx="30243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48" name="TextBox 47">
            <a:extLst>
              <a:ext uri="{FF2B5EF4-FFF2-40B4-BE49-F238E27FC236}">
                <a16:creationId xmlns:a16="http://schemas.microsoft.com/office/drawing/2014/main" xmlns="" id="{C63034B5-E075-8C7A-2333-43DAF86005D5}"/>
              </a:ext>
            </a:extLst>
          </p:cNvPr>
          <p:cNvSpPr txBox="1"/>
          <p:nvPr/>
        </p:nvSpPr>
        <p:spPr>
          <a:xfrm>
            <a:off x="-11285" y="2475436"/>
            <a:ext cx="302433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nghề</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xây</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nghề</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nông</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nghiệp</a:t>
            </a:r>
            <a:r>
              <a:rPr kumimoji="0" lang="en-US" sz="2800" b="1" i="0" u="none" strike="noStrike" kern="1200" cap="none" spc="0" normalizeH="0" baseline="0" noProof="0" dirty="0">
                <a:ln>
                  <a:noFill/>
                </a:ln>
                <a:solidFill>
                  <a:srgbClr val="22778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15058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E50E7D-15E9-467F-AD30-222D7113F8F5}"/>
              </a:ext>
            </a:extLst>
          </p:cNvPr>
          <p:cNvSpPr/>
          <p:nvPr/>
        </p:nvSpPr>
        <p:spPr>
          <a:xfrm>
            <a:off x="1497059" y="1946240"/>
            <a:ext cx="6458581"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rPr>
              <a:t>A.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Nói</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về</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nghề</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nghiệp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t>
            </a:r>
            <a:endParaRPr kumimoji="0" lang="vi-VN"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9" name="Rectangle 8">
            <a:extLst>
              <a:ext uri="{FF2B5EF4-FFF2-40B4-BE49-F238E27FC236}">
                <a16:creationId xmlns:a16="http://schemas.microsoft.com/office/drawing/2014/main" xmlns="" id="{5BFE16D4-2E78-4B44-BE07-345DCCC6ACCE}"/>
              </a:ext>
            </a:extLst>
          </p:cNvPr>
          <p:cNvSpPr/>
          <p:nvPr/>
        </p:nvSpPr>
        <p:spPr>
          <a:xfrm>
            <a:off x="1527389" y="2921209"/>
            <a:ext cx="639792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rPr>
              <a:t>B.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Nói</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về</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cảnh</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đẹp</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thiên</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nhiên</a:t>
            </a:r>
            <a:endPar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A01CB2C4-F399-46F9-92FA-37404079C498}"/>
              </a:ext>
            </a:extLst>
          </p:cNvPr>
          <p:cNvSpPr/>
          <p:nvPr/>
        </p:nvSpPr>
        <p:spPr>
          <a:xfrm>
            <a:off x="1455380" y="3999968"/>
            <a:ext cx="7293084"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rPr>
              <a:t>C.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Nói</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về</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loại</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phương</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tiện</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giao</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thông</a:t>
            </a:r>
            <a:endPar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p:txBody>
      </p:sp>
      <p:sp>
        <p:nvSpPr>
          <p:cNvPr id="11" name="Rectangle 10">
            <a:extLst>
              <a:ext uri="{FF2B5EF4-FFF2-40B4-BE49-F238E27FC236}">
                <a16:creationId xmlns:a16="http://schemas.microsoft.com/office/drawing/2014/main" xmlns="" id="{2179005F-ECD7-4BCE-A5E9-83D4A040538C}"/>
              </a:ext>
            </a:extLst>
          </p:cNvPr>
          <p:cNvSpPr/>
          <p:nvPr/>
        </p:nvSpPr>
        <p:spPr>
          <a:xfrm>
            <a:off x="1331640" y="177553"/>
            <a:ext cx="6789420" cy="1338681"/>
          </a:xfrm>
          <a:prstGeom prst="rect">
            <a:avLst/>
          </a:prstGeom>
          <a:solidFill>
            <a:srgbClr val="FFCC99"/>
          </a:solidFill>
        </p:spPr>
        <p:txBody>
          <a:bodyPr wrap="square" lIns="91294" tIns="45647" rIns="91294" bIns="45647">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hình</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ảnh</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tác</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muốn</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điều</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2" name="Picture 11">
            <a:extLst>
              <a:ext uri="{FF2B5EF4-FFF2-40B4-BE49-F238E27FC236}">
                <a16:creationId xmlns:a16="http://schemas.microsoft.com/office/drawing/2014/main" xmlns=""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3468" y="1979596"/>
            <a:ext cx="432172" cy="449428"/>
          </a:xfrm>
          <a:prstGeom prst="rect">
            <a:avLst/>
          </a:prstGeom>
        </p:spPr>
      </p:pic>
      <p:pic>
        <p:nvPicPr>
          <p:cNvPr id="13"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52254" y="3999968"/>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xmlns=""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1138" y="3133291"/>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323528" y="832729"/>
            <a:ext cx="879069" cy="6835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29493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8E50E7D-15E9-467F-AD30-222D7113F8F5}"/>
              </a:ext>
            </a:extLst>
          </p:cNvPr>
          <p:cNvSpPr/>
          <p:nvPr/>
        </p:nvSpPr>
        <p:spPr>
          <a:xfrm>
            <a:off x="1521785" y="2974049"/>
            <a:ext cx="6172200"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khám</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phá</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kiến</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thức</a:t>
            </a:r>
            <a:endParaRPr kumimoji="0" lang="vi-VN"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4" name="Rectangle 3">
            <a:extLst>
              <a:ext uri="{FF2B5EF4-FFF2-40B4-BE49-F238E27FC236}">
                <a16:creationId xmlns:a16="http://schemas.microsoft.com/office/drawing/2014/main" xmlns="" id="{5BFE16D4-2E78-4B44-BE07-345DCCC6ACCE}"/>
              </a:ext>
            </a:extLst>
          </p:cNvPr>
          <p:cNvSpPr/>
          <p:nvPr/>
        </p:nvSpPr>
        <p:spPr>
          <a:xfrm>
            <a:off x="1505506" y="4057650"/>
            <a:ext cx="617220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ta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lại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hằng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ngày</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5" name="Rectangle 4">
            <a:extLst>
              <a:ext uri="{FF2B5EF4-FFF2-40B4-BE49-F238E27FC236}">
                <a16:creationId xmlns:a16="http://schemas.microsoft.com/office/drawing/2014/main" xmlns="" id="{A01CB2C4-F399-46F9-92FA-37404079C498}"/>
              </a:ext>
            </a:extLst>
          </p:cNvPr>
          <p:cNvSpPr/>
          <p:nvPr/>
        </p:nvSpPr>
        <p:spPr>
          <a:xfrm>
            <a:off x="1505506" y="1892866"/>
            <a:ext cx="6172200"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được</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vẽ</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trong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trang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sách</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6" name="Rectangle 5">
            <a:extLst>
              <a:ext uri="{FF2B5EF4-FFF2-40B4-BE49-F238E27FC236}">
                <a16:creationId xmlns:a16="http://schemas.microsoft.com/office/drawing/2014/main" xmlns="" id="{2179005F-ECD7-4BCE-A5E9-83D4A040538C}"/>
              </a:ext>
            </a:extLst>
          </p:cNvPr>
          <p:cNvSpPr/>
          <p:nvPr/>
        </p:nvSpPr>
        <p:spPr>
          <a:xfrm>
            <a:off x="1259632" y="333384"/>
            <a:ext cx="7468362" cy="1077071"/>
          </a:xfrm>
          <a:prstGeom prst="rect">
            <a:avLst/>
          </a:prstGeom>
          <a:solidFill>
            <a:srgbClr val="FFCC99"/>
          </a:solidFill>
        </p:spPr>
        <p:txBody>
          <a:bodyPr wrap="square" lIns="91294" tIns="45647" rIns="91294" bIns="45647">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Em</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hiểu</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con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đường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trên</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trang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sách</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có</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nghĩa</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là</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gì</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a:t>
            </a:r>
          </a:p>
        </p:txBody>
      </p:sp>
      <p:pic>
        <p:nvPicPr>
          <p:cNvPr id="7" name="Picture 6">
            <a:extLst>
              <a:ext uri="{FF2B5EF4-FFF2-40B4-BE49-F238E27FC236}">
                <a16:creationId xmlns:a16="http://schemas.microsoft.com/office/drawing/2014/main" xmlns="" id="{77E74449-D99F-4007-9F0B-7C9909FF9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8030" y="3129476"/>
            <a:ext cx="432172" cy="449428"/>
          </a:xfrm>
          <a:prstGeom prst="rect">
            <a:avLst/>
          </a:prstGeom>
        </p:spPr>
      </p:pic>
      <p:pic>
        <p:nvPicPr>
          <p:cNvPr id="8"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2045649"/>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xmlns="" id="{7299D219-076B-49D4-97A7-6BE254E588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42563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70306" y="1081674"/>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31914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3"/>
                                        </p:tgtEl>
                                        <p:attrNameLst>
                                          <p:attrName>fillcolor</p:attrName>
                                        </p:attrNameLst>
                                      </p:cBhvr>
                                      <p:to>
                                        <a:schemeClr val="bg2"/>
                                      </p:to>
                                    </p:animClr>
                                    <p:set>
                                      <p:cBhvr>
                                        <p:cTn id="28" dur="250" fill="hold"/>
                                        <p:tgtEl>
                                          <p:spTgt spid="3"/>
                                        </p:tgtEl>
                                        <p:attrNameLst>
                                          <p:attrName>fill.type</p:attrName>
                                        </p:attrNameLst>
                                      </p:cBhvr>
                                      <p:to>
                                        <p:strVal val="solid"/>
                                      </p:to>
                                    </p:set>
                                    <p:set>
                                      <p:cBhvr>
                                        <p:cTn id="29" dur="250" fill="hold"/>
                                        <p:tgtEl>
                                          <p:spTgt spid="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3"/>
                                        </p:tgtEl>
                                        <p:attrNameLst>
                                          <p:attrName>fillcolor</p:attrName>
                                        </p:attrNameLst>
                                      </p:cBhvr>
                                      <p:to>
                                        <a:srgbClr val="FFFF00"/>
                                      </p:to>
                                    </p:animClr>
                                    <p:set>
                                      <p:cBhvr>
                                        <p:cTn id="32" dur="250" fill="hold"/>
                                        <p:tgtEl>
                                          <p:spTgt spid="3"/>
                                        </p:tgtEl>
                                        <p:attrNameLst>
                                          <p:attrName>fill.type</p:attrName>
                                        </p:attrNameLst>
                                      </p:cBhvr>
                                      <p:to>
                                        <p:strVal val="solid"/>
                                      </p:to>
                                    </p:set>
                                    <p:set>
                                      <p:cBhvr>
                                        <p:cTn id="33" dur="250" fill="hold"/>
                                        <p:tgtEl>
                                          <p:spTgt spid="3"/>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4"/>
                                        </p:tgtEl>
                                        <p:attrNameLst>
                                          <p:attrName>fillcolor</p:attrName>
                                        </p:attrNameLst>
                                      </p:cBhvr>
                                      <p:to>
                                        <a:schemeClr val="accent1"/>
                                      </p:to>
                                    </p:animClr>
                                    <p:set>
                                      <p:cBhvr>
                                        <p:cTn id="42" dur="250" fill="hold"/>
                                        <p:tgtEl>
                                          <p:spTgt spid="4"/>
                                        </p:tgtEl>
                                        <p:attrNameLst>
                                          <p:attrName>fill.type</p:attrName>
                                        </p:attrNameLst>
                                      </p:cBhvr>
                                      <p:to>
                                        <p:strVal val="solid"/>
                                      </p:to>
                                    </p:set>
                                    <p:set>
                                      <p:cBhvr>
                                        <p:cTn id="43" dur="250" fill="hold"/>
                                        <p:tgtEl>
                                          <p:spTgt spid="4"/>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4" presetID="1" presetClass="emph" presetSubtype="2" fill="hold" nodeType="withEffect">
                                  <p:stCondLst>
                                    <p:cond delay="500"/>
                                  </p:stCondLst>
                                  <p:childTnLst>
                                    <p:animClr clrSpc="rgb" dir="cw">
                                      <p:cBhvr>
                                        <p:cTn id="45" dur="250" fill="hold"/>
                                        <p:tgtEl>
                                          <p:spTgt spid="4"/>
                                        </p:tgtEl>
                                        <p:attrNameLst>
                                          <p:attrName>fillcolor</p:attrName>
                                        </p:attrNameLst>
                                      </p:cBhvr>
                                      <p:to>
                                        <a:schemeClr val="accent1"/>
                                      </p:to>
                                    </p:animClr>
                                    <p:set>
                                      <p:cBhvr>
                                        <p:cTn id="46" dur="250" fill="hold"/>
                                        <p:tgtEl>
                                          <p:spTgt spid="4"/>
                                        </p:tgtEl>
                                        <p:attrNameLst>
                                          <p:attrName>fill.type</p:attrName>
                                        </p:attrNameLst>
                                      </p:cBhvr>
                                      <p:to>
                                        <p:strVal val="solid"/>
                                      </p:to>
                                    </p:set>
                                    <p:set>
                                      <p:cBhvr>
                                        <p:cTn id="47" dur="250" fill="hold"/>
                                        <p:tgtEl>
                                          <p:spTgt spid="4"/>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5"/>
                                        </p:tgtEl>
                                        <p:attrNameLst>
                                          <p:attrName>fillcolor</p:attrName>
                                        </p:attrNameLst>
                                      </p:cBhvr>
                                      <p:to>
                                        <a:schemeClr val="accent1"/>
                                      </p:to>
                                    </p:animClr>
                                    <p:set>
                                      <p:cBhvr>
                                        <p:cTn id="56" dur="250" fill="hold"/>
                                        <p:tgtEl>
                                          <p:spTgt spid="5"/>
                                        </p:tgtEl>
                                        <p:attrNameLst>
                                          <p:attrName>fill.type</p:attrName>
                                        </p:attrNameLst>
                                      </p:cBhvr>
                                      <p:to>
                                        <p:strVal val="solid"/>
                                      </p:to>
                                    </p:set>
                                    <p:set>
                                      <p:cBhvr>
                                        <p:cTn id="57" dur="250" fill="hold"/>
                                        <p:tgtEl>
                                          <p:spTgt spid="5"/>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1" presetClass="emph" presetSubtype="2" fill="hold" nodeType="withEffect">
                                  <p:stCondLst>
                                    <p:cond delay="500"/>
                                  </p:stCondLst>
                                  <p:childTnLst>
                                    <p:animClr clrSpc="rgb" dir="cw">
                                      <p:cBhvr>
                                        <p:cTn id="59" dur="250" fill="hold"/>
                                        <p:tgtEl>
                                          <p:spTgt spid="5"/>
                                        </p:tgtEl>
                                        <p:attrNameLst>
                                          <p:attrName>fillcolor</p:attrName>
                                        </p:attrNameLst>
                                      </p:cBhvr>
                                      <p:to>
                                        <a:schemeClr val="accent1"/>
                                      </p:to>
                                    </p:animClr>
                                    <p:set>
                                      <p:cBhvr>
                                        <p:cTn id="60" dur="250" fill="hold"/>
                                        <p:tgtEl>
                                          <p:spTgt spid="5"/>
                                        </p:tgtEl>
                                        <p:attrNameLst>
                                          <p:attrName>fill.type</p:attrName>
                                        </p:attrNameLst>
                                      </p:cBhvr>
                                      <p:to>
                                        <p:strVal val="solid"/>
                                      </p:to>
                                    </p:set>
                                    <p:set>
                                      <p:cBhvr>
                                        <p:cTn id="61" dur="250" fill="hold"/>
                                        <p:tgtEl>
                                          <p:spTgt spid="5"/>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230" y="478318"/>
            <a:ext cx="8508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 – 3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tả</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Oval 3"/>
          <p:cNvSpPr/>
          <p:nvPr/>
        </p:nvSpPr>
        <p:spPr>
          <a:xfrm>
            <a:off x="179512" y="533619"/>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spTree>
    <p:extLst>
      <p:ext uri="{BB962C8B-B14F-4D97-AF65-F5344CB8AC3E}">
        <p14:creationId xmlns:p14="http://schemas.microsoft.com/office/powerpoint/2010/main" val="1625075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90D8C2B-6521-6FE6-2D8C-BE32B2C7EBAD}"/>
              </a:ext>
            </a:extLst>
          </p:cNvPr>
          <p:cNvSpPr txBox="1"/>
          <p:nvPr/>
        </p:nvSpPr>
        <p:spPr>
          <a:xfrm>
            <a:off x="2699792" y="267494"/>
            <a:ext cx="33129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Nội</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dung:</a:t>
            </a:r>
          </a:p>
        </p:txBody>
      </p:sp>
      <p:sp>
        <p:nvSpPr>
          <p:cNvPr id="5" name="TextBox 4">
            <a:extLst>
              <a:ext uri="{FF2B5EF4-FFF2-40B4-BE49-F238E27FC236}">
                <a16:creationId xmlns:a16="http://schemas.microsoft.com/office/drawing/2014/main" xmlns="" id="{C0507137-DDAB-B1B0-6432-2F1C700FA853}"/>
              </a:ext>
            </a:extLst>
          </p:cNvPr>
          <p:cNvSpPr txBox="1"/>
          <p:nvPr/>
        </p:nvSpPr>
        <p:spPr>
          <a:xfrm>
            <a:off x="539552" y="1203598"/>
            <a:ext cx="8352928" cy="200054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 thơ nói về nghề nghiệp của chú phi công, chú hải quân, bác lái tàu, nghề của bố,</a:t>
            </a:r>
            <a:r>
              <a:rPr kumimoji="0" lang="nl-NL" sz="320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nl-NL" sz="320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nl-NL" sz="320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nl-NL" sz="320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 và việc đi</a:t>
            </a:r>
            <a:r>
              <a:rPr kumimoji="0" lang="nl-NL" sz="320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học</a:t>
            </a:r>
            <a:r>
              <a:rPr kumimoji="0" lang="nl-NL" sz="320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hằng ngày của bé.</a:t>
            </a:r>
            <a:endParaRPr kumimoji="0" lang="en-US" sz="320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30432658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xmlns=""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xmlns=""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xmlns=""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Luyện</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đọc</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lại</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p>
        </p:txBody>
      </p:sp>
    </p:spTree>
    <p:extLst>
      <p:ext uri="{BB962C8B-B14F-4D97-AF65-F5344CB8AC3E}">
        <p14:creationId xmlns:p14="http://schemas.microsoft.com/office/powerpoint/2010/main" val="25635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611C81A-29EC-058B-67C4-C744F3F2AF49}"/>
              </a:ext>
            </a:extLst>
          </p:cNvPr>
          <p:cNvSpPr txBox="1"/>
          <p:nvPr/>
        </p:nvSpPr>
        <p:spPr>
          <a:xfrm>
            <a:off x="1691680" y="123478"/>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Khắp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Mênh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ruộng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lúa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ngát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sớm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song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Thanh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732884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413446" y="1563638"/>
            <a:ext cx="856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ĐỌC MỞ RỘNG</a:t>
            </a:r>
            <a:endParaRPr kumimoji="0" lang="en-US" sz="7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884115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395537" y="627534"/>
            <a:ext cx="856895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cs typeface="Times New Roman" panose="02020603050405020304" pitchFamily="18" charset="0"/>
              </a:rPr>
              <a:t>1. </a:t>
            </a:r>
            <a:r>
              <a:rPr lang="en-US" sz="3200" dirty="0" err="1">
                <a:solidFill>
                  <a:srgbClr val="227780"/>
                </a:solidFill>
                <a:latin typeface="Times New Roman" panose="02020603050405020304" pitchFamily="18" charset="0"/>
                <a:cs typeface="Times New Roman" panose="02020603050405020304" pitchFamily="18" charset="0"/>
              </a:rPr>
              <a:t>Đọc</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một</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câu</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chuyện</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bài</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văn</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bài</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thơ</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về</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một</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nghề</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nghiệp</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hoặc</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công</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việc</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nào</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đó</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và</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viết</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phiếu</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đọc</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sách</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theo</a:t>
            </a:r>
            <a:r>
              <a:rPr lang="en-US" sz="3200" dirty="0">
                <a:solidFill>
                  <a:srgbClr val="227780"/>
                </a:solidFill>
                <a:latin typeface="Times New Roman" panose="02020603050405020304" pitchFamily="18" charset="0"/>
                <a:cs typeface="Times New Roman" panose="02020603050405020304" pitchFamily="18" charset="0"/>
              </a:rPr>
              <a:t> </a:t>
            </a:r>
            <a:r>
              <a:rPr lang="en-US" sz="3200" dirty="0" err="1">
                <a:solidFill>
                  <a:srgbClr val="227780"/>
                </a:solidFill>
                <a:latin typeface="Times New Roman" panose="02020603050405020304" pitchFamily="18" charset="0"/>
                <a:cs typeface="Times New Roman" panose="02020603050405020304" pitchFamily="18" charset="0"/>
              </a:rPr>
              <a:t>mẫu</a:t>
            </a:r>
            <a:r>
              <a:rPr lang="en-US" sz="3200" dirty="0">
                <a:solidFill>
                  <a:srgbClr val="227780"/>
                </a:solidFill>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a:noFill/>
              </a:ln>
              <a:solidFill>
                <a:srgbClr val="22778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3009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Point Star 10"/>
          <p:cNvSpPr/>
          <p:nvPr/>
        </p:nvSpPr>
        <p:spPr>
          <a:xfrm>
            <a:off x="2567305"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5-Point Star 11"/>
          <p:cNvSpPr/>
          <p:nvPr/>
        </p:nvSpPr>
        <p:spPr>
          <a:xfrm>
            <a:off x="290449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5-Point Star 12"/>
          <p:cNvSpPr/>
          <p:nvPr/>
        </p:nvSpPr>
        <p:spPr>
          <a:xfrm>
            <a:off x="335280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5-Point Star 13"/>
          <p:cNvSpPr/>
          <p:nvPr/>
        </p:nvSpPr>
        <p:spPr>
          <a:xfrm>
            <a:off x="3736975" y="556958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5-Point Star 14"/>
          <p:cNvSpPr/>
          <p:nvPr/>
        </p:nvSpPr>
        <p:spPr>
          <a:xfrm>
            <a:off x="4173220" y="557212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15"/>
          <p:cNvSpPr>
            <a:spLocks noChangeArrowheads="1"/>
          </p:cNvSpPr>
          <p:nvPr/>
        </p:nvSpPr>
        <p:spPr bwMode="auto">
          <a:xfrm>
            <a:off x="-33189" y="433670"/>
            <a:ext cx="905889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FF0000"/>
                </a:solidFill>
                <a:effectLst/>
                <a:uLnTx/>
                <a:uFillTx/>
                <a:latin typeface="Arial" pitchFamily="34" charset="0"/>
                <a:ea typeface="Times New Roman" pitchFamily="18" charset="0"/>
                <a:cs typeface="Arial" pitchFamily="34" charset="0"/>
              </a:rPr>
              <a:t>PHIẾU ĐỌC SÁCH TUẦN 15</a:t>
            </a:r>
            <a:endParaRPr kumimoji="0" lang="en-US" sz="105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Họ  và tên học sinh:..........................................................................................</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Ngày đọc:..........................................................................................................</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Tác giả ( nếu không rõ thì thôi ):......................................................................</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Nghề nghiệp hoặc công việc của người được nói đến:...................................</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 Cảm nghĩ của em về nghề nghiệp hoặc công việc đó:.......................................</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Mức độ yêu thích:</a:t>
            </a: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8" name="5-Point Star 17"/>
          <p:cNvSpPr/>
          <p:nvPr/>
        </p:nvSpPr>
        <p:spPr>
          <a:xfrm>
            <a:off x="2421890" y="2931790"/>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5-Point Star 18"/>
          <p:cNvSpPr/>
          <p:nvPr/>
        </p:nvSpPr>
        <p:spPr>
          <a:xfrm>
            <a:off x="2904490" y="2931789"/>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5-Point Star 19"/>
          <p:cNvSpPr/>
          <p:nvPr/>
        </p:nvSpPr>
        <p:spPr>
          <a:xfrm>
            <a:off x="3352800" y="2946513"/>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5-Point Star 22"/>
          <p:cNvSpPr/>
          <p:nvPr/>
        </p:nvSpPr>
        <p:spPr>
          <a:xfrm>
            <a:off x="3736975" y="2948156"/>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4223206" y="2959325"/>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40097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EE0EB7F-4FA4-A6B8-6041-C4669F9D2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41"/>
            <a:ext cx="9144000" cy="2934812"/>
          </a:xfrm>
          <a:prstGeom prst="rect">
            <a:avLst/>
          </a:prstGeom>
        </p:spPr>
      </p:pic>
      <p:sp>
        <p:nvSpPr>
          <p:cNvPr id="4" name="TextBox 3">
            <a:extLst>
              <a:ext uri="{FF2B5EF4-FFF2-40B4-BE49-F238E27FC236}">
                <a16:creationId xmlns:a16="http://schemas.microsoft.com/office/drawing/2014/main" xmlns="" id="{3EA23691-EDC6-B253-8F2C-6CFA050A87F0}"/>
              </a:ext>
            </a:extLst>
          </p:cNvPr>
          <p:cNvSpPr txBox="1"/>
          <p:nvPr/>
        </p:nvSpPr>
        <p:spPr>
          <a:xfrm>
            <a:off x="827584" y="3239242"/>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Y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tá</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điều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dưỡng</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472EE2FB-7969-6382-218C-CC489D963FF2}"/>
              </a:ext>
            </a:extLst>
          </p:cNvPr>
          <p:cNvSpPr txBox="1"/>
          <p:nvPr/>
        </p:nvSpPr>
        <p:spPr>
          <a:xfrm>
            <a:off x="4932040" y="3214289"/>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Cô</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giáo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thầy</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giáo</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284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THEO NHÓM 4</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xmlns="" id="{77B0E660-BA51-6D51-3CFA-4B96AB362084}"/>
              </a:ext>
            </a:extLst>
          </p:cNvPr>
          <p:cNvSpPr txBox="1"/>
          <p:nvPr/>
        </p:nvSpPr>
        <p:spPr>
          <a:xfrm>
            <a:off x="251520" y="800497"/>
            <a:ext cx="889248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m</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NX,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bổ</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sung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2557944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179512" y="627534"/>
            <a:ext cx="878497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Trao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đổi</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thêm</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bạn</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về</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lợi</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ích</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mà</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nghề</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nghiệp</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hoặc</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công</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việc</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đó</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mang</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lại</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cuộc</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sống</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4766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THẢO  LUẬN THEO NHÓM ĐÔI</a:t>
            </a:r>
          </a:p>
        </p:txBody>
      </p:sp>
      <p:sp>
        <p:nvSpPr>
          <p:cNvPr id="3" name="TextBox 2">
            <a:extLst>
              <a:ext uri="{FF2B5EF4-FFF2-40B4-BE49-F238E27FC236}">
                <a16:creationId xmlns:a16="http://schemas.microsoft.com/office/drawing/2014/main" xmlns="" id="{77B0E660-BA51-6D51-3CFA-4B96AB362084}"/>
              </a:ext>
            </a:extLst>
          </p:cNvPr>
          <p:cNvSpPr txBox="1"/>
          <p:nvPr/>
        </p:nvSpPr>
        <p:spPr>
          <a:xfrm>
            <a:off x="251520" y="987574"/>
            <a:ext cx="8424936"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Chia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nghiệp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ở HĐ 1.</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xét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góp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chia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4985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xmlns="" id="{65FC71B5-3CC3-3D1A-87C2-7BCB7FD030FC}"/>
              </a:ext>
            </a:extLst>
          </p:cNvPr>
          <p:cNvSpPr/>
          <p:nvPr/>
        </p:nvSpPr>
        <p:spPr>
          <a:xfrm>
            <a:off x="107504" y="44996"/>
            <a:ext cx="3456384" cy="5551090"/>
          </a:xfrm>
          <a:prstGeom prst="roundRect">
            <a:avLst/>
          </a:prstGeom>
          <a:solidFill>
            <a:srgbClr val="FFFF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1" i="0" u="none" strike="noStrike" kern="1200" cap="none" spc="0" normalizeH="0" baseline="0" noProof="0" dirty="0" err="1">
                <a:ln>
                  <a:noFill/>
                </a:ln>
                <a:solidFill>
                  <a:srgbClr val="333333"/>
                </a:solidFill>
                <a:effectLst/>
                <a:uLnTx/>
                <a:uFillTx/>
                <a:latin typeface="Arial"/>
                <a:ea typeface="Times New Roman"/>
                <a:cs typeface="Times New Roman"/>
              </a:rPr>
              <a:t>Làm</a:t>
            </a:r>
            <a:r>
              <a:rPr kumimoji="0" lang="en-US"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1" i="0" u="none" strike="noStrike" kern="1200" cap="none" spc="0" normalizeH="0" baseline="0" noProof="0" dirty="0" err="1">
                <a:ln>
                  <a:noFill/>
                </a:ln>
                <a:solidFill>
                  <a:srgbClr val="333333"/>
                </a:solidFill>
                <a:effectLst/>
                <a:uLnTx/>
                <a:uFillTx/>
                <a:latin typeface="Arial"/>
                <a:ea typeface="Times New Roman"/>
                <a:cs typeface="Times New Roman"/>
              </a:rPr>
              <a:t>bác</a:t>
            </a:r>
            <a:r>
              <a:rPr kumimoji="0" lang="en-US"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1" i="0" u="none" strike="noStrike" kern="1200" cap="none" spc="0" normalizeH="0" baseline="0" noProof="0" dirty="0" err="1">
                <a:ln>
                  <a:noFill/>
                </a:ln>
                <a:solidFill>
                  <a:srgbClr val="333333"/>
                </a:solidFill>
                <a:effectLst/>
                <a:uLnTx/>
                <a:uFillTx/>
                <a:latin typeface="Arial"/>
                <a:ea typeface="Times New Roman"/>
                <a:cs typeface="Times New Roman"/>
              </a:rPr>
              <a:t>sĩ</a:t>
            </a:r>
            <a:endParaRPr kumimoji="0" lang="en-US"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Mời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mẹ</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ngồi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yên</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lặng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Để</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bác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sĩ</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khám</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cho</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Chắc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lại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đầu</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nắng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Bệnh</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này</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là</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bệnh</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ho</a:t>
            </a:r>
            <a:endParaRPr kumimoji="0" lang="en-US"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Thuốc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ngọt</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chứ</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không</a:t>
            </a:r>
            <a:r>
              <a:rPr lang="en-US" dirty="0">
                <a:solidFill>
                  <a:srgbClr val="333333"/>
                </a:solidFill>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đắng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Phải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uống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với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nước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sôi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Nếu</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tiêm</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thì</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đau</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lắm</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Mẹ</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lại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khóc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nhè</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thôi</a:t>
            </a:r>
            <a:endParaRPr kumimoji="0" lang="en-US"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Mẹ</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bỗng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hỏi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bác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sĩ</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Sổ</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mũi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uống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thuốc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gì</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Bác</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sĩ</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chừng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hiểu</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ý</a:t>
            </a:r>
            <a:b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Uống</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sữa</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với</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 bánh </a:t>
            </a:r>
            <a:r>
              <a:rPr kumimoji="0" lang="en-US" b="0" i="0" u="none" strike="noStrike" kern="1200" cap="none" spc="0" normalizeH="0" baseline="0" noProof="0" dirty="0" err="1">
                <a:ln>
                  <a:noFill/>
                </a:ln>
                <a:solidFill>
                  <a:srgbClr val="333333"/>
                </a:solidFill>
                <a:effectLst/>
                <a:uLnTx/>
                <a:uFillTx/>
                <a:latin typeface="Arial"/>
                <a:ea typeface="Times New Roman"/>
                <a:cs typeface="Times New Roman"/>
              </a:rPr>
              <a:t>mì</a:t>
            </a:r>
            <a:r>
              <a:rPr kumimoji="0" lang="en-US" b="0" i="0" u="none" strike="noStrike" kern="1200" cap="none" spc="0" normalizeH="0" baseline="0" noProof="0" dirty="0">
                <a:ln>
                  <a:noFill/>
                </a:ln>
                <a:solidFill>
                  <a:srgbClr val="333333"/>
                </a:solidFill>
                <a:effectLst/>
                <a:uLnTx/>
                <a:uFillTx/>
                <a:latin typeface="Arial"/>
                <a:ea typeface="Times New Roman"/>
                <a:cs typeface="Times New Roman"/>
              </a:rPr>
              <a:t>!</a:t>
            </a: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b="0" i="0" u="none" strike="noStrike" kern="1200" cap="none" spc="0" normalizeH="0" baseline="0" noProof="0" dirty="0">
                <a:ln>
                  <a:noFill/>
                </a:ln>
                <a:solidFill>
                  <a:srgbClr val="333333"/>
                </a:solidFill>
                <a:effectLst/>
                <a:uLnTx/>
                <a:uFillTx/>
                <a:latin typeface="Arial"/>
                <a:ea typeface="Calibri"/>
                <a:cs typeface="Times New Roman"/>
              </a:rPr>
              <a:t>                  </a:t>
            </a:r>
            <a:r>
              <a:rPr kumimoji="0" lang="en-US" b="1" i="1" u="none" strike="noStrike" kern="1200" cap="none" spc="0" normalizeH="0" baseline="0" noProof="0" dirty="0">
                <a:ln>
                  <a:noFill/>
                </a:ln>
                <a:solidFill>
                  <a:srgbClr val="333333"/>
                </a:solidFill>
                <a:effectLst/>
                <a:uLnTx/>
                <a:uFillTx/>
                <a:latin typeface="Arial"/>
                <a:ea typeface="Calibri"/>
                <a:cs typeface="Times New Roman"/>
              </a:rPr>
              <a:t>Lê </a:t>
            </a:r>
            <a:r>
              <a:rPr kumimoji="0" lang="en-US" b="1" i="1" u="none" strike="noStrike" kern="1200" cap="none" spc="0" normalizeH="0" baseline="0" noProof="0" dirty="0" err="1">
                <a:ln>
                  <a:noFill/>
                </a:ln>
                <a:solidFill>
                  <a:srgbClr val="333333"/>
                </a:solidFill>
                <a:effectLst/>
                <a:uLnTx/>
                <a:uFillTx/>
                <a:latin typeface="Arial"/>
                <a:ea typeface="Calibri"/>
                <a:cs typeface="Times New Roman"/>
              </a:rPr>
              <a:t>Ngân</a:t>
            </a:r>
            <a:endParaRPr kumimoji="0" lang="en-US" b="1" i="1"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a16="http://schemas.microsoft.com/office/drawing/2014/main" xmlns="" id="{65FC71B5-3CC3-3D1A-87C2-7BCB7FD030FC}"/>
              </a:ext>
            </a:extLst>
          </p:cNvPr>
          <p:cNvSpPr/>
          <p:nvPr/>
        </p:nvSpPr>
        <p:spPr>
          <a:xfrm>
            <a:off x="4128889" y="411510"/>
            <a:ext cx="4824536" cy="3096344"/>
          </a:xfrm>
          <a:prstGeom prst="roundRect">
            <a:avLst/>
          </a:prstGeom>
          <a:solidFill>
            <a:schemeClr val="accent2">
              <a:lumMod val="40000"/>
              <a:lumOff val="6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spcBef>
                <a:spcPts val="0"/>
              </a:spcBef>
              <a:spcAft>
                <a:spcPts val="1125"/>
              </a:spcAft>
              <a:buClrTx/>
              <a:buSzTx/>
              <a:buFontTx/>
              <a:buNone/>
              <a:tabLst/>
              <a:defRPr/>
            </a:pP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Bài</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thơ</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này</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nói</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về</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nghề</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bác</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sĩ</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Khi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chúng</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mình</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ốm</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thì</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bác</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sĩ</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sẽ</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là</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người</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khám</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bệnh</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kê</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thuốc</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và</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chăm</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sóc</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để</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chúng</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mình</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khỏe</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lại</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đấy</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các</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a:t>
            </a:r>
            <a:r>
              <a:rPr kumimoji="0" lang="en-US" sz="2800" b="1" i="0" u="none" strike="noStrike" kern="1200" cap="none" spc="0" normalizeH="0" baseline="0" noProof="0" dirty="0" err="1">
                <a:ln>
                  <a:noFill/>
                </a:ln>
                <a:solidFill>
                  <a:srgbClr val="29304A"/>
                </a:solidFill>
                <a:effectLst/>
                <a:uLnTx/>
                <a:uFillTx/>
                <a:latin typeface="Times New Roman" pitchFamily="18" charset="0"/>
                <a:ea typeface="Times New Roman"/>
                <a:cs typeface="Times New Roman" pitchFamily="18" charset="0"/>
              </a:rPr>
              <a:t>bạn</a:t>
            </a:r>
            <a:r>
              <a:rPr kumimoji="0" lang="en-US" sz="2800" b="1" i="0" u="none" strike="noStrike" kern="1200" cap="none" spc="0" normalizeH="0" baseline="0" noProof="0" dirty="0">
                <a:ln>
                  <a:noFill/>
                </a:ln>
                <a:solidFill>
                  <a:srgbClr val="29304A"/>
                </a:solidFill>
                <a:effectLst/>
                <a:uLnTx/>
                <a:uFillTx/>
                <a:latin typeface="Times New Roman" pitchFamily="18" charset="0"/>
                <a:ea typeface="Times New Roman"/>
                <a:cs typeface="Times New Roman" pitchFamily="18" charset="0"/>
              </a:rPr>
              <a:t> ạ! </a:t>
            </a:r>
            <a:endParaRPr kumimoji="0" lang="en-US" sz="2000" b="0" i="0" u="none" strike="noStrike" kern="1200" cap="none" spc="0" normalizeH="0" baseline="0" noProof="0" dirty="0">
              <a:ln>
                <a:noFill/>
              </a:ln>
              <a:solidFill>
                <a:srgbClr val="29304A"/>
              </a:solidFill>
              <a:effectLst/>
              <a:uLnTx/>
              <a:uFillTx/>
              <a:latin typeface="Times New Roman" pitchFamily="18" charset="0"/>
              <a:ea typeface="Calibri"/>
              <a:cs typeface="Times New Roman" pitchFamily="18" charset="0"/>
            </a:endParaRPr>
          </a:p>
        </p:txBody>
      </p:sp>
      <p:sp>
        <p:nvSpPr>
          <p:cNvPr id="2" name="Right Arrow 1"/>
          <p:cNvSpPr/>
          <p:nvPr/>
        </p:nvSpPr>
        <p:spPr>
          <a:xfrm>
            <a:off x="3563888" y="1851670"/>
            <a:ext cx="67323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12591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xmlns="" id="{65FC71B5-3CC3-3D1A-87C2-7BCB7FD030FC}"/>
              </a:ext>
            </a:extLst>
          </p:cNvPr>
          <p:cNvSpPr/>
          <p:nvPr/>
        </p:nvSpPr>
        <p:spPr>
          <a:xfrm>
            <a:off x="107504" y="44996"/>
            <a:ext cx="3168352" cy="5098504"/>
          </a:xfrm>
          <a:prstGeom prst="roundRect">
            <a:avLst/>
          </a:prstGeom>
          <a:solidFill>
            <a:schemeClr val="accent2">
              <a:lumMod val="20000"/>
              <a:lumOff val="8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Chiếc</a:t>
            </a: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cầu</a:t>
            </a:r>
            <a:r>
              <a:rPr kumimoji="0" lang="en-US" sz="20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1"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mới</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Trên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dòng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sông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trắng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Cầu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mới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dựng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lên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Nhân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dân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đi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bên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Tàu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xe</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chạy</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giữa</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xe</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lửa</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Xình</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xịch</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qua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cầu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Khách</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ngồi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trên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tàu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Đoàn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người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đi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bộ</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Cùng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cười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hớn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hở</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Nhìn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chiếc</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cầu</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dài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Tấm</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tắc</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khen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tài</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r>
            <a:b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b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Công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nhân</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xây</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 </a:t>
            </a:r>
            <a:r>
              <a:rPr kumimoji="0" lang="en-US" sz="20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a:cs typeface="Times New Roman" panose="02020603050405020304" pitchFamily="18" charset="0"/>
              </a:rPr>
              <a:t>dựng</a:t>
            </a: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a:cs typeface="Times New Roman" panose="02020603050405020304" pitchFamily="18" charset="0"/>
              </a:rPr>
              <a:t>.</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Times New Roman" panose="02020603050405020304" pitchFamily="18" charset="0"/>
                <a:ea typeface="Calibri"/>
                <a:cs typeface="Times New Roman" panose="02020603050405020304" pitchFamily="18" charset="0"/>
              </a:rPr>
              <a:t>            </a:t>
            </a:r>
            <a:r>
              <a:rPr kumimoji="0" lang="en-US" sz="2000" b="1" i="1" u="none" strike="noStrike" kern="1200" cap="none" spc="0" normalizeH="0" baseline="0" noProof="0" dirty="0" err="1">
                <a:ln>
                  <a:noFill/>
                </a:ln>
                <a:solidFill>
                  <a:srgbClr val="333333"/>
                </a:solidFill>
                <a:effectLst/>
                <a:uLnTx/>
                <a:uFillTx/>
                <a:latin typeface="Times New Roman" panose="02020603050405020304" pitchFamily="18" charset="0"/>
                <a:ea typeface="Calibri"/>
                <a:cs typeface="Times New Roman" panose="02020603050405020304" pitchFamily="18" charset="0"/>
              </a:rPr>
              <a:t>Thái</a:t>
            </a:r>
            <a:r>
              <a:rPr kumimoji="0" lang="en-US" sz="2000" b="1" i="1" u="none" strike="noStrike" kern="1200" cap="none" spc="0" normalizeH="0" baseline="0" noProof="0" dirty="0">
                <a:ln>
                  <a:noFill/>
                </a:ln>
                <a:solidFill>
                  <a:srgbClr val="333333"/>
                </a:solidFill>
                <a:effectLst/>
                <a:uLnTx/>
                <a:uFillTx/>
                <a:latin typeface="Times New Roman" panose="02020603050405020304" pitchFamily="18" charset="0"/>
                <a:ea typeface="Calibri"/>
                <a:cs typeface="Times New Roman" panose="02020603050405020304" pitchFamily="18" charset="0"/>
              </a:rPr>
              <a:t> </a:t>
            </a:r>
            <a:r>
              <a:rPr kumimoji="0" lang="en-US" sz="2000" b="1" i="1" u="none" strike="noStrike" kern="1200" cap="none" spc="0" normalizeH="0" baseline="0" noProof="0" dirty="0" err="1">
                <a:ln>
                  <a:noFill/>
                </a:ln>
                <a:solidFill>
                  <a:srgbClr val="333333"/>
                </a:solidFill>
                <a:effectLst/>
                <a:uLnTx/>
                <a:uFillTx/>
                <a:latin typeface="Times New Roman" panose="02020603050405020304" pitchFamily="18" charset="0"/>
                <a:ea typeface="Calibri"/>
                <a:cs typeface="Times New Roman" panose="02020603050405020304" pitchFamily="18" charset="0"/>
              </a:rPr>
              <a:t>Hoàng</a:t>
            </a:r>
            <a:r>
              <a:rPr kumimoji="0" lang="en-US" sz="2000" b="1" i="1" u="none" strike="noStrike" kern="1200" cap="none" spc="0" normalizeH="0" baseline="0" noProof="0" dirty="0">
                <a:ln>
                  <a:noFill/>
                </a:ln>
                <a:solidFill>
                  <a:srgbClr val="333333"/>
                </a:solidFill>
                <a:effectLst/>
                <a:uLnTx/>
                <a:uFillTx/>
                <a:latin typeface="Times New Roman" panose="02020603050405020304" pitchFamily="18" charset="0"/>
                <a:ea typeface="Calibri"/>
                <a:cs typeface="Times New Roman" panose="02020603050405020304" pitchFamily="18" charset="0"/>
              </a:rPr>
              <a:t> </a:t>
            </a:r>
            <a:r>
              <a:rPr kumimoji="0" lang="en-US" sz="2000" b="1" i="1" u="none" strike="noStrike" kern="1200" cap="none" spc="0" normalizeH="0" baseline="0" noProof="0" dirty="0" err="1">
                <a:ln>
                  <a:noFill/>
                </a:ln>
                <a:solidFill>
                  <a:srgbClr val="333333"/>
                </a:solidFill>
                <a:effectLst/>
                <a:uLnTx/>
                <a:uFillTx/>
                <a:latin typeface="Times New Roman" panose="02020603050405020304" pitchFamily="18" charset="0"/>
                <a:ea typeface="Calibri"/>
                <a:cs typeface="Times New Roman" panose="02020603050405020304" pitchFamily="18" charset="0"/>
              </a:rPr>
              <a:t>LInh</a:t>
            </a:r>
            <a:endPar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Calibri"/>
              <a:cs typeface="Times New Roman" panose="02020603050405020304" pitchFamily="18" charset="0"/>
            </a:endParaRPr>
          </a:p>
        </p:txBody>
      </p:sp>
      <p:sp>
        <p:nvSpPr>
          <p:cNvPr id="5" name="Rectangle: Rounded Corners 25">
            <a:extLst>
              <a:ext uri="{FF2B5EF4-FFF2-40B4-BE49-F238E27FC236}">
                <a16:creationId xmlns:a16="http://schemas.microsoft.com/office/drawing/2014/main" xmlns="" id="{65FC71B5-3CC3-3D1A-87C2-7BCB7FD030FC}"/>
              </a:ext>
            </a:extLst>
          </p:cNvPr>
          <p:cNvSpPr/>
          <p:nvPr/>
        </p:nvSpPr>
        <p:spPr>
          <a:xfrm>
            <a:off x="4128888" y="195486"/>
            <a:ext cx="5015111" cy="3816424"/>
          </a:xfrm>
          <a:prstGeom prst="roundRect">
            <a:avLst/>
          </a:prstGeom>
          <a:solidFill>
            <a:srgbClr val="FF99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Times New Roman"/>
                <a:cs typeface="Times New Roman" pitchFamily="18" charset="0"/>
              </a:rPr>
              <a:t>Các bạn đã đi qua một cây cầu được bắc qua sông bao giờ chưa?  Bài thơ này nói về nghề xây dựng nói chung và nghề xây dựng cầu nói riêng. Nhờ có sự dũng cảm và bàn tay khéo léo mà các cô, các bác xây dựng cầu đã giúp chúng mình qua sông dễ dàng đấy các bạn ạ!</a:t>
            </a:r>
            <a:endParaRPr kumimoji="0" lang="en-US" sz="1800" b="0" i="0" u="none" strike="noStrike" kern="1200" cap="none" spc="0" normalizeH="0" baseline="0" noProof="0">
              <a:ln>
                <a:noFill/>
              </a:ln>
              <a:solidFill>
                <a:prstClr val="black"/>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809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7582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ẢNH ĐỌC M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3" y="-17140"/>
            <a:ext cx="2642873" cy="17876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ẢNH ĐỌC M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3" y="-1326"/>
            <a:ext cx="2952328" cy="1771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ẢNH ĐỌC MR\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0"/>
            <a:ext cx="3215134" cy="17918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ẢNH ĐỌC MR\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856341"/>
            <a:ext cx="2636400"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ẢNH ĐỌC MR\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883976"/>
            <a:ext cx="3196339"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5435" y="1938325"/>
            <a:ext cx="2877155" cy="196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3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xmlns=""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Google Shape;416;p36"/>
          <p:cNvSpPr/>
          <p:nvPr/>
        </p:nvSpPr>
        <p:spPr>
          <a:xfrm>
            <a:off x="5301771" y="1985392"/>
            <a:ext cx="2592089" cy="2458566"/>
          </a:xfrm>
          <a:prstGeom prst="ellipse">
            <a:avLst/>
          </a:prstGeom>
          <a:solidFill>
            <a:srgbClr val="92D05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8" name="Google Shape;418;p36"/>
          <p:cNvSpPr/>
          <p:nvPr/>
        </p:nvSpPr>
        <p:spPr>
          <a:xfrm>
            <a:off x="971600" y="1985392"/>
            <a:ext cx="2592089" cy="2458566"/>
          </a:xfrm>
          <a:prstGeom prst="ellipse">
            <a:avLst/>
          </a:prstGeom>
          <a:solidFill>
            <a:srgbClr val="EC373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9" name="Google Shape;419;p36"/>
          <p:cNvSpPr/>
          <p:nvPr/>
        </p:nvSpPr>
        <p:spPr>
          <a:xfrm>
            <a:off x="3163448" y="1357858"/>
            <a:ext cx="2592089" cy="2458566"/>
          </a:xfrm>
          <a:prstGeom prst="ellipse">
            <a:avLst/>
          </a:prstGeom>
          <a:solidFill>
            <a:srgbClr val="FFFF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10" name="Google Shape;426;p36"/>
          <p:cNvSpPr txBox="1">
            <a:spLocks/>
          </p:cNvSpPr>
          <p:nvPr/>
        </p:nvSpPr>
        <p:spPr>
          <a:xfrm>
            <a:off x="3219096" y="2264376"/>
            <a:ext cx="2426227" cy="59147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Hoàn</a:t>
            </a:r>
            <a:r>
              <a:rPr kumimoji="0" lang="en-US" sz="4000" b="0" i="0" u="none" strike="noStrike" kern="1200" cap="none" spc="0" normalizeH="0" baseline="0" noProof="0" dirty="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thành</a:t>
            </a:r>
            <a:r>
              <a:rPr kumimoji="0" lang="en-US" sz="4000" b="0" i="0" u="none" strike="noStrike" kern="1200" cap="none" spc="0" normalizeH="0" baseline="0" noProof="0" dirty="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bài</a:t>
            </a:r>
            <a:endParaRPr kumimoji="0" lang="en-US" sz="4000" b="0" i="0" u="none" strike="noStrike" kern="1200" cap="none" spc="0" normalizeH="0" baseline="0" noProof="0" dirty="0">
              <a:ln>
                <a:noFill/>
              </a:ln>
              <a:solidFill>
                <a:srgbClr val="002060"/>
              </a:solidFill>
              <a:effectLst/>
              <a:uLnTx/>
              <a:uFillTx/>
              <a:latin typeface="Calibri Light"/>
              <a:ea typeface="+mj-ea"/>
              <a:cs typeface="+mj-cs"/>
            </a:endParaRPr>
          </a:p>
        </p:txBody>
      </p:sp>
      <p:sp>
        <p:nvSpPr>
          <p:cNvPr id="11" name="Google Shape;423;p36"/>
          <p:cNvSpPr txBox="1">
            <a:spLocks/>
          </p:cNvSpPr>
          <p:nvPr/>
        </p:nvSpPr>
        <p:spPr>
          <a:xfrm>
            <a:off x="1045903" y="2926809"/>
            <a:ext cx="2376082" cy="54604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Xem</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lại</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bài</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đã</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học</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p>
        </p:txBody>
      </p:sp>
      <p:sp>
        <p:nvSpPr>
          <p:cNvPr id="12" name="Google Shape;417;p36"/>
          <p:cNvSpPr txBox="1">
            <a:spLocks/>
          </p:cNvSpPr>
          <p:nvPr/>
        </p:nvSpPr>
        <p:spPr>
          <a:xfrm>
            <a:off x="5508244" y="2922708"/>
            <a:ext cx="2179144" cy="592690"/>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Times New Roman" panose="02020603050405020304" pitchFamily="18" charset="0"/>
                <a:ea typeface="+mj-ea"/>
                <a:cs typeface="+mj-cs"/>
              </a:rPr>
              <a:t>Chuẩn bị bài mới</a:t>
            </a:r>
          </a:p>
        </p:txBody>
      </p:sp>
    </p:spTree>
    <p:extLst>
      <p:ext uri="{BB962C8B-B14F-4D97-AF65-F5344CB8AC3E}">
        <p14:creationId xmlns:p14="http://schemas.microsoft.com/office/powerpoint/2010/main" val="34848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D530274-AD9B-010B-75A3-FA29001D4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3478"/>
            <a:ext cx="3202377" cy="4386590"/>
          </a:xfrm>
          <a:prstGeom prst="rect">
            <a:avLst/>
          </a:prstGeom>
        </p:spPr>
      </p:pic>
      <p:pic>
        <p:nvPicPr>
          <p:cNvPr id="6" name="Picture 5">
            <a:extLst>
              <a:ext uri="{FF2B5EF4-FFF2-40B4-BE49-F238E27FC236}">
                <a16:creationId xmlns:a16="http://schemas.microsoft.com/office/drawing/2014/main" xmlns="" id="{00CB979D-9977-67A4-BB45-F68944D9D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3255"/>
            <a:ext cx="4434100" cy="4434100"/>
          </a:xfrm>
          <a:prstGeom prst="rect">
            <a:avLst/>
          </a:prstGeom>
        </p:spPr>
      </p:pic>
    </p:spTree>
    <p:extLst>
      <p:ext uri="{BB962C8B-B14F-4D97-AF65-F5344CB8AC3E}">
        <p14:creationId xmlns:p14="http://schemas.microsoft.com/office/powerpoint/2010/main" val="33719903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xmlns="" id="{695E24F3-D7CE-BEBE-4F06-7E9191E20B67}"/>
              </a:ext>
            </a:extLst>
          </p:cNvPr>
          <p:cNvSpPr/>
          <p:nvPr/>
        </p:nvSpPr>
        <p:spPr>
          <a:xfrm>
            <a:off x="251520" y="-27797"/>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xmlns="" id="{7611C81A-29EC-058B-67C4-C744F3F2AF49}"/>
              </a:ext>
            </a:extLst>
          </p:cNvPr>
          <p:cNvSpPr txBox="1"/>
          <p:nvPr/>
        </p:nvSpPr>
        <p:spPr>
          <a:xfrm>
            <a:off x="4980316" y="-30070"/>
            <a:ext cx="43924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1132843" y="2076147"/>
            <a:ext cx="4265998" cy="1764804"/>
            <a:chOff x="38009" y="2030156"/>
            <a:chExt cx="4265998" cy="1764804"/>
          </a:xfrm>
        </p:grpSpPr>
        <p:sp>
          <p:nvSpPr>
            <p:cNvPr id="5" name="Rounded Rectangle 4"/>
            <p:cNvSpPr/>
            <p:nvPr/>
          </p:nvSpPr>
          <p:spPr>
            <a:xfrm>
              <a:off x="38009" y="203015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xmlns="" id="{7611C81A-29EC-058B-67C4-C744F3F2AF49}"/>
                </a:ext>
              </a:extLst>
            </p:cNvPr>
            <p:cNvSpPr txBox="1"/>
            <p:nvPr/>
          </p:nvSpPr>
          <p:spPr>
            <a:xfrm>
              <a:off x="198334" y="2049118"/>
              <a:ext cx="410567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Mênh</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mông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endPar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Tới</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đảo</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endPar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bến</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7" name="Group 6"/>
          <p:cNvGrpSpPr/>
          <p:nvPr/>
        </p:nvGrpSpPr>
        <p:grpSpPr>
          <a:xfrm>
            <a:off x="5061590" y="3300518"/>
            <a:ext cx="4171920" cy="1782872"/>
            <a:chOff x="3347864" y="3360628"/>
            <a:chExt cx="3921217" cy="1782872"/>
          </a:xfrm>
        </p:grpSpPr>
        <p:sp>
          <p:nvSpPr>
            <p:cNvPr id="8" name="Rounded Rectangle 7"/>
            <p:cNvSpPr/>
            <p:nvPr/>
          </p:nvSpPr>
          <p:spPr>
            <a:xfrm>
              <a:off x="3347864" y="337869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xmlns="" id="{7611C81A-29EC-058B-67C4-C744F3F2AF49}"/>
                </a:ext>
              </a:extLst>
            </p:cNvPr>
            <p:cNvSpPr txBox="1"/>
            <p:nvPr/>
          </p:nvSpPr>
          <p:spPr>
            <a:xfrm>
              <a:off x="3452252" y="3360628"/>
              <a:ext cx="381682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song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10" name="Group 9"/>
          <p:cNvGrpSpPr/>
          <p:nvPr/>
        </p:nvGrpSpPr>
        <p:grpSpPr>
          <a:xfrm>
            <a:off x="1759572" y="137510"/>
            <a:ext cx="4324596" cy="1818334"/>
            <a:chOff x="1976958" y="389639"/>
            <a:chExt cx="4324596" cy="1818334"/>
          </a:xfrm>
        </p:grpSpPr>
        <p:sp>
          <p:nvSpPr>
            <p:cNvPr id="11" name="Rounded Rectangle 10"/>
            <p:cNvSpPr/>
            <p:nvPr/>
          </p:nvSpPr>
          <p:spPr>
            <a:xfrm>
              <a:off x="1976958" y="443169"/>
              <a:ext cx="3969478"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xmlns="" id="{7611C81A-29EC-058B-67C4-C744F3F2AF49}"/>
                </a:ext>
              </a:extLst>
            </p:cNvPr>
            <p:cNvSpPr txBox="1"/>
            <p:nvPr/>
          </p:nvSpPr>
          <p:spPr>
            <a:xfrm>
              <a:off x="2001421" y="389639"/>
              <a:ext cx="430013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endPar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Lẫn</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tít</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Khắp</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endPar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3" name="Group 12"/>
          <p:cNvGrpSpPr/>
          <p:nvPr/>
        </p:nvGrpSpPr>
        <p:grpSpPr>
          <a:xfrm>
            <a:off x="6012160" y="424645"/>
            <a:ext cx="1950645" cy="1669282"/>
            <a:chOff x="6178562" y="686444"/>
            <a:chExt cx="1950645" cy="1669282"/>
          </a:xfrm>
        </p:grpSpPr>
        <p:sp>
          <p:nvSpPr>
            <p:cNvPr id="14" name="Oval 13"/>
            <p:cNvSpPr/>
            <p:nvPr/>
          </p:nvSpPr>
          <p:spPr>
            <a:xfrm>
              <a:off x="6258216" y="686444"/>
              <a:ext cx="1870991" cy="1669282"/>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0" b="100000" l="1875" r="100000"/>
                      </a14:imgEffect>
                    </a14:imgLayer>
                  </a14:imgProps>
                </a:ext>
              </a:extLst>
            </a:blip>
            <a:stretch>
              <a:fillRect/>
            </a:stretch>
          </p:blipFill>
          <p:spPr>
            <a:xfrm>
              <a:off x="6178562" y="859390"/>
              <a:ext cx="1524000" cy="1276350"/>
            </a:xfrm>
            <a:prstGeom prst="rect">
              <a:avLst/>
            </a:prstGeom>
          </p:spPr>
        </p:pic>
      </p:grpSp>
      <p:grpSp>
        <p:nvGrpSpPr>
          <p:cNvPr id="16" name="Group 15"/>
          <p:cNvGrpSpPr/>
          <p:nvPr/>
        </p:nvGrpSpPr>
        <p:grpSpPr>
          <a:xfrm>
            <a:off x="7719015" y="2051701"/>
            <a:ext cx="1607689" cy="1414922"/>
            <a:chOff x="7161961" y="3435846"/>
            <a:chExt cx="1607689" cy="1414922"/>
          </a:xfrm>
        </p:grpSpPr>
        <p:sp>
          <p:nvSpPr>
            <p:cNvPr id="17" name="Oval 16"/>
            <p:cNvSpPr/>
            <p:nvPr/>
          </p:nvSpPr>
          <p:spPr>
            <a:xfrm>
              <a:off x="7161961" y="3435846"/>
              <a:ext cx="1514495" cy="1279029"/>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186520" y="3435846"/>
              <a:ext cx="1583130" cy="1414922"/>
            </a:xfrm>
            <a:prstGeom prst="rect">
              <a:avLst/>
            </a:prstGeom>
          </p:spPr>
        </p:pic>
      </p:grpSp>
      <p:grpSp>
        <p:nvGrpSpPr>
          <p:cNvPr id="19" name="Group 18"/>
          <p:cNvGrpSpPr/>
          <p:nvPr/>
        </p:nvGrpSpPr>
        <p:grpSpPr>
          <a:xfrm>
            <a:off x="-94842" y="1099802"/>
            <a:ext cx="1632249" cy="1659360"/>
            <a:chOff x="4980816" y="1918808"/>
            <a:chExt cx="1632249" cy="1659360"/>
          </a:xfrm>
        </p:grpSpPr>
        <p:sp>
          <p:nvSpPr>
            <p:cNvPr id="20" name="Oval 19"/>
            <p:cNvSpPr/>
            <p:nvPr/>
          </p:nvSpPr>
          <p:spPr>
            <a:xfrm>
              <a:off x="4980816" y="1918808"/>
              <a:ext cx="1607786" cy="153976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5041440" y="2158943"/>
              <a:ext cx="1571625" cy="1419225"/>
            </a:xfrm>
            <a:prstGeom prst="rect">
              <a:avLst/>
            </a:prstGeom>
          </p:spPr>
        </p:pic>
      </p:grpSp>
    </p:spTree>
    <p:extLst>
      <p:ext uri="{BB962C8B-B14F-4D97-AF65-F5344CB8AC3E}">
        <p14:creationId xmlns:p14="http://schemas.microsoft.com/office/powerpoint/2010/main" val="302804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xmlns=""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3" name="Group 2"/>
          <p:cNvGrpSpPr/>
          <p:nvPr/>
        </p:nvGrpSpPr>
        <p:grpSpPr>
          <a:xfrm>
            <a:off x="4359714" y="3127181"/>
            <a:ext cx="4598304" cy="1877437"/>
            <a:chOff x="3017393" y="3393960"/>
            <a:chExt cx="4295127" cy="1877437"/>
          </a:xfrm>
        </p:grpSpPr>
        <p:sp>
          <p:nvSpPr>
            <p:cNvPr id="4" name="Rounded Rectangle 3"/>
            <p:cNvSpPr/>
            <p:nvPr/>
          </p:nvSpPr>
          <p:spPr>
            <a:xfrm>
              <a:off x="3050482" y="344570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7611C81A-29EC-058B-67C4-C744F3F2AF49}"/>
                </a:ext>
              </a:extLst>
            </p:cNvPr>
            <p:cNvSpPr txBox="1"/>
            <p:nvPr/>
          </p:nvSpPr>
          <p:spPr>
            <a:xfrm>
              <a:off x="3017393" y="3393960"/>
              <a:ext cx="4295127"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thôi</a:t>
              </a:r>
              <a:endPar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sớm</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Thanh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6" name="Group 5"/>
          <p:cNvGrpSpPr/>
          <p:nvPr/>
        </p:nvGrpSpPr>
        <p:grpSpPr>
          <a:xfrm>
            <a:off x="4253212" y="1827869"/>
            <a:ext cx="1455666" cy="1419225"/>
            <a:chOff x="6534807" y="1552384"/>
            <a:chExt cx="1455666" cy="1419225"/>
          </a:xfrm>
        </p:grpSpPr>
        <p:sp>
          <p:nvSpPr>
            <p:cNvPr id="7" name="Oval 6"/>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9" name="Group 8"/>
          <p:cNvGrpSpPr/>
          <p:nvPr/>
        </p:nvGrpSpPr>
        <p:grpSpPr>
          <a:xfrm>
            <a:off x="7560769" y="2090294"/>
            <a:ext cx="1583231" cy="1500430"/>
            <a:chOff x="7534561" y="2806734"/>
            <a:chExt cx="1583231" cy="1500430"/>
          </a:xfrm>
        </p:grpSpPr>
        <p:sp>
          <p:nvSpPr>
            <p:cNvPr id="10" name="Oval 9"/>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1" name="Picture 10"/>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12" name="Group 11"/>
          <p:cNvGrpSpPr/>
          <p:nvPr/>
        </p:nvGrpSpPr>
        <p:grpSpPr>
          <a:xfrm>
            <a:off x="7291045" y="240474"/>
            <a:ext cx="1668650" cy="1548688"/>
            <a:chOff x="5139214" y="2922124"/>
            <a:chExt cx="1668650" cy="1548688"/>
          </a:xfrm>
        </p:grpSpPr>
        <p:sp>
          <p:nvSpPr>
            <p:cNvPr id="13" name="Oval 12"/>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15" name="Group 14"/>
          <p:cNvGrpSpPr/>
          <p:nvPr/>
        </p:nvGrpSpPr>
        <p:grpSpPr>
          <a:xfrm>
            <a:off x="185982" y="1515661"/>
            <a:ext cx="4262268" cy="1884789"/>
            <a:chOff x="-31150" y="1515661"/>
            <a:chExt cx="3897573" cy="1884789"/>
          </a:xfrm>
        </p:grpSpPr>
        <p:sp>
          <p:nvSpPr>
            <p:cNvPr id="16" name="Rounded Rectangle 15"/>
            <p:cNvSpPr/>
            <p:nvPr/>
          </p:nvSpPr>
          <p:spPr>
            <a:xfrm>
              <a:off x="-20638" y="1635646"/>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xmlns="" id="{7611C81A-29EC-058B-67C4-C744F3F2AF49}"/>
                </a:ext>
              </a:extLst>
            </p:cNvPr>
            <p:cNvSpPr txBox="1"/>
            <p:nvPr/>
          </p:nvSpPr>
          <p:spPr>
            <a:xfrm>
              <a:off x="-31150" y="1515661"/>
              <a:ext cx="3897573"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ruộng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endPar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Thảm</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lúa</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ngát</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18" name="Group 17"/>
          <p:cNvGrpSpPr/>
          <p:nvPr/>
        </p:nvGrpSpPr>
        <p:grpSpPr>
          <a:xfrm>
            <a:off x="3024229" y="-6483"/>
            <a:ext cx="4424925" cy="1764804"/>
            <a:chOff x="1382366" y="303401"/>
            <a:chExt cx="3995062" cy="1764804"/>
          </a:xfrm>
        </p:grpSpPr>
        <p:sp>
          <p:nvSpPr>
            <p:cNvPr id="19" name="Rounded Rectangle 18"/>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7611C81A-29EC-058B-67C4-C744F3F2AF49}"/>
                </a:ext>
              </a:extLst>
            </p:cNvPr>
            <p:cNvSpPr txBox="1"/>
            <p:nvPr/>
          </p:nvSpPr>
          <p:spPr>
            <a:xfrm>
              <a:off x="1499555" y="385984"/>
              <a:ext cx="3877873" cy="1523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23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mới</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spTree>
    <p:extLst>
      <p:ext uri="{BB962C8B-B14F-4D97-AF65-F5344CB8AC3E}">
        <p14:creationId xmlns:p14="http://schemas.microsoft.com/office/powerpoint/2010/main" val="1911475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xmlns="" id="{695E24F3-D7CE-BEBE-4F06-7E9191E20B67}"/>
              </a:ext>
            </a:extLst>
          </p:cNvPr>
          <p:cNvSpPr/>
          <p:nvPr/>
        </p:nvSpPr>
        <p:spPr>
          <a:xfrm>
            <a:off x="-54269" y="0"/>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TextBox 2">
            <a:extLst>
              <a:ext uri="{FF2B5EF4-FFF2-40B4-BE49-F238E27FC236}">
                <a16:creationId xmlns:a16="http://schemas.microsoft.com/office/drawing/2014/main" xmlns="" id="{7611C81A-29EC-058B-67C4-C744F3F2AF49}"/>
              </a:ext>
            </a:extLst>
          </p:cNvPr>
          <p:cNvSpPr txBox="1"/>
          <p:nvPr/>
        </p:nvSpPr>
        <p:spPr>
          <a:xfrm>
            <a:off x="1024580" y="195486"/>
            <a:ext cx="8388424"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Khắp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Mênh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ruộng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lúa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ngát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sớm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song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xmlns="" id="{A7294A4F-0B33-E05C-38CF-A6D2628F91B0}"/>
              </a:ext>
            </a:extLst>
          </p:cNvPr>
          <p:cNvSpPr txBox="1"/>
          <p:nvPr/>
        </p:nvSpPr>
        <p:spPr>
          <a:xfrm>
            <a:off x="700544" y="652063"/>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5" name="TextBox 4">
            <a:extLst>
              <a:ext uri="{FF2B5EF4-FFF2-40B4-BE49-F238E27FC236}">
                <a16:creationId xmlns:a16="http://schemas.microsoft.com/office/drawing/2014/main" xmlns="" id="{79BA5740-7D2D-E4FC-8BCA-AB6FB7877DCB}"/>
              </a:ext>
            </a:extLst>
          </p:cNvPr>
          <p:cNvSpPr txBox="1"/>
          <p:nvPr/>
        </p:nvSpPr>
        <p:spPr>
          <a:xfrm>
            <a:off x="770568" y="1929622"/>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6" name="TextBox 5">
            <a:extLst>
              <a:ext uri="{FF2B5EF4-FFF2-40B4-BE49-F238E27FC236}">
                <a16:creationId xmlns:a16="http://schemas.microsoft.com/office/drawing/2014/main" xmlns="" id="{6147D129-9744-CCAD-9955-16ED4C6D736E}"/>
              </a:ext>
            </a:extLst>
          </p:cNvPr>
          <p:cNvSpPr txBox="1"/>
          <p:nvPr/>
        </p:nvSpPr>
        <p:spPr>
          <a:xfrm>
            <a:off x="755576" y="3312445"/>
            <a:ext cx="7837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7" name="TextBox 6">
            <a:extLst>
              <a:ext uri="{FF2B5EF4-FFF2-40B4-BE49-F238E27FC236}">
                <a16:creationId xmlns:a16="http://schemas.microsoft.com/office/drawing/2014/main" xmlns="" id="{B43C1595-688F-C86F-CD90-600ADD1EEAB7}"/>
              </a:ext>
            </a:extLst>
          </p:cNvPr>
          <p:cNvSpPr txBox="1"/>
          <p:nvPr/>
        </p:nvSpPr>
        <p:spPr>
          <a:xfrm>
            <a:off x="3923928" y="6253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4</a:t>
            </a:r>
          </a:p>
        </p:txBody>
      </p:sp>
      <p:sp>
        <p:nvSpPr>
          <p:cNvPr id="8" name="TextBox 7">
            <a:extLst>
              <a:ext uri="{FF2B5EF4-FFF2-40B4-BE49-F238E27FC236}">
                <a16:creationId xmlns:a16="http://schemas.microsoft.com/office/drawing/2014/main" xmlns="" id="{72C9A0BA-7567-630A-21F6-57248C11F2D6}"/>
              </a:ext>
            </a:extLst>
          </p:cNvPr>
          <p:cNvSpPr txBox="1"/>
          <p:nvPr/>
        </p:nvSpPr>
        <p:spPr>
          <a:xfrm>
            <a:off x="3851920" y="1887110"/>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p>
        </p:txBody>
      </p:sp>
      <p:sp>
        <p:nvSpPr>
          <p:cNvPr id="9" name="TextBox 8">
            <a:extLst>
              <a:ext uri="{FF2B5EF4-FFF2-40B4-BE49-F238E27FC236}">
                <a16:creationId xmlns:a16="http://schemas.microsoft.com/office/drawing/2014/main" xmlns="" id="{6AA4D41A-5360-1106-1E21-6692F504BE0A}"/>
              </a:ext>
            </a:extLst>
          </p:cNvPr>
          <p:cNvSpPr txBox="1"/>
          <p:nvPr/>
        </p:nvSpPr>
        <p:spPr>
          <a:xfrm>
            <a:off x="3851920" y="3334298"/>
            <a:ext cx="6881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6</a:t>
            </a:r>
          </a:p>
        </p:txBody>
      </p:sp>
    </p:spTree>
    <p:extLst>
      <p:ext uri="{BB962C8B-B14F-4D97-AF65-F5344CB8AC3E}">
        <p14:creationId xmlns:p14="http://schemas.microsoft.com/office/powerpoint/2010/main" val="411140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a16="http://schemas.microsoft.com/office/drawing/2014/main" xmlns="" id="{D9F3E42B-904C-72D2-055E-FB000F7DFE21}"/>
              </a:ext>
            </a:extLst>
          </p:cNvPr>
          <p:cNvSpPr/>
          <p:nvPr/>
        </p:nvSpPr>
        <p:spPr>
          <a:xfrm>
            <a:off x="892276" y="56398"/>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6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6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6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ngữ</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xmlns="" id="{502C21CE-2756-2789-014C-18A7BD1AB7E9}"/>
              </a:ext>
            </a:extLst>
          </p:cNvPr>
          <p:cNvSpPr txBox="1"/>
          <p:nvPr/>
        </p:nvSpPr>
        <p:spPr>
          <a:xfrm>
            <a:off x="2047394" y="1563638"/>
            <a:ext cx="22322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3">
            <a:extLst>
              <a:ext uri="{FF2B5EF4-FFF2-40B4-BE49-F238E27FC236}">
                <a16:creationId xmlns:a16="http://schemas.microsoft.com/office/drawing/2014/main" xmlns="" id="{A1BAB7F9-95BB-CFD6-D267-F3BC820FC26A}"/>
              </a:ext>
            </a:extLst>
          </p:cNvPr>
          <p:cNvSpPr txBox="1"/>
          <p:nvPr/>
        </p:nvSpPr>
        <p:spPr>
          <a:xfrm>
            <a:off x="2051720" y="2310140"/>
            <a:ext cx="2736304"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iàn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770641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80">
                                          <p:stCondLst>
                                            <p:cond delay="0"/>
                                          </p:stCondLst>
                                        </p:cTn>
                                        <p:tgtEl>
                                          <p:spTgt spid="71"/>
                                        </p:tgtEl>
                                      </p:cBhvr>
                                    </p:animEffect>
                                    <p:anim calcmode="lin" valueType="num">
                                      <p:cBhvr>
                                        <p:cTn id="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
                                        </p:tgtEl>
                                      </p:cBhvr>
                                      <p:to x="100000" y="60000"/>
                                    </p:animScale>
                                    <p:animScale>
                                      <p:cBhvr>
                                        <p:cTn id="14" dur="166" decel="50000">
                                          <p:stCondLst>
                                            <p:cond delay="676"/>
                                          </p:stCondLst>
                                        </p:cTn>
                                        <p:tgtEl>
                                          <p:spTgt spid="71"/>
                                        </p:tgtEl>
                                      </p:cBhvr>
                                      <p:to x="100000" y="100000"/>
                                    </p:animScale>
                                    <p:animScale>
                                      <p:cBhvr>
                                        <p:cTn id="15" dur="26">
                                          <p:stCondLst>
                                            <p:cond delay="1312"/>
                                          </p:stCondLst>
                                        </p:cTn>
                                        <p:tgtEl>
                                          <p:spTgt spid="71"/>
                                        </p:tgtEl>
                                      </p:cBhvr>
                                      <p:to x="100000" y="80000"/>
                                    </p:animScale>
                                    <p:animScale>
                                      <p:cBhvr>
                                        <p:cTn id="16" dur="166" decel="50000">
                                          <p:stCondLst>
                                            <p:cond delay="1338"/>
                                          </p:stCondLst>
                                        </p:cTn>
                                        <p:tgtEl>
                                          <p:spTgt spid="71"/>
                                        </p:tgtEl>
                                      </p:cBhvr>
                                      <p:to x="100000" y="100000"/>
                                    </p:animScale>
                                    <p:animScale>
                                      <p:cBhvr>
                                        <p:cTn id="17" dur="26">
                                          <p:stCondLst>
                                            <p:cond delay="1642"/>
                                          </p:stCondLst>
                                        </p:cTn>
                                        <p:tgtEl>
                                          <p:spTgt spid="71"/>
                                        </p:tgtEl>
                                      </p:cBhvr>
                                      <p:to x="100000" y="90000"/>
                                    </p:animScale>
                                    <p:animScale>
                                      <p:cBhvr>
                                        <p:cTn id="18" dur="166" decel="50000">
                                          <p:stCondLst>
                                            <p:cond delay="1668"/>
                                          </p:stCondLst>
                                        </p:cTn>
                                        <p:tgtEl>
                                          <p:spTgt spid="71"/>
                                        </p:tgtEl>
                                      </p:cBhvr>
                                      <p:to x="100000" y="100000"/>
                                    </p:animScale>
                                    <p:animScale>
                                      <p:cBhvr>
                                        <p:cTn id="19" dur="26">
                                          <p:stCondLst>
                                            <p:cond delay="1808"/>
                                          </p:stCondLst>
                                        </p:cTn>
                                        <p:tgtEl>
                                          <p:spTgt spid="71"/>
                                        </p:tgtEl>
                                      </p:cBhvr>
                                      <p:to x="100000" y="95000"/>
                                    </p:animScale>
                                    <p:animScale>
                                      <p:cBhvr>
                                        <p:cTn id="20" dur="166" decel="50000">
                                          <p:stCondLst>
                                            <p:cond delay="1834"/>
                                          </p:stCondLst>
                                        </p:cTn>
                                        <p:tgtEl>
                                          <p:spTgt spid="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xmlns="" id="{455AB03A-A976-8BE8-5689-BD575F414A8E}"/>
              </a:ext>
            </a:extLst>
          </p:cNvPr>
          <p:cNvSpPr txBox="1"/>
          <p:nvPr/>
        </p:nvSpPr>
        <p:spPr>
          <a:xfrm>
            <a:off x="502545" y="483518"/>
            <a:ext cx="3280674" cy="523220"/>
          </a:xfrm>
          <a:prstGeom prst="rect">
            <a:avLst/>
          </a:prstGeom>
          <a:noFill/>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nghĩa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3">
            <a:extLst>
              <a:ext uri="{FF2B5EF4-FFF2-40B4-BE49-F238E27FC236}">
                <a16:creationId xmlns:a16="http://schemas.microsoft.com/office/drawing/2014/main" xmlns="" id="{A1BAB7F9-95BB-CFD6-D267-F3BC820FC26A}"/>
              </a:ext>
            </a:extLst>
          </p:cNvPr>
          <p:cNvSpPr txBox="1"/>
          <p:nvPr/>
        </p:nvSpPr>
        <p:spPr>
          <a:xfrm>
            <a:off x="107504" y="1347614"/>
            <a:ext cx="4176464" cy="206210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hoặc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gỗ</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thợ</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xây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xmlns="" id="{15A63A3C-4511-E560-F589-38DA6A96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05" y="0"/>
            <a:ext cx="4730795" cy="4176464"/>
          </a:xfrm>
          <a:prstGeom prst="rect">
            <a:avLst/>
          </a:prstGeom>
        </p:spPr>
      </p:pic>
    </p:spTree>
    <p:extLst>
      <p:ext uri="{BB962C8B-B14F-4D97-AF65-F5344CB8AC3E}">
        <p14:creationId xmlns:p14="http://schemas.microsoft.com/office/powerpoint/2010/main" val="29201673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ndy Colors Company Profile by Slidesgo">
  <a:themeElements>
    <a:clrScheme name="Simple Light">
      <a:dk1>
        <a:srgbClr val="FF5173"/>
      </a:dk1>
      <a:lt1>
        <a:srgbClr val="FFE2EA"/>
      </a:lt1>
      <a:dk2>
        <a:srgbClr val="504746"/>
      </a:dk2>
      <a:lt2>
        <a:srgbClr val="FFFFFF"/>
      </a:lt2>
      <a:accent1>
        <a:srgbClr val="FFB451"/>
      </a:accent1>
      <a:accent2>
        <a:srgbClr val="FFE651"/>
      </a:accent2>
      <a:accent3>
        <a:srgbClr val="51D2FF"/>
      </a:accent3>
      <a:accent4>
        <a:srgbClr val="9FFF51"/>
      </a:accent4>
      <a:accent5>
        <a:srgbClr val="FFFFFF"/>
      </a:accent5>
      <a:accent6>
        <a:srgbClr val="FFFFFF"/>
      </a:accent6>
      <a:hlink>
        <a:srgbClr val="504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1529</Words>
  <Application>Microsoft Office PowerPoint</Application>
  <PresentationFormat>On-screen Show (16:9)</PresentationFormat>
  <Paragraphs>224</Paragraphs>
  <Slides>36</Slides>
  <Notes>16</Notes>
  <HiddenSlides>0</HiddenSlides>
  <MMClips>0</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36</vt:i4>
      </vt:variant>
    </vt:vector>
  </HeadingPairs>
  <TitlesOfParts>
    <vt:vector size="61" baseType="lpstr">
      <vt:lpstr>宋体</vt:lpstr>
      <vt:lpstr>#9Slide03 Cousine Bold</vt:lpstr>
      <vt:lpstr>Alata</vt:lpstr>
      <vt:lpstr>Arial</vt:lpstr>
      <vt:lpstr>Arial-Rounded</vt:lpstr>
      <vt:lpstr>Athiti Medium</vt:lpstr>
      <vt:lpstr>AvantGarde</vt:lpstr>
      <vt:lpstr>Calibri</vt:lpstr>
      <vt:lpstr>Calibri Light</vt:lpstr>
      <vt:lpstr>Caveat</vt:lpstr>
      <vt:lpstr>Chewy</vt:lpstr>
      <vt:lpstr>Comfortaa</vt:lpstr>
      <vt:lpstr>Delius Unicase</vt:lpstr>
      <vt:lpstr>HP-087</vt:lpstr>
      <vt:lpstr>Impact</vt:lpstr>
      <vt:lpstr>Josefin Slab</vt:lpstr>
      <vt:lpstr>Roboto Condensed Light</vt:lpstr>
      <vt:lpstr>Times New Roman</vt:lpstr>
      <vt:lpstr>UTM Avo</vt:lpstr>
      <vt:lpstr>UTM Cookies</vt:lpstr>
      <vt:lpstr>Yanone Kaffeesatz</vt:lpstr>
      <vt:lpstr>1_Office Theme</vt:lpstr>
      <vt:lpstr>Office 主题​​</vt:lpstr>
      <vt:lpstr>Candy Colors Company Profile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86</cp:revision>
  <dcterms:created xsi:type="dcterms:W3CDTF">2015-02-26T08:23:36Z</dcterms:created>
  <dcterms:modified xsi:type="dcterms:W3CDTF">2022-12-14T03:26:14Z</dcterms:modified>
</cp:coreProperties>
</file>