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47FB7-E021-45B1-B273-865B29ABF09C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82465-357A-4D58-B571-40003F3D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2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3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4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3E781EE-CE52-4F2C-8677-65F31CBADC22}" type="slidenum">
              <a:rPr lang="en-US" altLang="zh-CN"/>
              <a:pPr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7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9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1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2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4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6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7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0383D-EE26-473F-A7B4-EC3A46686D5D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"/>
            <a:ext cx="12192000" cy="6854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6519" y="3257544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9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284346"/>
            <a:ext cx="12649200" cy="7760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39" y="-938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sáu</a:t>
            </a:r>
            <a:r>
              <a:rPr lang="en-US" sz="3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23 </a:t>
            </a:r>
            <a:r>
              <a:rPr lang="en-US" sz="30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712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chemeClr val="bg1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     </a:t>
            </a:r>
            <a:r>
              <a:rPr lang="en-US" sz="29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            Toán</a:t>
            </a:r>
            <a:endParaRPr lang="en-US" sz="2900" b="1" dirty="0" smtClean="0">
              <a:solidFill>
                <a:schemeClr val="bg1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20 (94)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84728" y="1291384"/>
            <a:ext cx="651669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2118" y="2236649"/>
            <a:ext cx="9948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5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774"/>
            <a:ext cx="11613230" cy="4600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3102" y="1953929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3101" y="2733575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3100" y="3513221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3100" y="4094117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1077" y="1953929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1076" y="2733575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1075" y="3429486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1075" y="4094117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71005" y="2030931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71003" y="2687854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71002" y="3429486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71001" y="4094116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223837"/>
            <a:ext cx="7381875" cy="63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962" y="1090532"/>
            <a:ext cx="2419350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187" y="1271507"/>
            <a:ext cx="2133600" cy="77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2095500"/>
            <a:ext cx="1905000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875" y="3453459"/>
            <a:ext cx="2171700" cy="981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962" y="5292025"/>
            <a:ext cx="2200275" cy="93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1125" y="5506257"/>
            <a:ext cx="188595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0297" y="2276717"/>
            <a:ext cx="2057400" cy="847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0297" y="3558234"/>
            <a:ext cx="2085975" cy="876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3524" y="5568169"/>
            <a:ext cx="2105025" cy="714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/>
          <a:srcRect r="66906"/>
          <a:stretch/>
        </p:blipFill>
        <p:spPr>
          <a:xfrm>
            <a:off x="3867149" y="2876550"/>
            <a:ext cx="1323976" cy="19225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/>
          <a:srcRect l="34999" r="30717"/>
          <a:stretch/>
        </p:blipFill>
        <p:spPr>
          <a:xfrm>
            <a:off x="5915024" y="3181834"/>
            <a:ext cx="1371601" cy="19225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/>
          <a:srcRect l="71755" t="-14739"/>
          <a:stretch/>
        </p:blipFill>
        <p:spPr>
          <a:xfrm>
            <a:off x="7335985" y="2350496"/>
            <a:ext cx="1130003" cy="22059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4524375" y="1828800"/>
            <a:ext cx="3136538" cy="16485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721586" y="1935916"/>
            <a:ext cx="2953788" cy="1826027"/>
          </a:xfrm>
          <a:prstGeom prst="line">
            <a:avLst/>
          </a:prstGeom>
          <a:ln w="57150">
            <a:solidFill>
              <a:srgbClr val="112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010524" y="2652105"/>
            <a:ext cx="1778059" cy="7042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834187" y="4101052"/>
            <a:ext cx="2947558" cy="4553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8010524" y="3597598"/>
            <a:ext cx="700339" cy="20924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950098" y="4658785"/>
            <a:ext cx="315005" cy="103127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92190" y="3862710"/>
            <a:ext cx="1550222" cy="1746178"/>
          </a:xfrm>
          <a:prstGeom prst="line">
            <a:avLst/>
          </a:prstGeom>
          <a:ln w="57150">
            <a:solidFill>
              <a:srgbClr val="112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08349" y="4101052"/>
            <a:ext cx="3856754" cy="57438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232929" y="2608703"/>
            <a:ext cx="2206610" cy="1222902"/>
          </a:xfrm>
          <a:prstGeom prst="line">
            <a:avLst/>
          </a:prstGeom>
          <a:ln w="57150">
            <a:solidFill>
              <a:srgbClr val="112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1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0" y="2022442"/>
            <a:ext cx="11452372" cy="289245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38537" y="2889116"/>
            <a:ext cx="690664" cy="67120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144001" y="2889116"/>
            <a:ext cx="690664" cy="67120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8537" y="3755790"/>
            <a:ext cx="690664" cy="67120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1" y="3755790"/>
            <a:ext cx="690664" cy="67120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44528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284346"/>
            <a:ext cx="12649200" cy="7760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39" y="-938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sáu </a:t>
            </a:r>
            <a:r>
              <a:rPr lang="en-US" sz="3000" b="1" err="1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24 </a:t>
            </a:r>
            <a:r>
              <a:rPr lang="en-US" sz="3000" b="1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87121"/>
            <a:ext cx="11848289" cy="515920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    </a:t>
            </a:r>
            <a:r>
              <a:rPr lang="en-US" sz="29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chemeClr val="bg1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20 (94)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3.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Điền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&gt; ; &lt; ; =</a:t>
            </a:r>
            <a:endParaRPr lang="en-US" sz="3200" b="1" dirty="0" smtClean="0">
              <a:solidFill>
                <a:schemeClr val="bg1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8 + 8 … 8 + 5          9 + 7 … 7 + 9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14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6</a:t>
            </a:r>
            <a:r>
              <a:rPr lang="en-US" sz="20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 14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7	       17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8 … 18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7   		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846"/>
            <a:ext cx="124015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3528"/>
            <a:ext cx="12221234" cy="223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410" y="3871027"/>
            <a:ext cx="2029590" cy="29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8504" y="773106"/>
            <a:ext cx="5146472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en-US" altLang="zh-CN" sz="4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771" y="2023130"/>
            <a:ext cx="10838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3 vào vở ô li Toán.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 tập về phép cộng, phép trừ trong phạm vi 20 </a:t>
            </a:r>
            <a:r>
              <a:rPr lang="en-US" sz="36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(95)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180</Words>
  <Application>Microsoft Office PowerPoint</Application>
  <PresentationFormat>Widescreen</PresentationFormat>
  <Paragraphs>37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微软雅黑</vt:lpstr>
      <vt:lpstr>SimSun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Thứ sáu ngày 23 tháng 12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24 tháng 12 năm 2021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19</cp:revision>
  <dcterms:created xsi:type="dcterms:W3CDTF">2021-12-15T08:13:27Z</dcterms:created>
  <dcterms:modified xsi:type="dcterms:W3CDTF">2022-12-23T01:10:01Z</dcterms:modified>
</cp:coreProperties>
</file>