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0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  <p:sldId id="34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5944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4800" dirty="0">
                <a:latin typeface="#9Slide03 Saira SemiCondensed B" panose="00000806000000000000" pitchFamily="2" charset="0"/>
                <a:sym typeface="+mn-lt"/>
              </a:rPr>
              <a:t>DẶN DÒ</a:t>
            </a:r>
            <a:endParaRPr lang="zh-CN" altLang="en-US" sz="4800" dirty="0">
              <a:latin typeface="#9Slide03 Saira SemiCondensed B" panose="00000806000000000000" pitchFamily="2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4494083" y="2167683"/>
            <a:ext cx="674518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2800" dirty="0">
                <a:latin typeface="Cambria" panose="02040503050406030204" pitchFamily="18" charset="0"/>
                <a:sym typeface="+mn-lt"/>
              </a:rPr>
              <a:t>………………</a:t>
            </a:r>
            <a:endParaRPr lang="zh-CN" altLang="en-US" sz="2800" dirty="0"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9" name="图片 8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4" y="2242539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356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#9Slide03 Saira SemiCondensed B</vt:lpstr>
      <vt:lpstr>#9Slide07 Cadena</vt:lpstr>
      <vt:lpstr>Arial</vt:lpstr>
      <vt:lpstr>Calibri</vt:lpstr>
      <vt:lpstr>Cambria</vt:lpstr>
      <vt:lpstr>FC Onigiri Outline</vt:lpstr>
      <vt:lpstr>Wingdings</vt:lpstr>
      <vt:lpstr>字魂131号-酷乐潮玩体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MyPC</cp:lastModifiedBy>
  <cp:revision>149</cp:revision>
  <dcterms:created xsi:type="dcterms:W3CDTF">2020-12-18T11:03:25Z</dcterms:created>
  <dcterms:modified xsi:type="dcterms:W3CDTF">2025-01-02T05:40:16Z</dcterms:modified>
</cp:coreProperties>
</file>