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56" r:id="rId2"/>
    <p:sldId id="332" r:id="rId3"/>
    <p:sldId id="257" r:id="rId4"/>
    <p:sldId id="328" r:id="rId5"/>
    <p:sldId id="330" r:id="rId6"/>
    <p:sldId id="329" r:id="rId7"/>
    <p:sldId id="331" r:id="rId8"/>
    <p:sldId id="258" r:id="rId9"/>
    <p:sldId id="259" r:id="rId10"/>
    <p:sldId id="263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F376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7" d="100"/>
          <a:sy n="67" d="100"/>
        </p:scale>
        <p:origin x="642" y="4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0C4C301-8A90-45C0-8607-BFFA29103777}" type="datetimeFigureOut">
              <a:rPr lang="en-US" smtClean="0"/>
              <a:t>3/1/2023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C0B986E-DBE2-456D-BAD7-43ADC13CE1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27415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0B311E-38A0-455E-B5E8-CE28B09187C4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41680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C49C36-3252-446D-B2D3-CF12F67CAB1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0136D1B-AED9-4B5D-8A3E-6BCA3C3D1DF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1D6B2A3-29DF-4131-ABC4-9A132A722A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B91F6D-D3A5-4C4A-80A4-7F6B6BD7F761}" type="datetimeFigureOut">
              <a:rPr lang="en-US" smtClean="0"/>
              <a:t>3/1/2023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CCD2303-FD14-438D-890E-28C70CE926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3BEC395-AEE6-4906-9605-95DFE9649D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015DED-EC47-4F21-82CE-56E1060623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40372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C99E08-A67D-4141-9EB0-B66719DAEC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AB8F8C3-E951-45FB-8F0A-A54E81D740D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5BE435F-D103-4685-AD7B-2C2C4D9D28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B91F6D-D3A5-4C4A-80A4-7F6B6BD7F761}" type="datetimeFigureOut">
              <a:rPr lang="en-US" smtClean="0"/>
              <a:t>3/1/2023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39B0D5B-778D-4281-83CA-D71EABD49F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E4DEC9C-6822-44C4-B4F9-FA85147E67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015DED-EC47-4F21-82CE-56E1060623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55346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1707E55-48C6-40E5-89A9-1399D5756EA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865ABA4-DD72-4830-9F9A-1F1C1DEBFD4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E8E96F9-C6B2-439E-8999-D706DBBCBB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B91F6D-D3A5-4C4A-80A4-7F6B6BD7F761}" type="datetimeFigureOut">
              <a:rPr lang="en-US" smtClean="0"/>
              <a:t>3/1/2023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9717CE2-4511-4B1E-B3C8-C956C550D6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EF8CE93-568E-4171-AB24-3A910AA71C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015DED-EC47-4F21-82CE-56E1060623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860218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4897719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图片 13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7111"/>
          <a:stretch>
            <a:fillRect/>
          </a:stretch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" y="4610952"/>
            <a:ext cx="12192015" cy="2247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73206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1000">
        <p:blinds dir="vert"/>
      </p:transition>
    </mc:Choice>
    <mc:Fallback xmlns="">
      <p:transition spd="slow" advTm="1000">
        <p:blinds dir="vert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ED251E-8703-4D1A-9CFD-F2335D58B6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E4E975A-36CC-412A-83F0-C347777A6D2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BE2FFD8-B4DA-40C9-AE2E-33CC9D81AD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B91F6D-D3A5-4C4A-80A4-7F6B6BD7F761}" type="datetimeFigureOut">
              <a:rPr lang="en-US" smtClean="0"/>
              <a:t>3/1/2023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E3D52F4-7E2C-4961-B8AA-D0494A0954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72426E2-F500-49B7-9850-E3BE244578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015DED-EC47-4F21-82CE-56E1060623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11397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8CF528-9C58-4D30-BCDC-8F5EDA95E6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A0495BB-E066-4E94-A7BF-7335734A8DA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CD6E449-99BB-4A9C-8844-579E7F7881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B91F6D-D3A5-4C4A-80A4-7F6B6BD7F761}" type="datetimeFigureOut">
              <a:rPr lang="en-US" smtClean="0"/>
              <a:t>3/1/2023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65B3A2A-FB4A-4A1A-9C52-1F46DA3F59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9799803-B463-4E86-9FAA-4437B99199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015DED-EC47-4F21-82CE-56E1060623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77658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6055CF-6178-40AC-870D-206CA3E4A4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D4AE51C-DC9C-4CC5-AF5A-8D670F9392B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BE2D13C-EDAE-4158-AB28-CCBE7799ED6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D3CB731-8931-4BAD-A4B0-C11D35EED8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B91F6D-D3A5-4C4A-80A4-7F6B6BD7F761}" type="datetimeFigureOut">
              <a:rPr lang="en-US" smtClean="0"/>
              <a:t>3/1/2023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7B43E68-B96B-476C-9871-B364A64605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6E631BA-38BD-4CF3-AB52-5DCB615B4B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015DED-EC47-4F21-82CE-56E1060623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67232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9B6086-EF19-48D8-B835-239FEFA78D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AF27B42-DEEA-418C-BC10-836B2855957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A220A7E-367A-4467-A80D-E5574B6D5D7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7F3F2E1-54E2-4DFA-A879-F2EBB5C414D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6BEC333-D1F0-4956-B34B-AE077394E3A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39D4E09-B96C-4681-A138-3417C60AB8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B91F6D-D3A5-4C4A-80A4-7F6B6BD7F761}" type="datetimeFigureOut">
              <a:rPr lang="en-US" smtClean="0"/>
              <a:t>3/1/2023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0940262-2ED3-449D-852A-5F8FA94A30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759400A-80CC-40EA-A8EA-96F3C0A7D2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015DED-EC47-4F21-82CE-56E1060623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66117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796FBF-BA0C-45EF-9188-EA5CC2DB2C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B56570D-88B1-4ACA-B611-88A1446812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B91F6D-D3A5-4C4A-80A4-7F6B6BD7F761}" type="datetimeFigureOut">
              <a:rPr lang="en-US" smtClean="0"/>
              <a:t>3/1/2023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20DD152-7635-4255-9DFE-D878E04609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D20EDC0-031D-4751-9A74-6775EC2033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015DED-EC47-4F21-82CE-56E1060623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62307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BE298B6-E9B2-4E51-988A-23E203B1CB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B91F6D-D3A5-4C4A-80A4-7F6B6BD7F761}" type="datetimeFigureOut">
              <a:rPr lang="en-US" smtClean="0"/>
              <a:t>3/1/2023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1C9F5FF-8670-46DE-A8F2-192FC7E801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C38F3F7-401C-47A5-AE02-9277BD8019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015DED-EC47-4F21-82CE-56E1060623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81180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364C9A-8CE0-4A79-94ED-83F355079A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C08C457-55B2-4495-A37F-5BAC69B6783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2508799-3270-47BF-94E8-66535C413F7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3221872-2085-4DA1-B3A6-07D7F1C922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B91F6D-D3A5-4C4A-80A4-7F6B6BD7F761}" type="datetimeFigureOut">
              <a:rPr lang="en-US" smtClean="0"/>
              <a:t>3/1/2023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96121D1-1F47-424A-894E-A8AE5D097D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4406DA9-2142-4A49-A51B-7129249CFF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015DED-EC47-4F21-82CE-56E1060623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1311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EDA283-6755-4648-BF8D-CDFBCAE016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8923B6E-B22E-4FAF-A029-8F52EFFA5D6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FB2E59A-C62B-4031-8407-57C114EB375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0A49FFF-4985-43CB-A279-3099BEA280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B91F6D-D3A5-4C4A-80A4-7F6B6BD7F761}" type="datetimeFigureOut">
              <a:rPr lang="en-US" smtClean="0"/>
              <a:t>3/1/2023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AD0C143-9DB0-4C1C-AA77-E9DB454E18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54F9D3B-D3D6-4C81-9B69-014FEFF7D0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015DED-EC47-4F21-82CE-56E1060623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07891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01A0640-6AF9-45DA-BBEC-992C886464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F126B44-84F6-43E3-BBFC-59629D130C9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F1B3281-169C-4758-8DCD-85C974DDFB2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B91F6D-D3A5-4C4A-80A4-7F6B6BD7F761}" type="datetimeFigureOut">
              <a:rPr lang="en-US" smtClean="0"/>
              <a:t>3/1/2023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7167BDE-6654-4329-A175-2577824B8CA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9859ED4-32C9-4F08-92AD-BC7E4323E8A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015DED-EC47-4F21-82CE-56E1060623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07021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microsoft.com/office/2007/relationships/hdphoto" Target="../media/hdphoto1.wdp"/><Relationship Id="rId7" Type="http://schemas.openxmlformats.org/officeDocument/2006/relationships/image" Target="../media/image8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Relationship Id="rId9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22">
            <a:extLst>
              <a:ext uri="{FF2B5EF4-FFF2-40B4-BE49-F238E27FC236}">
                <a16:creationId xmlns:a16="http://schemas.microsoft.com/office/drawing/2014/main" id="{8D222BCF-688F-4C89-94B5-B6113E37FE87}"/>
              </a:ext>
            </a:extLst>
          </p:cNvPr>
          <p:cNvSpPr txBox="1"/>
          <p:nvPr/>
        </p:nvSpPr>
        <p:spPr>
          <a:xfrm>
            <a:off x="691901" y="1271587"/>
            <a:ext cx="624651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6000" dirty="0">
                <a:solidFill>
                  <a:srgbClr val="FF0000"/>
                </a:solidFill>
                <a:latin typeface="Arial" panose="020B0604020202020204" pitchFamily="34" charset="0"/>
                <a:ea typeface="思源黑体 CN Bold" panose="020B0800000000000000" pitchFamily="34" charset="-122"/>
                <a:cs typeface="Arial" panose="020B0604020202020204" pitchFamily="34" charset="0"/>
              </a:rPr>
              <a:t>ÔN TẬP</a:t>
            </a:r>
          </a:p>
          <a:p>
            <a:pPr algn="ctr"/>
            <a:r>
              <a:rPr lang="en-US" altLang="zh-CN" sz="6000" dirty="0">
                <a:solidFill>
                  <a:srgbClr val="FF0000"/>
                </a:solidFill>
                <a:latin typeface="Arial" panose="020B0604020202020204" pitchFamily="34" charset="0"/>
                <a:ea typeface="思源黑体 CN Bold" panose="020B0800000000000000" pitchFamily="34" charset="-122"/>
                <a:cs typeface="Arial" panose="020B0604020202020204" pitchFamily="34" charset="0"/>
              </a:rPr>
              <a:t>CUỐI HỌC KÌ I</a:t>
            </a:r>
            <a:endParaRPr lang="zh-CN" altLang="en-US" sz="6000" dirty="0">
              <a:solidFill>
                <a:srgbClr val="FF0000"/>
              </a:solidFill>
              <a:latin typeface="Arial" panose="020B0604020202020204" pitchFamily="34" charset="0"/>
              <a:ea typeface="思源黑体 CN Bold" panose="020B0800000000000000" pitchFamily="34" charset="-122"/>
              <a:cs typeface="Arial" panose="020B0604020202020204" pitchFamily="34" charset="0"/>
            </a:endParaRPr>
          </a:p>
        </p:txBody>
      </p:sp>
      <p:sp>
        <p:nvSpPr>
          <p:cNvPr id="3" name="文本框 22">
            <a:extLst>
              <a:ext uri="{FF2B5EF4-FFF2-40B4-BE49-F238E27FC236}">
                <a16:creationId xmlns:a16="http://schemas.microsoft.com/office/drawing/2014/main" id="{EBC3826C-470C-4020-AB02-40B3160DDD7B}"/>
              </a:ext>
            </a:extLst>
          </p:cNvPr>
          <p:cNvSpPr txBox="1"/>
          <p:nvPr/>
        </p:nvSpPr>
        <p:spPr>
          <a:xfrm>
            <a:off x="2469673" y="3647422"/>
            <a:ext cx="374511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800" dirty="0" err="1">
                <a:solidFill>
                  <a:srgbClr val="002060"/>
                </a:solidFill>
                <a:latin typeface="Arial" panose="020B0604020202020204" pitchFamily="34" charset="0"/>
                <a:ea typeface="思源黑体 CN Bold" panose="020B0800000000000000" pitchFamily="34" charset="-122"/>
                <a:cs typeface="Arial" panose="020B0604020202020204" pitchFamily="34" charset="0"/>
              </a:rPr>
              <a:t>Tiết</a:t>
            </a:r>
            <a:r>
              <a:rPr lang="en-US" altLang="zh-CN" sz="4800" dirty="0">
                <a:solidFill>
                  <a:srgbClr val="002060"/>
                </a:solidFill>
                <a:latin typeface="Arial" panose="020B0604020202020204" pitchFamily="34" charset="0"/>
                <a:ea typeface="思源黑体 CN Bold" panose="020B0800000000000000" pitchFamily="34" charset="-122"/>
                <a:cs typeface="Arial" panose="020B0604020202020204" pitchFamily="34" charset="0"/>
              </a:rPr>
              <a:t> </a:t>
            </a:r>
            <a:r>
              <a:rPr lang="en-US" altLang="zh-CN" sz="6000" dirty="0">
                <a:solidFill>
                  <a:srgbClr val="002060"/>
                </a:solidFill>
                <a:latin typeface="Arial" panose="020B0604020202020204" pitchFamily="34" charset="0"/>
                <a:ea typeface="思源黑体 CN Bold" panose="020B0800000000000000" pitchFamily="34" charset="-122"/>
                <a:cs typeface="Arial" panose="020B0604020202020204" pitchFamily="34" charset="0"/>
              </a:rPr>
              <a:t>1 - 2</a:t>
            </a:r>
            <a:endParaRPr lang="zh-CN" altLang="en-US" sz="4800" dirty="0">
              <a:solidFill>
                <a:srgbClr val="002060"/>
              </a:solidFill>
              <a:latin typeface="Arial" panose="020B0604020202020204" pitchFamily="34" charset="0"/>
              <a:ea typeface="思源黑体 CN Bold" panose="020B0800000000000000" pitchFamily="34" charset="-122"/>
              <a:cs typeface="Arial" panose="020B0604020202020204" pitchFamily="34" charset="0"/>
            </a:endParaRPr>
          </a:p>
        </p:txBody>
      </p:sp>
      <p:pic>
        <p:nvPicPr>
          <p:cNvPr id="5" name="Picture 4" descr="A picture containing indoor&#10;&#10;Description automatically generated">
            <a:extLst>
              <a:ext uri="{FF2B5EF4-FFF2-40B4-BE49-F238E27FC236}">
                <a16:creationId xmlns:a16="http://schemas.microsoft.com/office/drawing/2014/main" id="{87DD59A8-A471-4C85-8C92-3142963289B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66390" y="524752"/>
            <a:ext cx="5625610" cy="62453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45897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5B72D4A0-99F8-499A-8BF2-080D3C4A5930}"/>
              </a:ext>
            </a:extLst>
          </p:cNvPr>
          <p:cNvSpPr txBox="1"/>
          <p:nvPr/>
        </p:nvSpPr>
        <p:spPr>
          <a:xfrm>
            <a:off x="3378517" y="730640"/>
            <a:ext cx="58556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4000" dirty="0" smtClean="0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Arial" panose="020B0604020202020204" pitchFamily="34" charset="0"/>
                <a:cs typeface="Arial" panose="020B0604020202020204" pitchFamily="34" charset="0"/>
              </a:rPr>
              <a:t>HOẠT ĐỘNG TIẾP NỐI</a:t>
            </a:r>
            <a:endParaRPr lang="en-US" sz="4000" dirty="0">
              <a:solidFill>
                <a:srgbClr val="FF0000"/>
              </a:solidFill>
              <a:effectLst>
                <a:reflection blurRad="6350" stA="55000" endA="300" endPos="45500" dir="5400000" sy="-100000" algn="bl" rotWithShape="0"/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1BE931D-D368-4713-BCB0-E2A4C2895BC1}"/>
              </a:ext>
            </a:extLst>
          </p:cNvPr>
          <p:cNvSpPr txBox="1"/>
          <p:nvPr/>
        </p:nvSpPr>
        <p:spPr>
          <a:xfrm>
            <a:off x="326571" y="2015847"/>
            <a:ext cx="10946856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- </a:t>
            </a:r>
            <a:r>
              <a:rPr lang="en-US" sz="3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Thực</a:t>
            </a:r>
            <a:r>
              <a:rPr lang="en-US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hành</a:t>
            </a:r>
            <a:r>
              <a:rPr lang="en-US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nói</a:t>
            </a:r>
            <a:r>
              <a:rPr lang="en-US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và</a:t>
            </a:r>
            <a:r>
              <a:rPr lang="en-US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đáp</a:t>
            </a:r>
            <a:r>
              <a:rPr lang="en-US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lời</a:t>
            </a:r>
            <a:r>
              <a:rPr lang="en-US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nhờ</a:t>
            </a:r>
            <a:r>
              <a:rPr lang="en-US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lang="en-US" sz="3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khen</a:t>
            </a:r>
            <a:r>
              <a:rPr lang="en-US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an </a:t>
            </a:r>
            <a:r>
              <a:rPr lang="en-US" sz="3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ủi</a:t>
            </a:r>
            <a:r>
              <a:rPr lang="en-US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và</a:t>
            </a:r>
            <a:r>
              <a:rPr lang="en-US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chúc</a:t>
            </a:r>
            <a:r>
              <a:rPr lang="en-US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mừng</a:t>
            </a:r>
            <a:r>
              <a:rPr lang="en-US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B57A5A5-8477-4A2A-A95E-18AC4A718E89}"/>
              </a:ext>
            </a:extLst>
          </p:cNvPr>
          <p:cNvSpPr txBox="1"/>
          <p:nvPr/>
        </p:nvSpPr>
        <p:spPr>
          <a:xfrm>
            <a:off x="326571" y="4064843"/>
            <a:ext cx="7683934" cy="7397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- </a:t>
            </a:r>
            <a:r>
              <a:rPr lang="en-US" sz="3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Xem</a:t>
            </a:r>
            <a:r>
              <a:rPr lang="en-US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trước</a:t>
            </a:r>
            <a:r>
              <a:rPr lang="en-US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bài</a:t>
            </a:r>
            <a:r>
              <a:rPr lang="en-US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sau</a:t>
            </a:r>
            <a:r>
              <a:rPr lang="en-US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: </a:t>
            </a:r>
            <a:r>
              <a:rPr lang="en-US" sz="3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Ôn</a:t>
            </a:r>
            <a:r>
              <a:rPr lang="en-US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tập</a:t>
            </a:r>
            <a:r>
              <a:rPr lang="en-US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tiết</a:t>
            </a:r>
            <a:r>
              <a:rPr lang="en-US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1 - 2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F53AB30-D153-4E0E-907A-F126F1E4D7AF}"/>
              </a:ext>
            </a:extLst>
          </p:cNvPr>
          <p:cNvSpPr txBox="1"/>
          <p:nvPr/>
        </p:nvSpPr>
        <p:spPr>
          <a:xfrm>
            <a:off x="326571" y="3099137"/>
            <a:ext cx="11362689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- </a:t>
            </a:r>
            <a:r>
              <a:rPr lang="en-US" sz="3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Ôn</a:t>
            </a:r>
            <a:r>
              <a:rPr lang="en-US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lại</a:t>
            </a:r>
            <a:r>
              <a:rPr lang="en-US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câu</a:t>
            </a:r>
            <a:r>
              <a:rPr lang="en-US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giới</a:t>
            </a:r>
            <a:r>
              <a:rPr lang="en-US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thiệu</a:t>
            </a:r>
            <a:r>
              <a:rPr lang="en-US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lang="en-US" sz="3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câu</a:t>
            </a:r>
            <a:r>
              <a:rPr lang="en-US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nêu</a:t>
            </a:r>
            <a:r>
              <a:rPr lang="en-US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hoạt</a:t>
            </a:r>
            <a:r>
              <a:rPr lang="en-US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động</a:t>
            </a:r>
            <a:r>
              <a:rPr lang="en-US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lang="en-US" sz="3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câu</a:t>
            </a:r>
            <a:r>
              <a:rPr lang="en-US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nêu</a:t>
            </a:r>
            <a:r>
              <a:rPr lang="en-US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đặc</a:t>
            </a:r>
            <a:r>
              <a:rPr lang="en-US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điểm</a:t>
            </a:r>
            <a:r>
              <a:rPr lang="en-US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D26A44EA-76F9-46A2-985B-3DFEE7B1992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000952" y="4434720"/>
            <a:ext cx="3055059" cy="25815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63193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 txBox="1">
            <a:spLocks/>
          </p:cNvSpPr>
          <p:nvPr/>
        </p:nvSpPr>
        <p:spPr>
          <a:xfrm>
            <a:off x="656822" y="1607714"/>
            <a:ext cx="11165984" cy="2720933"/>
          </a:xfrm>
          <a:prstGeom prst="rect">
            <a:avLst/>
          </a:prstGeom>
        </p:spPr>
        <p:txBody>
          <a:bodyPr>
            <a:normAutofit fontScale="25000" lnSpcReduction="20000"/>
          </a:bodyPr>
          <a:lstStyle>
            <a:lvl1pPr marL="457200" indent="-457200" algn="l" defTabSz="12192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426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90600" indent="-381000" algn="l" defTabSz="12192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373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524000" indent="-304800" algn="l" defTabSz="12192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133600" indent="-304800" algn="l" defTabSz="12192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66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743200" indent="-304800" algn="l" defTabSz="12192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66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352800" indent="-304800" algn="l" defTabSz="12192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66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400" indent="-304800" algn="l" defTabSz="12192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66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2000" indent="-304800" algn="l" defTabSz="12192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66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600" indent="-304800" algn="l" defTabSz="12192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66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20000"/>
              </a:lnSpc>
              <a:buNone/>
            </a:pPr>
            <a:r>
              <a:rPr lang="en-US" sz="1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en-US" sz="1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Đọc</a:t>
            </a:r>
            <a:r>
              <a:rPr lang="en-US" sz="1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8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đúng</a:t>
            </a:r>
            <a:r>
              <a:rPr lang="en-US" sz="1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28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rõ</a:t>
            </a:r>
            <a:r>
              <a:rPr lang="en-US" sz="1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8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ràng</a:t>
            </a:r>
            <a:r>
              <a:rPr lang="en-US" sz="1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8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đoạn</a:t>
            </a:r>
            <a:r>
              <a:rPr lang="en-US" sz="1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8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văn</a:t>
            </a:r>
            <a:r>
              <a:rPr lang="en-US" sz="1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28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câu</a:t>
            </a:r>
            <a:r>
              <a:rPr lang="en-US" sz="1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8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chuyện</a:t>
            </a:r>
            <a:r>
              <a:rPr lang="en-US" sz="1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28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1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8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thơ</a:t>
            </a:r>
            <a:r>
              <a:rPr lang="en-US" sz="1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,… </a:t>
            </a:r>
            <a:r>
              <a:rPr lang="en-US" sz="128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Tốc</a:t>
            </a:r>
            <a:r>
              <a:rPr lang="en-US" sz="1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8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độ</a:t>
            </a:r>
            <a:r>
              <a:rPr lang="en-US" sz="1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8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đọc</a:t>
            </a:r>
            <a:r>
              <a:rPr lang="en-US" sz="1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60-65 </a:t>
            </a:r>
            <a:r>
              <a:rPr lang="en-US" sz="128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tiếng</a:t>
            </a:r>
            <a:r>
              <a:rPr lang="en-US" sz="1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/</a:t>
            </a:r>
            <a:r>
              <a:rPr lang="en-US" sz="128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phút</a:t>
            </a:r>
            <a:r>
              <a:rPr lang="en-US" sz="1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128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Biết</a:t>
            </a:r>
            <a:r>
              <a:rPr lang="en-US" sz="1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8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ngắt</a:t>
            </a:r>
            <a:r>
              <a:rPr lang="en-US" sz="1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8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hơi</a:t>
            </a:r>
            <a:r>
              <a:rPr lang="en-US" sz="1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ở </a:t>
            </a:r>
            <a:r>
              <a:rPr lang="en-US" sz="128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chỗ</a:t>
            </a:r>
            <a:r>
              <a:rPr lang="en-US" sz="1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8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1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8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dấu</a:t>
            </a:r>
            <a:r>
              <a:rPr lang="en-US" sz="1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8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câu</a:t>
            </a:r>
            <a:r>
              <a:rPr lang="en-US" sz="1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28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chỗ</a:t>
            </a:r>
            <a:r>
              <a:rPr lang="en-US" sz="1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8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ngắt</a:t>
            </a:r>
            <a:r>
              <a:rPr lang="en-US" sz="1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8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nhịp</a:t>
            </a:r>
            <a:r>
              <a:rPr lang="en-US" sz="1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8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thơ</a:t>
            </a:r>
            <a:r>
              <a:rPr lang="en-US" sz="1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en-US" sz="1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en-US" sz="128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Hiểu</a:t>
            </a:r>
            <a:r>
              <a:rPr lang="en-US" sz="1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8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nội</a:t>
            </a:r>
            <a:r>
              <a:rPr lang="en-US" sz="1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dung </a:t>
            </a:r>
            <a:r>
              <a:rPr lang="en-US" sz="128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1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8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đã</a:t>
            </a:r>
            <a:r>
              <a:rPr lang="en-US" sz="1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8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đọc</a:t>
            </a:r>
            <a:r>
              <a:rPr lang="en-US" sz="1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28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hiểu</a:t>
            </a:r>
            <a:r>
              <a:rPr lang="en-US" sz="1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8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điều</a:t>
            </a:r>
            <a:r>
              <a:rPr lang="en-US" sz="1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8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tác</a:t>
            </a:r>
            <a:r>
              <a:rPr lang="en-US" sz="1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8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giả</a:t>
            </a:r>
            <a:r>
              <a:rPr lang="en-US" sz="1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8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muốn</a:t>
            </a:r>
            <a:r>
              <a:rPr lang="en-US" sz="1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8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nói</a:t>
            </a:r>
            <a:r>
              <a:rPr lang="en-US" sz="1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8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sz="1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8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cách</a:t>
            </a:r>
            <a:r>
              <a:rPr lang="en-US" sz="1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8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đơn</a:t>
            </a:r>
            <a:r>
              <a:rPr lang="en-US" sz="1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8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giản</a:t>
            </a:r>
            <a:r>
              <a:rPr lang="en-US" sz="1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0" indent="0">
              <a:buNone/>
            </a:pPr>
            <a:endParaRPr lang="en-US" sz="45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vi-VN" sz="675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vi-VN" sz="67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 bwMode="auto">
          <a:xfrm>
            <a:off x="2118576" y="604233"/>
            <a:ext cx="5933209" cy="8172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ctr" anchorCtr="0" compatLnSpc="1">
            <a:norm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l"/>
            <a:r>
              <a:rPr lang="en-US" sz="40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Yêu</a:t>
            </a:r>
            <a:r>
              <a:rPr lang="en-US" sz="4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cầu</a:t>
            </a:r>
            <a:r>
              <a:rPr lang="en-US" sz="4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cần</a:t>
            </a:r>
            <a:r>
              <a:rPr lang="en-US" sz="4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đạt</a:t>
            </a:r>
            <a:endParaRPr lang="en-US" sz="40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62877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1E0A740A-CD7D-41A6-BE2D-ECD4D42B00BE}"/>
              </a:ext>
            </a:extLst>
          </p:cNvPr>
          <p:cNvSpPr txBox="1"/>
          <p:nvPr/>
        </p:nvSpPr>
        <p:spPr>
          <a:xfrm>
            <a:off x="870328" y="284279"/>
            <a:ext cx="751375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1F3763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1.</a:t>
            </a:r>
            <a:r>
              <a:rPr lang="en-US" sz="3200" dirty="0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Nhìn </a:t>
            </a:r>
            <a:r>
              <a:rPr lang="en-US" sz="3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tranh</a:t>
            </a:r>
            <a:r>
              <a:rPr lang="en-US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lang="en-US" sz="3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nói</a:t>
            </a:r>
            <a:r>
              <a:rPr lang="en-US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tên</a:t>
            </a:r>
            <a:r>
              <a:rPr lang="en-US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các</a:t>
            </a:r>
            <a:r>
              <a:rPr lang="en-US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bài</a:t>
            </a:r>
            <a:r>
              <a:rPr lang="en-US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đã</a:t>
            </a:r>
            <a:r>
              <a:rPr lang="en-US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học</a:t>
            </a:r>
            <a:r>
              <a:rPr lang="en-US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</a:t>
            </a: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AD522EDD-DD59-408F-9286-FA47B7F56C73}"/>
              </a:ext>
            </a:extLst>
          </p:cNvPr>
          <p:cNvGrpSpPr/>
          <p:nvPr/>
        </p:nvGrpSpPr>
        <p:grpSpPr>
          <a:xfrm>
            <a:off x="6216863" y="914398"/>
            <a:ext cx="5975137" cy="4560762"/>
            <a:chOff x="6137350" y="617526"/>
            <a:chExt cx="5252893" cy="4560762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B54BE9A8-E614-477A-805B-522ECE5043D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clrChange>
                <a:clrFrom>
                  <a:srgbClr val="F6F6F6"/>
                </a:clrFrom>
                <a:clrTo>
                  <a:srgbClr val="F6F6F6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50000"/>
                      </a14:imgEffect>
                      <a14:imgEffect>
                        <a14:saturation sat="4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148" t="11405" r="5686" b="3411"/>
            <a:stretch/>
          </p:blipFill>
          <p:spPr>
            <a:xfrm>
              <a:off x="6137350" y="617526"/>
              <a:ext cx="5252893" cy="4560762"/>
            </a:xfrm>
            <a:prstGeom prst="rect">
              <a:avLst/>
            </a:prstGeom>
          </p:spPr>
        </p:pic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C5EDB747-771B-4631-96DB-9670E46260CF}"/>
                </a:ext>
              </a:extLst>
            </p:cNvPr>
            <p:cNvSpPr txBox="1"/>
            <p:nvPr/>
          </p:nvSpPr>
          <p:spPr>
            <a:xfrm>
              <a:off x="6912413" y="1351741"/>
              <a:ext cx="4146146" cy="304698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smtClean="0"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a. </a:t>
              </a:r>
              <a:r>
                <a:rPr lang="en-US" sz="2400" dirty="0" err="1" smtClean="0"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Gọi</a:t>
              </a:r>
              <a:r>
                <a:rPr lang="en-US" sz="2400" dirty="0" smtClean="0"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bạn</a:t>
              </a:r>
              <a:endParaRPr lang="en-US" sz="24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endParaRPr>
            </a:p>
            <a:p>
              <a:r>
                <a:rPr lang="en-US" sz="2400" dirty="0" smtClean="0"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b. </a:t>
              </a:r>
              <a:r>
                <a:rPr lang="en-US" sz="2400" dirty="0" err="1" smtClean="0"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Tớ</a:t>
              </a:r>
              <a:r>
                <a:rPr lang="en-US" sz="2400" dirty="0" smtClean="0"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nhớ</a:t>
              </a:r>
              <a:r>
                <a:rPr lang="en-US" sz="2400" dirty="0"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cậu</a:t>
              </a:r>
              <a:endParaRPr lang="en-US" sz="24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endParaRPr>
            </a:p>
            <a:p>
              <a:r>
                <a:rPr lang="en-US" sz="2400" dirty="0" smtClean="0"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c. </a:t>
              </a:r>
              <a:r>
                <a:rPr lang="en-US" sz="2400" dirty="0" err="1" smtClean="0"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Chữ</a:t>
              </a:r>
              <a:r>
                <a:rPr lang="en-US" sz="2400" dirty="0" smtClean="0"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A </a:t>
              </a:r>
              <a:r>
                <a:rPr lang="en-US" sz="2400" dirty="0" err="1"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và</a:t>
              </a:r>
              <a:r>
                <a:rPr lang="en-US" sz="2400" dirty="0"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những</a:t>
              </a:r>
              <a:r>
                <a:rPr lang="en-US" sz="2400" dirty="0"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người</a:t>
              </a:r>
              <a:r>
                <a:rPr lang="en-US" sz="2400" dirty="0"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bạn</a:t>
              </a:r>
              <a:endParaRPr lang="en-US" sz="24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endParaRPr>
            </a:p>
            <a:p>
              <a:r>
                <a:rPr lang="en-US" sz="2400" dirty="0" smtClean="0"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d. </a:t>
              </a:r>
              <a:r>
                <a:rPr lang="en-US" sz="2400" dirty="0" err="1" smtClean="0"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Nhím</a:t>
              </a:r>
              <a:r>
                <a:rPr lang="en-US" sz="2400" dirty="0" smtClean="0"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nâu</a:t>
              </a:r>
              <a:r>
                <a:rPr lang="en-US" sz="2400" dirty="0"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kết</a:t>
              </a:r>
              <a:r>
                <a:rPr lang="en-US" sz="2400" dirty="0"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bạn</a:t>
              </a:r>
              <a:endParaRPr lang="en-US" sz="24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endParaRPr>
            </a:p>
            <a:p>
              <a:r>
                <a:rPr lang="en-US" sz="2400" dirty="0" err="1" smtClean="0"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e.Thả</a:t>
              </a:r>
              <a:r>
                <a:rPr lang="en-US" sz="2400" dirty="0" smtClean="0"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diều</a:t>
              </a:r>
              <a:endParaRPr lang="en-US" sz="24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endParaRPr>
            </a:p>
            <a:p>
              <a:r>
                <a:rPr lang="en-US" sz="2400" dirty="0" smtClean="0"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g. </a:t>
              </a:r>
              <a:r>
                <a:rPr lang="en-US" sz="2400" dirty="0" err="1" smtClean="0"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Sự</a:t>
              </a:r>
              <a:r>
                <a:rPr lang="en-US" sz="2400" dirty="0" smtClean="0"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tích</a:t>
              </a:r>
              <a:r>
                <a:rPr lang="en-US" sz="2400" dirty="0"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hoa</a:t>
              </a:r>
              <a:r>
                <a:rPr lang="en-US" sz="2400" dirty="0"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tỉ</a:t>
              </a:r>
              <a:r>
                <a:rPr lang="en-US" sz="2400" dirty="0"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muội</a:t>
              </a:r>
              <a:endParaRPr lang="en-US" sz="24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endParaRPr>
            </a:p>
            <a:p>
              <a:r>
                <a:rPr lang="en-US" sz="2400" dirty="0" smtClean="0"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h. </a:t>
              </a:r>
              <a:r>
                <a:rPr lang="en-US" sz="2400" dirty="0" err="1" smtClean="0"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Cánh</a:t>
              </a:r>
              <a:r>
                <a:rPr lang="en-US" sz="2400" dirty="0" smtClean="0"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cửa</a:t>
              </a:r>
              <a:r>
                <a:rPr lang="en-US" sz="2400" dirty="0"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nhớ</a:t>
              </a:r>
              <a:r>
                <a:rPr lang="en-US" sz="2400" dirty="0"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 smtClean="0"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bà</a:t>
              </a:r>
              <a:endParaRPr lang="en-US" sz="24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endParaRPr>
            </a:p>
            <a:p>
              <a:r>
                <a:rPr lang="en-US" sz="2400" dirty="0" err="1" smtClean="0"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i</a:t>
              </a:r>
              <a:r>
                <a:rPr lang="en-US" sz="2400" dirty="0" smtClean="0"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. </a:t>
              </a:r>
              <a:r>
                <a:rPr lang="en-US" sz="2400" dirty="0" err="1" smtClean="0"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Thương</a:t>
              </a:r>
              <a:r>
                <a:rPr lang="en-US" sz="2400" dirty="0" smtClean="0"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ông</a:t>
              </a:r>
              <a:endParaRPr lang="en-US" sz="24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661" t="25187" r="37314" b="29478"/>
          <a:stretch/>
        </p:blipFill>
        <p:spPr bwMode="auto">
          <a:xfrm>
            <a:off x="685807" y="1293830"/>
            <a:ext cx="1815152" cy="16582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206" t="29991" r="7191" b="25793"/>
          <a:stretch/>
        </p:blipFill>
        <p:spPr bwMode="auto">
          <a:xfrm>
            <a:off x="2773397" y="1464074"/>
            <a:ext cx="1644917" cy="14879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360" t="23834" r="12458" b="32686"/>
          <a:stretch/>
        </p:blipFill>
        <p:spPr bwMode="auto">
          <a:xfrm>
            <a:off x="4790365" y="1372520"/>
            <a:ext cx="1661451" cy="15008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279" t="28871" r="42168" b="24114"/>
          <a:stretch/>
        </p:blipFill>
        <p:spPr bwMode="auto">
          <a:xfrm>
            <a:off x="672250" y="3245852"/>
            <a:ext cx="1790456" cy="15558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863" t="28871" r="42274" b="24114"/>
          <a:stretch/>
        </p:blipFill>
        <p:spPr bwMode="auto">
          <a:xfrm>
            <a:off x="2773397" y="3349586"/>
            <a:ext cx="1463302" cy="13460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489" t="30364" r="41958" b="22029"/>
          <a:stretch/>
        </p:blipFill>
        <p:spPr bwMode="auto">
          <a:xfrm>
            <a:off x="4627204" y="3349586"/>
            <a:ext cx="1610437" cy="14170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686" t="52006" r="48279" b="18703"/>
          <a:stretch/>
        </p:blipFill>
        <p:spPr bwMode="auto">
          <a:xfrm>
            <a:off x="1543084" y="5049063"/>
            <a:ext cx="2463091" cy="10176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3" name="Picture 9"/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355" t="39715" r="14039" b="20569"/>
          <a:stretch/>
        </p:blipFill>
        <p:spPr bwMode="auto">
          <a:xfrm>
            <a:off x="4459230" y="4850934"/>
            <a:ext cx="1992586" cy="14139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237293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661" t="25187" r="37314" b="29478"/>
          <a:stretch/>
        </p:blipFill>
        <p:spPr bwMode="auto">
          <a:xfrm>
            <a:off x="942107" y="1506427"/>
            <a:ext cx="3172691" cy="28983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206" t="29991" r="7191" b="25793"/>
          <a:stretch/>
        </p:blipFill>
        <p:spPr bwMode="auto">
          <a:xfrm>
            <a:off x="4516381" y="1568612"/>
            <a:ext cx="3066605" cy="27739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4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360" t="23834" r="12458" b="32686"/>
          <a:stretch/>
        </p:blipFill>
        <p:spPr bwMode="auto">
          <a:xfrm>
            <a:off x="8091055" y="1456265"/>
            <a:ext cx="3195253" cy="28863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9" name="Group 8"/>
          <p:cNvGrpSpPr/>
          <p:nvPr/>
        </p:nvGrpSpPr>
        <p:grpSpPr>
          <a:xfrm>
            <a:off x="1420962" y="4667783"/>
            <a:ext cx="1950082" cy="607391"/>
            <a:chOff x="1412403" y="4720561"/>
            <a:chExt cx="2041749" cy="663121"/>
          </a:xfrm>
          <a:solidFill>
            <a:schemeClr val="accent4">
              <a:lumMod val="20000"/>
              <a:lumOff val="80000"/>
            </a:schemeClr>
          </a:solidFill>
        </p:grpSpPr>
        <p:sp>
          <p:nvSpPr>
            <p:cNvPr id="7" name="Rectangle 6"/>
            <p:cNvSpPr/>
            <p:nvPr/>
          </p:nvSpPr>
          <p:spPr>
            <a:xfrm>
              <a:off x="1412403" y="4720561"/>
              <a:ext cx="2041749" cy="663121"/>
            </a:xfrm>
            <a:prstGeom prst="rect">
              <a:avLst/>
            </a:prstGeom>
            <a:grpFill/>
            <a:ln w="57150">
              <a:noFill/>
              <a:prstDash val="lgDash"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C5EDB747-771B-4631-96DB-9670E46260CF}"/>
                </a:ext>
              </a:extLst>
            </p:cNvPr>
            <p:cNvSpPr txBox="1"/>
            <p:nvPr/>
          </p:nvSpPr>
          <p:spPr>
            <a:xfrm>
              <a:off x="1602752" y="4762124"/>
              <a:ext cx="1851400" cy="523220"/>
            </a:xfrm>
            <a:prstGeom prst="rect">
              <a:avLst/>
            </a:prstGeom>
            <a:grp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sz="2800" dirty="0"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Gọi bạn</a:t>
              </a:r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4694881" y="4644218"/>
            <a:ext cx="2919544" cy="643283"/>
            <a:chOff x="1440150" y="4734209"/>
            <a:chExt cx="1898834" cy="663121"/>
          </a:xfrm>
          <a:solidFill>
            <a:schemeClr val="accent4">
              <a:lumMod val="20000"/>
              <a:lumOff val="80000"/>
            </a:schemeClr>
          </a:solidFill>
        </p:grpSpPr>
        <p:sp>
          <p:nvSpPr>
            <p:cNvPr id="13" name="Rectangle 12"/>
            <p:cNvSpPr/>
            <p:nvPr/>
          </p:nvSpPr>
          <p:spPr>
            <a:xfrm>
              <a:off x="1440150" y="4734209"/>
              <a:ext cx="1898834" cy="663121"/>
            </a:xfrm>
            <a:prstGeom prst="rect">
              <a:avLst/>
            </a:prstGeom>
            <a:grpFill/>
            <a:ln w="57150">
              <a:noFill/>
              <a:prstDash val="lgDash"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C5EDB747-771B-4631-96DB-9670E46260CF}"/>
                </a:ext>
              </a:extLst>
            </p:cNvPr>
            <p:cNvSpPr txBox="1"/>
            <p:nvPr/>
          </p:nvSpPr>
          <p:spPr>
            <a:xfrm>
              <a:off x="1485872" y="4762124"/>
              <a:ext cx="1523272" cy="571227"/>
            </a:xfrm>
            <a:prstGeom prst="rect">
              <a:avLst/>
            </a:prstGeom>
            <a:grp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sz="2800" dirty="0"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Tớ nhớ cậu</a:t>
              </a:r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7336664" y="4644218"/>
            <a:ext cx="4267201" cy="1099759"/>
            <a:chOff x="1412403" y="4720561"/>
            <a:chExt cx="2618502" cy="964672"/>
          </a:xfrm>
        </p:grpSpPr>
        <p:sp>
          <p:nvSpPr>
            <p:cNvPr id="16" name="Rectangle 15"/>
            <p:cNvSpPr/>
            <p:nvPr/>
          </p:nvSpPr>
          <p:spPr>
            <a:xfrm>
              <a:off x="1412403" y="4720561"/>
              <a:ext cx="2263430" cy="964672"/>
            </a:xfrm>
            <a:prstGeom prst="rect">
              <a:avLst/>
            </a:prstGeom>
            <a:ln w="57150">
              <a:noFill/>
              <a:prstDash val="lgDash"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C5EDB747-771B-4631-96DB-9670E46260CF}"/>
                </a:ext>
              </a:extLst>
            </p:cNvPr>
            <p:cNvSpPr txBox="1"/>
            <p:nvPr/>
          </p:nvSpPr>
          <p:spPr>
            <a:xfrm>
              <a:off x="1753290" y="4766305"/>
              <a:ext cx="2277615" cy="476226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dirty="0" err="1"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Sự</a:t>
              </a:r>
              <a:r>
                <a:rPr lang="en-US" sz="2800" dirty="0"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lang="en-US" sz="2800" dirty="0" err="1" smtClean="0"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tích</a:t>
              </a:r>
              <a:r>
                <a:rPr lang="en-US" sz="2800" dirty="0" smtClean="0"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lang="en-US" sz="2800" dirty="0" err="1" smtClean="0"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hoa</a:t>
              </a:r>
              <a:r>
                <a:rPr lang="en-US" sz="2800" dirty="0" smtClean="0"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lang="en-US" sz="2800" dirty="0" err="1" smtClean="0"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tỉ</a:t>
              </a:r>
              <a:r>
                <a:rPr lang="en-US" sz="2800" dirty="0" smtClean="0"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lang="en-US" sz="2800" dirty="0" err="1" smtClean="0"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muội</a:t>
              </a:r>
              <a:r>
                <a:rPr lang="en-US" sz="2800" dirty="0" smtClean="0"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 </a:t>
              </a:r>
              <a:endParaRPr lang="en-US" sz="28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7841720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5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279" t="28871" r="42168" b="24114"/>
          <a:stretch/>
        </p:blipFill>
        <p:spPr bwMode="auto">
          <a:xfrm>
            <a:off x="981765" y="1948170"/>
            <a:ext cx="3160743" cy="27465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6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863" t="28871" r="42274" b="24114"/>
          <a:stretch/>
        </p:blipFill>
        <p:spPr bwMode="auto">
          <a:xfrm>
            <a:off x="4699178" y="1745907"/>
            <a:ext cx="3003950" cy="27631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7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489" t="30364" r="41958" b="22029"/>
          <a:stretch/>
        </p:blipFill>
        <p:spPr bwMode="auto">
          <a:xfrm>
            <a:off x="8187823" y="1745907"/>
            <a:ext cx="3171642" cy="2790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4" name="Group 3"/>
          <p:cNvGrpSpPr/>
          <p:nvPr/>
        </p:nvGrpSpPr>
        <p:grpSpPr>
          <a:xfrm>
            <a:off x="1153417" y="4736546"/>
            <a:ext cx="2041749" cy="626338"/>
            <a:chOff x="1480643" y="4761506"/>
            <a:chExt cx="2041749" cy="626338"/>
          </a:xfrm>
        </p:grpSpPr>
        <p:sp>
          <p:nvSpPr>
            <p:cNvPr id="9" name="Rectangle 8"/>
            <p:cNvSpPr/>
            <p:nvPr/>
          </p:nvSpPr>
          <p:spPr>
            <a:xfrm>
              <a:off x="1480643" y="4761506"/>
              <a:ext cx="1898834" cy="626338"/>
            </a:xfrm>
            <a:prstGeom prst="rect">
              <a:avLst/>
            </a:prstGeom>
            <a:ln w="57150">
              <a:noFill/>
              <a:prstDash val="lgDash"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C5EDB747-771B-4631-96DB-9670E46260CF}"/>
                </a:ext>
              </a:extLst>
            </p:cNvPr>
            <p:cNvSpPr txBox="1"/>
            <p:nvPr/>
          </p:nvSpPr>
          <p:spPr>
            <a:xfrm>
              <a:off x="1670992" y="4803068"/>
              <a:ext cx="1851400" cy="523220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sz="2800" dirty="0"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Thả diều</a:t>
              </a:r>
            </a:p>
          </p:txBody>
        </p:sp>
      </p:grpSp>
      <p:grpSp>
        <p:nvGrpSpPr>
          <p:cNvPr id="3" name="Group 2"/>
          <p:cNvGrpSpPr/>
          <p:nvPr/>
        </p:nvGrpSpPr>
        <p:grpSpPr>
          <a:xfrm>
            <a:off x="4072761" y="4757327"/>
            <a:ext cx="3930751" cy="584776"/>
            <a:chOff x="4072761" y="4757327"/>
            <a:chExt cx="3930751" cy="584776"/>
          </a:xfrm>
        </p:grpSpPr>
        <p:sp>
          <p:nvSpPr>
            <p:cNvPr id="12" name="Rectangle 11"/>
            <p:cNvSpPr/>
            <p:nvPr/>
          </p:nvSpPr>
          <p:spPr>
            <a:xfrm>
              <a:off x="4603637" y="4757327"/>
              <a:ext cx="3217399" cy="584776"/>
            </a:xfrm>
            <a:prstGeom prst="rect">
              <a:avLst/>
            </a:prstGeom>
            <a:ln w="57150">
              <a:noFill/>
              <a:prstDash val="lgDash"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C5EDB747-771B-4631-96DB-9670E46260CF}"/>
                </a:ext>
              </a:extLst>
            </p:cNvPr>
            <p:cNvSpPr txBox="1"/>
            <p:nvPr/>
          </p:nvSpPr>
          <p:spPr>
            <a:xfrm>
              <a:off x="4072761" y="4757327"/>
              <a:ext cx="3930751" cy="523220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dirty="0"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Cánh cửa nhớ bà </a:t>
              </a:r>
            </a:p>
          </p:txBody>
        </p:sp>
      </p:grpSp>
      <p:grpSp>
        <p:nvGrpSpPr>
          <p:cNvPr id="2" name="Group 1"/>
          <p:cNvGrpSpPr/>
          <p:nvPr/>
        </p:nvGrpSpPr>
        <p:grpSpPr>
          <a:xfrm>
            <a:off x="8003512" y="4721983"/>
            <a:ext cx="4004177" cy="875358"/>
            <a:chOff x="8698631" y="4585284"/>
            <a:chExt cx="2660834" cy="1077218"/>
          </a:xfrm>
        </p:grpSpPr>
        <p:sp>
          <p:nvSpPr>
            <p:cNvPr id="15" name="Rectangle 14"/>
            <p:cNvSpPr/>
            <p:nvPr/>
          </p:nvSpPr>
          <p:spPr>
            <a:xfrm>
              <a:off x="8852293" y="4694747"/>
              <a:ext cx="2297928" cy="967755"/>
            </a:xfrm>
            <a:prstGeom prst="rect">
              <a:avLst/>
            </a:prstGeom>
            <a:ln w="57150">
              <a:noFill/>
              <a:prstDash val="lgDash"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C5EDB747-771B-4631-96DB-9670E46260CF}"/>
                </a:ext>
              </a:extLst>
            </p:cNvPr>
            <p:cNvSpPr txBox="1"/>
            <p:nvPr/>
          </p:nvSpPr>
          <p:spPr>
            <a:xfrm>
              <a:off x="8698631" y="4585284"/>
              <a:ext cx="2660834" cy="634540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dirty="0" err="1"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Nhím</a:t>
              </a:r>
              <a:r>
                <a:rPr lang="en-US" sz="2800" dirty="0"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lang="en-US" sz="2800" dirty="0" err="1" smtClean="0"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nâu</a:t>
              </a:r>
              <a:r>
                <a:rPr lang="en-US" sz="2800" dirty="0" smtClean="0"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lang="en-US" sz="2800" dirty="0" err="1" smtClean="0"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kết</a:t>
              </a:r>
              <a:r>
                <a:rPr lang="en-US" sz="2800" dirty="0" smtClean="0"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lang="en-US" sz="2800" dirty="0" err="1" smtClean="0"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bạn</a:t>
              </a:r>
              <a:r>
                <a:rPr lang="en-US" sz="2800" dirty="0" smtClean="0"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endParaRPr lang="en-US" sz="28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2919763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8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686" t="52006" r="48279" b="18703"/>
          <a:stretch/>
        </p:blipFill>
        <p:spPr bwMode="auto">
          <a:xfrm>
            <a:off x="1188636" y="2425789"/>
            <a:ext cx="5071683" cy="20954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9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355" t="39715" r="14039" b="20569"/>
          <a:stretch/>
        </p:blipFill>
        <p:spPr bwMode="auto">
          <a:xfrm>
            <a:off x="6772938" y="1653426"/>
            <a:ext cx="4102879" cy="29113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3" name="Group 2"/>
          <p:cNvGrpSpPr/>
          <p:nvPr/>
        </p:nvGrpSpPr>
        <p:grpSpPr>
          <a:xfrm>
            <a:off x="553792" y="4720388"/>
            <a:ext cx="5836459" cy="636237"/>
            <a:chOff x="1221333" y="4720388"/>
            <a:chExt cx="5168918" cy="636237"/>
          </a:xfrm>
          <a:solidFill>
            <a:schemeClr val="accent4">
              <a:lumMod val="20000"/>
              <a:lumOff val="80000"/>
            </a:schemeClr>
          </a:solidFill>
        </p:grpSpPr>
        <p:sp>
          <p:nvSpPr>
            <p:cNvPr id="9" name="Rectangle 8"/>
            <p:cNvSpPr/>
            <p:nvPr/>
          </p:nvSpPr>
          <p:spPr>
            <a:xfrm>
              <a:off x="1330517" y="4730287"/>
              <a:ext cx="4929802" cy="626338"/>
            </a:xfrm>
            <a:prstGeom prst="rect">
              <a:avLst/>
            </a:prstGeom>
            <a:grpFill/>
            <a:ln w="57150">
              <a:noFill/>
              <a:prstDash val="lgDash"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C5EDB747-771B-4631-96DB-9670E46260CF}"/>
                </a:ext>
              </a:extLst>
            </p:cNvPr>
            <p:cNvSpPr txBox="1"/>
            <p:nvPr/>
          </p:nvSpPr>
          <p:spPr>
            <a:xfrm>
              <a:off x="1221333" y="4720388"/>
              <a:ext cx="5168918" cy="584775"/>
            </a:xfrm>
            <a:prstGeom prst="rect">
              <a:avLst/>
            </a:prstGeom>
            <a:grp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dirty="0"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Chữ A và những người bạn</a:t>
              </a:r>
            </a:p>
          </p:txBody>
        </p:sp>
      </p:grpSp>
      <p:grpSp>
        <p:nvGrpSpPr>
          <p:cNvPr id="2" name="Group 1"/>
          <p:cNvGrpSpPr/>
          <p:nvPr/>
        </p:nvGrpSpPr>
        <p:grpSpPr>
          <a:xfrm>
            <a:off x="7466494" y="4716572"/>
            <a:ext cx="2715765" cy="640053"/>
            <a:chOff x="7847600" y="4716572"/>
            <a:chExt cx="2715765" cy="640053"/>
          </a:xfrm>
          <a:solidFill>
            <a:schemeClr val="accent4">
              <a:lumMod val="20000"/>
              <a:lumOff val="80000"/>
            </a:schemeClr>
          </a:solidFill>
        </p:grpSpPr>
        <p:sp>
          <p:nvSpPr>
            <p:cNvPr id="12" name="Rectangle 11"/>
            <p:cNvSpPr/>
            <p:nvPr/>
          </p:nvSpPr>
          <p:spPr>
            <a:xfrm>
              <a:off x="7847600" y="4730287"/>
              <a:ext cx="2715765" cy="626338"/>
            </a:xfrm>
            <a:prstGeom prst="rect">
              <a:avLst/>
            </a:prstGeom>
            <a:grpFill/>
            <a:ln w="57150">
              <a:noFill/>
              <a:prstDash val="lgDash"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C5EDB747-771B-4631-96DB-9670E46260CF}"/>
                </a:ext>
              </a:extLst>
            </p:cNvPr>
            <p:cNvSpPr txBox="1"/>
            <p:nvPr/>
          </p:nvSpPr>
          <p:spPr>
            <a:xfrm>
              <a:off x="7847600" y="4716572"/>
              <a:ext cx="2715765" cy="584775"/>
            </a:xfrm>
            <a:prstGeom prst="rect">
              <a:avLst/>
            </a:prstGeom>
            <a:grp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dirty="0"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Thương ông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1374303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>
            <a:extLst>
              <a:ext uri="{FF2B5EF4-FFF2-40B4-BE49-F238E27FC236}">
                <a16:creationId xmlns:a16="http://schemas.microsoft.com/office/drawing/2014/main" id="{5561DD9D-B61E-41B1-AC37-3402AB8E514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661" t="25187" r="37314" b="29478"/>
          <a:stretch/>
        </p:blipFill>
        <p:spPr bwMode="auto">
          <a:xfrm>
            <a:off x="1179458" y="1916966"/>
            <a:ext cx="2257515" cy="20623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3">
            <a:extLst>
              <a:ext uri="{FF2B5EF4-FFF2-40B4-BE49-F238E27FC236}">
                <a16:creationId xmlns:a16="http://schemas.microsoft.com/office/drawing/2014/main" id="{7BE1D73A-0FE3-425E-B846-19AD6E4005D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206" t="29991" r="7191" b="25793"/>
          <a:stretch/>
        </p:blipFill>
        <p:spPr bwMode="auto">
          <a:xfrm>
            <a:off x="3570474" y="1924835"/>
            <a:ext cx="2045793" cy="20271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4">
            <a:extLst>
              <a:ext uri="{FF2B5EF4-FFF2-40B4-BE49-F238E27FC236}">
                <a16:creationId xmlns:a16="http://schemas.microsoft.com/office/drawing/2014/main" id="{4A8F71CB-E747-402D-818D-84A7272BC9A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360" t="23834" r="12458" b="32686"/>
          <a:stretch/>
        </p:blipFill>
        <p:spPr bwMode="auto">
          <a:xfrm>
            <a:off x="5921264" y="1867629"/>
            <a:ext cx="2257515" cy="20392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5">
            <a:extLst>
              <a:ext uri="{FF2B5EF4-FFF2-40B4-BE49-F238E27FC236}">
                <a16:creationId xmlns:a16="http://schemas.microsoft.com/office/drawing/2014/main" id="{36BAF431-EBB9-4766-85B2-4FB75947025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279" t="28871" r="42168" b="24114"/>
          <a:stretch/>
        </p:blipFill>
        <p:spPr bwMode="auto">
          <a:xfrm>
            <a:off x="1210172" y="4251586"/>
            <a:ext cx="2226801" cy="19350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6">
            <a:extLst>
              <a:ext uri="{FF2B5EF4-FFF2-40B4-BE49-F238E27FC236}">
                <a16:creationId xmlns:a16="http://schemas.microsoft.com/office/drawing/2014/main" id="{63B614F1-4711-4699-AA88-942F03148C5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863" t="28871" r="42274" b="24114"/>
          <a:stretch/>
        </p:blipFill>
        <p:spPr bwMode="auto">
          <a:xfrm>
            <a:off x="3549911" y="4212832"/>
            <a:ext cx="2066356" cy="19007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7">
            <a:extLst>
              <a:ext uri="{FF2B5EF4-FFF2-40B4-BE49-F238E27FC236}">
                <a16:creationId xmlns:a16="http://schemas.microsoft.com/office/drawing/2014/main" id="{A23684C6-F3FA-427E-AD6A-77F7DF554AA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489" t="30364" r="41958" b="22029"/>
          <a:stretch/>
        </p:blipFill>
        <p:spPr bwMode="auto">
          <a:xfrm>
            <a:off x="5951977" y="4186001"/>
            <a:ext cx="2226801" cy="19594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8">
            <a:extLst>
              <a:ext uri="{FF2B5EF4-FFF2-40B4-BE49-F238E27FC236}">
                <a16:creationId xmlns:a16="http://schemas.microsoft.com/office/drawing/2014/main" id="{FDA1D466-4D7D-4507-BD82-27243245BAB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686" t="52006" r="48279" b="18703"/>
          <a:stretch/>
        </p:blipFill>
        <p:spPr bwMode="auto">
          <a:xfrm>
            <a:off x="8534351" y="4251586"/>
            <a:ext cx="3063361" cy="12656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9">
            <a:extLst>
              <a:ext uri="{FF2B5EF4-FFF2-40B4-BE49-F238E27FC236}">
                <a16:creationId xmlns:a16="http://schemas.microsoft.com/office/drawing/2014/main" id="{92CADE02-77D1-48E6-8DE7-A43B8B1E439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355" t="39715" r="14039" b="20569"/>
          <a:stretch/>
        </p:blipFill>
        <p:spPr bwMode="auto">
          <a:xfrm>
            <a:off x="8534351" y="1916966"/>
            <a:ext cx="2478191" cy="17584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B2B4A628-7486-47E8-8985-F460BB9CDFBA}"/>
              </a:ext>
            </a:extLst>
          </p:cNvPr>
          <p:cNvSpPr txBox="1"/>
          <p:nvPr/>
        </p:nvSpPr>
        <p:spPr>
          <a:xfrm>
            <a:off x="643344" y="409198"/>
            <a:ext cx="1069243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1F3763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2.</a:t>
            </a:r>
            <a:r>
              <a:rPr lang="en-US" sz="2800" dirty="0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Dựa</a:t>
            </a:r>
            <a:r>
              <a:rPr lang="en-US" sz="2800" dirty="0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vào</a:t>
            </a:r>
            <a:r>
              <a:rPr lang="en-US" sz="28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các</a:t>
            </a:r>
            <a:r>
              <a:rPr lang="en-US" sz="28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tranh</a:t>
            </a:r>
            <a:r>
              <a:rPr lang="en-US" sz="28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vẽ</a:t>
            </a:r>
            <a:r>
              <a:rPr lang="en-US" sz="28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ở </a:t>
            </a:r>
            <a:r>
              <a:rPr lang="en-US" sz="2800" dirty="0" err="1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bài</a:t>
            </a:r>
            <a:r>
              <a:rPr lang="en-US" sz="2800" dirty="0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tập</a:t>
            </a:r>
            <a:r>
              <a:rPr lang="en-US" sz="28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1, </a:t>
            </a:r>
            <a:r>
              <a:rPr lang="en-US" sz="28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tìm</a:t>
            </a:r>
            <a:r>
              <a:rPr lang="en-US" sz="28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các</a:t>
            </a:r>
            <a:r>
              <a:rPr lang="en-US" sz="28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từ</a:t>
            </a:r>
            <a:r>
              <a:rPr lang="en-US" sz="28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ngữ</a:t>
            </a:r>
            <a:r>
              <a:rPr lang="en-US" sz="28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chỉ</a:t>
            </a:r>
            <a:r>
              <a:rPr lang="en-US" sz="28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sự</a:t>
            </a:r>
            <a:r>
              <a:rPr lang="en-US" sz="28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vật</a:t>
            </a:r>
            <a:r>
              <a:rPr lang="en-US" sz="28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theo</a:t>
            </a:r>
            <a:r>
              <a:rPr lang="en-US" sz="28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mẫu</a:t>
            </a:r>
            <a:r>
              <a:rPr lang="en-US" sz="28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dưới</a:t>
            </a:r>
            <a:r>
              <a:rPr lang="en-US" sz="28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đây</a:t>
            </a:r>
            <a:r>
              <a:rPr lang="en-US" sz="28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:</a:t>
            </a:r>
          </a:p>
        </p:txBody>
      </p:sp>
    </p:spTree>
    <p:extLst>
      <p:ext uri="{BB962C8B-B14F-4D97-AF65-F5344CB8AC3E}">
        <p14:creationId xmlns:p14="http://schemas.microsoft.com/office/powerpoint/2010/main" val="16054546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B2B4A628-7486-47E8-8985-F460BB9CDFBA}"/>
              </a:ext>
            </a:extLst>
          </p:cNvPr>
          <p:cNvSpPr txBox="1"/>
          <p:nvPr/>
        </p:nvSpPr>
        <p:spPr>
          <a:xfrm>
            <a:off x="643344" y="409198"/>
            <a:ext cx="1069243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1F3763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2.</a:t>
            </a:r>
            <a:r>
              <a:rPr lang="en-US" sz="2800" dirty="0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Dựa</a:t>
            </a:r>
            <a:r>
              <a:rPr lang="en-US" sz="2800" dirty="0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vào</a:t>
            </a:r>
            <a:r>
              <a:rPr lang="en-US" sz="28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các</a:t>
            </a:r>
            <a:r>
              <a:rPr lang="en-US" sz="28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tranh</a:t>
            </a:r>
            <a:r>
              <a:rPr lang="en-US" sz="28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vẽ</a:t>
            </a:r>
            <a:r>
              <a:rPr lang="en-US" sz="28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ở </a:t>
            </a:r>
            <a:r>
              <a:rPr lang="en-US" sz="2800" dirty="0" err="1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bài</a:t>
            </a:r>
            <a:r>
              <a:rPr lang="en-US" sz="2800" dirty="0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tập</a:t>
            </a:r>
            <a:r>
              <a:rPr lang="en-US" sz="28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1, </a:t>
            </a:r>
            <a:r>
              <a:rPr lang="en-US" sz="28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tìm</a:t>
            </a:r>
            <a:r>
              <a:rPr lang="en-US" sz="28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các</a:t>
            </a:r>
            <a:r>
              <a:rPr lang="en-US" sz="28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từ</a:t>
            </a:r>
            <a:r>
              <a:rPr lang="en-US" sz="28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ngữ</a:t>
            </a:r>
            <a:r>
              <a:rPr lang="en-US" sz="28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chỉ</a:t>
            </a:r>
            <a:r>
              <a:rPr lang="en-US" sz="28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sự</a:t>
            </a:r>
            <a:r>
              <a:rPr lang="en-US" sz="28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vật</a:t>
            </a:r>
            <a:r>
              <a:rPr lang="en-US" sz="28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theo</a:t>
            </a:r>
            <a:r>
              <a:rPr lang="en-US" sz="28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mẫu</a:t>
            </a:r>
            <a:r>
              <a:rPr lang="en-US" sz="28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dưới</a:t>
            </a:r>
            <a:r>
              <a:rPr lang="en-US" sz="28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đây</a:t>
            </a:r>
            <a:r>
              <a:rPr lang="en-US" sz="28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:</a:t>
            </a:r>
          </a:p>
        </p:txBody>
      </p:sp>
      <p:graphicFrame>
        <p:nvGraphicFramePr>
          <p:cNvPr id="3" name="Table 3">
            <a:extLst>
              <a:ext uri="{FF2B5EF4-FFF2-40B4-BE49-F238E27FC236}">
                <a16:creationId xmlns:a16="http://schemas.microsoft.com/office/drawing/2014/main" id="{511148D7-C851-4B5F-B6A8-C237BEEA6E1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51952967"/>
              </p:ext>
            </p:extLst>
          </p:nvPr>
        </p:nvGraphicFramePr>
        <p:xfrm>
          <a:off x="1835911" y="2150612"/>
          <a:ext cx="8520177" cy="285558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97535">
                  <a:extLst>
                    <a:ext uri="{9D8B030D-6E8A-4147-A177-3AD203B41FA5}">
                      <a16:colId xmlns:a16="http://schemas.microsoft.com/office/drawing/2014/main" val="2764764384"/>
                    </a:ext>
                  </a:extLst>
                </a:gridCol>
                <a:gridCol w="2877654">
                  <a:extLst>
                    <a:ext uri="{9D8B030D-6E8A-4147-A177-3AD203B41FA5}">
                      <a16:colId xmlns:a16="http://schemas.microsoft.com/office/drawing/2014/main" val="4020312473"/>
                    </a:ext>
                  </a:extLst>
                </a:gridCol>
                <a:gridCol w="3744988">
                  <a:extLst>
                    <a:ext uri="{9D8B030D-6E8A-4147-A177-3AD203B41FA5}">
                      <a16:colId xmlns:a16="http://schemas.microsoft.com/office/drawing/2014/main" val="761597406"/>
                    </a:ext>
                  </a:extLst>
                </a:gridCol>
              </a:tblGrid>
              <a:tr h="811394">
                <a:tc rowSpan="2">
                  <a:txBody>
                    <a:bodyPr/>
                    <a:lstStyle/>
                    <a:p>
                      <a:pPr algn="ctr"/>
                      <a:r>
                        <a:rPr lang="en-US" sz="2800" b="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-Rounded" pitchFamily="34" charset="0"/>
                          <a:cs typeface="Arial" panose="020B0604020202020204" pitchFamily="34" charset="0"/>
                        </a:rPr>
                        <a:t>Từ</a:t>
                      </a:r>
                      <a:r>
                        <a:rPr lang="en-US" sz="28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-Rounded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800" b="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-Rounded" pitchFamily="34" charset="0"/>
                          <a:cs typeface="Arial" panose="020B0604020202020204" pitchFamily="34" charset="0"/>
                        </a:rPr>
                        <a:t>ngữ</a:t>
                      </a:r>
                      <a:r>
                        <a:rPr lang="en-US" sz="28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-Rounded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800" b="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-Rounded" pitchFamily="34" charset="0"/>
                          <a:cs typeface="Arial" panose="020B0604020202020204" pitchFamily="34" charset="0"/>
                        </a:rPr>
                        <a:t>chỉ</a:t>
                      </a:r>
                      <a:r>
                        <a:rPr lang="en-US" sz="28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-Rounded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800" b="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-Rounded" pitchFamily="34" charset="0"/>
                          <a:cs typeface="Arial" panose="020B0604020202020204" pitchFamily="34" charset="0"/>
                        </a:rPr>
                        <a:t>sự</a:t>
                      </a:r>
                      <a:r>
                        <a:rPr lang="en-US" sz="28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-Rounded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800" b="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-Rounded" pitchFamily="34" charset="0"/>
                          <a:cs typeface="Arial" panose="020B0604020202020204" pitchFamily="34" charset="0"/>
                        </a:rPr>
                        <a:t>vật</a:t>
                      </a:r>
                      <a:endParaRPr lang="en-US" sz="28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Arial-Rounded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-Rounded" pitchFamily="34" charset="0"/>
                          <a:cs typeface="Arial" panose="020B0604020202020204" pitchFamily="34" charset="0"/>
                        </a:rPr>
                        <a:t>Từ</a:t>
                      </a:r>
                      <a:r>
                        <a:rPr lang="en-US" sz="24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-Rounded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400" b="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-Rounded" pitchFamily="34" charset="0"/>
                          <a:cs typeface="Arial" panose="020B0604020202020204" pitchFamily="34" charset="0"/>
                        </a:rPr>
                        <a:t>ngữ</a:t>
                      </a:r>
                      <a:r>
                        <a:rPr lang="en-US" sz="24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-Rounded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400" b="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-Rounded" pitchFamily="34" charset="0"/>
                          <a:cs typeface="Arial" panose="020B0604020202020204" pitchFamily="34" charset="0"/>
                        </a:rPr>
                        <a:t>chỉ</a:t>
                      </a:r>
                      <a:r>
                        <a:rPr lang="en-US" sz="24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-Rounded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400" b="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-Rounded" pitchFamily="34" charset="0"/>
                          <a:cs typeface="Arial" panose="020B0604020202020204" pitchFamily="34" charset="0"/>
                        </a:rPr>
                        <a:t>người</a:t>
                      </a:r>
                      <a:endParaRPr lang="en-US" sz="24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Arial-Rounded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b="0" dirty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ea typeface="Arial-Rounded" pitchFamily="34" charset="0"/>
                          <a:cs typeface="Arial" panose="020B0604020202020204" pitchFamily="34" charset="0"/>
                        </a:rPr>
                        <a:t>M: </a:t>
                      </a:r>
                      <a:r>
                        <a:rPr lang="en-US" sz="28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-Rounded" pitchFamily="34" charset="0"/>
                          <a:cs typeface="Arial" panose="020B0604020202020204" pitchFamily="34" charset="0"/>
                        </a:rPr>
                        <a:t>	</a:t>
                      </a:r>
                      <a:r>
                        <a:rPr lang="en-US" sz="28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-Rounded" pitchFamily="34" charset="0"/>
                          <a:cs typeface="Arial" panose="020B0604020202020204" pitchFamily="34" charset="0"/>
                        </a:rPr>
                        <a:t>- </a:t>
                      </a:r>
                      <a:r>
                        <a:rPr lang="en-US" sz="2800" b="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-Rounded" pitchFamily="34" charset="0"/>
                          <a:cs typeface="Arial" panose="020B0604020202020204" pitchFamily="34" charset="0"/>
                        </a:rPr>
                        <a:t>bà</a:t>
                      </a:r>
                      <a:endParaRPr lang="en-US" sz="28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Arial-Rounded" pitchFamily="34" charset="0"/>
                        <a:cs typeface="Arial" panose="020B0604020202020204" pitchFamily="34" charset="0"/>
                      </a:endParaRPr>
                    </a:p>
                    <a:p>
                      <a:r>
                        <a:rPr lang="en-US" sz="28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-Rounded" pitchFamily="34" charset="0"/>
                          <a:cs typeface="Arial" panose="020B0604020202020204" pitchFamily="34" charset="0"/>
                        </a:rPr>
                        <a:t>	- </a:t>
                      </a:r>
                      <a:r>
                        <a:rPr lang="en-US" sz="2800" b="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-Rounded" pitchFamily="34" charset="0"/>
                          <a:cs typeface="Arial" panose="020B0604020202020204" pitchFamily="34" charset="0"/>
                        </a:rPr>
                        <a:t>Nết</a:t>
                      </a:r>
                      <a:endParaRPr lang="en-US" sz="28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Arial-Rounded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88233217"/>
                  </a:ext>
                </a:extLst>
              </a:tr>
              <a:tr h="1910701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b="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-Rounded" pitchFamily="34" charset="0"/>
                          <a:cs typeface="Arial" panose="020B0604020202020204" pitchFamily="34" charset="0"/>
                        </a:rPr>
                        <a:t>Từ</a:t>
                      </a:r>
                      <a:r>
                        <a:rPr lang="en-US" sz="24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-Rounded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400" b="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-Rounded" pitchFamily="34" charset="0"/>
                          <a:cs typeface="Arial" panose="020B0604020202020204" pitchFamily="34" charset="0"/>
                        </a:rPr>
                        <a:t>ngữ</a:t>
                      </a:r>
                      <a:r>
                        <a:rPr lang="en-US" sz="24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-Rounded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400" b="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-Rounded" pitchFamily="34" charset="0"/>
                          <a:cs typeface="Arial" panose="020B0604020202020204" pitchFamily="34" charset="0"/>
                        </a:rPr>
                        <a:t>chỉ</a:t>
                      </a:r>
                      <a:r>
                        <a:rPr lang="en-US" sz="24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-Rounded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400" b="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-Rounded" pitchFamily="34" charset="0"/>
                          <a:cs typeface="Arial" panose="020B0604020202020204" pitchFamily="34" charset="0"/>
                        </a:rPr>
                        <a:t>vật</a:t>
                      </a:r>
                      <a:endParaRPr lang="en-US" sz="24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Arial-Rounded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b="0" dirty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ea typeface="Arial-Rounded" pitchFamily="34" charset="0"/>
                          <a:cs typeface="Arial" panose="020B0604020202020204" pitchFamily="34" charset="0"/>
                        </a:rPr>
                        <a:t>M: </a:t>
                      </a:r>
                      <a:r>
                        <a:rPr lang="en-US" sz="28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-Rounded" pitchFamily="34" charset="0"/>
                          <a:cs typeface="Arial" panose="020B0604020202020204" pitchFamily="34" charset="0"/>
                        </a:rPr>
                        <a:t>	- </a:t>
                      </a:r>
                      <a:r>
                        <a:rPr lang="en-US" sz="280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-Rounded" pitchFamily="34" charset="0"/>
                          <a:cs typeface="Arial" panose="020B0604020202020204" pitchFamily="34" charset="0"/>
                        </a:rPr>
                        <a:t>nhím</a:t>
                      </a:r>
                      <a:r>
                        <a:rPr lang="en-US" sz="28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-Rounded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-Rounded" pitchFamily="34" charset="0"/>
                          <a:cs typeface="Arial" panose="020B0604020202020204" pitchFamily="34" charset="0"/>
                        </a:rPr>
                        <a:t>nâu</a:t>
                      </a:r>
                      <a:endParaRPr lang="en-US" sz="28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Arial-Rounded" pitchFamily="34" charset="0"/>
                        <a:cs typeface="Arial" panose="020B0604020202020204" pitchFamily="34" charset="0"/>
                      </a:endParaRPr>
                    </a:p>
                    <a:p>
                      <a:pPr marL="0" indent="0">
                        <a:buFontTx/>
                        <a:buNone/>
                      </a:pPr>
                      <a:r>
                        <a:rPr lang="en-US" sz="28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-Rounded" pitchFamily="34" charset="0"/>
                          <a:cs typeface="Arial" panose="020B0604020202020204" pitchFamily="34" charset="0"/>
                        </a:rPr>
                        <a:t>	- </a:t>
                      </a:r>
                      <a:r>
                        <a:rPr lang="en-US" sz="280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-Rounded" pitchFamily="34" charset="0"/>
                          <a:cs typeface="Arial" panose="020B0604020202020204" pitchFamily="34" charset="0"/>
                        </a:rPr>
                        <a:t>cây</a:t>
                      </a:r>
                      <a:r>
                        <a:rPr lang="en-US" sz="28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-Rounded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-Rounded" pitchFamily="34" charset="0"/>
                          <a:cs typeface="Arial" panose="020B0604020202020204" pitchFamily="34" charset="0"/>
                        </a:rPr>
                        <a:t>cau</a:t>
                      </a:r>
                      <a:endParaRPr lang="en-US" sz="28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Arial-Rounded" pitchFamily="34" charset="0"/>
                        <a:cs typeface="Arial" panose="020B0604020202020204" pitchFamily="34" charset="0"/>
                      </a:endParaRPr>
                    </a:p>
                    <a:p>
                      <a:pPr marL="0" indent="0">
                        <a:buFontTx/>
                        <a:buNone/>
                      </a:pPr>
                      <a:r>
                        <a:rPr lang="en-US" sz="28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-Rounded" pitchFamily="34" charset="0"/>
                          <a:cs typeface="Arial" panose="020B0604020202020204" pitchFamily="34" charset="0"/>
                        </a:rPr>
                        <a:t>	- </a:t>
                      </a:r>
                      <a:r>
                        <a:rPr lang="en-US" sz="280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-Rounded" pitchFamily="34" charset="0"/>
                          <a:cs typeface="Arial" panose="020B0604020202020204" pitchFamily="34" charset="0"/>
                        </a:rPr>
                        <a:t>cánh</a:t>
                      </a:r>
                      <a:r>
                        <a:rPr lang="en-US" sz="28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-Rounded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-Rounded" pitchFamily="34" charset="0"/>
                          <a:cs typeface="Arial" panose="020B0604020202020204" pitchFamily="34" charset="0"/>
                        </a:rPr>
                        <a:t>cửa</a:t>
                      </a:r>
                      <a:endParaRPr lang="en-US" sz="28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Arial-Rounded" pitchFamily="34" charset="0"/>
                        <a:cs typeface="Arial" panose="020B0604020202020204" pitchFamily="34" charset="0"/>
                      </a:endParaRPr>
                    </a:p>
                    <a:p>
                      <a:pPr marL="0" indent="0">
                        <a:buFontTx/>
                        <a:buNone/>
                      </a:pPr>
                      <a:r>
                        <a:rPr lang="en-US" sz="28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-Rounded" pitchFamily="34" charset="0"/>
                          <a:cs typeface="Arial" panose="020B0604020202020204" pitchFamily="34" charset="0"/>
                        </a:rPr>
                        <a:t>	- </a:t>
                      </a:r>
                      <a:r>
                        <a:rPr lang="en-US" sz="280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-Rounded" pitchFamily="34" charset="0"/>
                          <a:cs typeface="Arial" panose="020B0604020202020204" pitchFamily="34" charset="0"/>
                        </a:rPr>
                        <a:t>dòng</a:t>
                      </a:r>
                      <a:r>
                        <a:rPr lang="en-US" sz="28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-Rounded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-Rounded" pitchFamily="34" charset="0"/>
                          <a:cs typeface="Arial" panose="020B0604020202020204" pitchFamily="34" charset="0"/>
                        </a:rPr>
                        <a:t>suối</a:t>
                      </a:r>
                      <a:endParaRPr lang="en-US" sz="28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Arial-Rounded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118557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505801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F1D1F724-03B4-4849-9BF9-0B558ACB318C}"/>
              </a:ext>
            </a:extLst>
          </p:cNvPr>
          <p:cNvSpPr txBox="1"/>
          <p:nvPr/>
        </p:nvSpPr>
        <p:spPr>
          <a:xfrm>
            <a:off x="528035" y="251457"/>
            <a:ext cx="1133940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1F3763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3.</a:t>
            </a:r>
            <a:r>
              <a:rPr lang="en-US" sz="3200" b="1" dirty="0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Đọc</a:t>
            </a:r>
            <a:r>
              <a:rPr lang="en-US" sz="3200" dirty="0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lại</a:t>
            </a:r>
            <a:r>
              <a:rPr lang="en-US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một</a:t>
            </a:r>
            <a:r>
              <a:rPr lang="en-US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bài</a:t>
            </a:r>
            <a:r>
              <a:rPr lang="en-US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đọc</a:t>
            </a:r>
            <a:r>
              <a:rPr lang="en-US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em</a:t>
            </a:r>
            <a:r>
              <a:rPr lang="en-US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thích</a:t>
            </a:r>
            <a:r>
              <a:rPr lang="en-US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lang="en-US" sz="3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nêu</a:t>
            </a:r>
            <a:r>
              <a:rPr lang="en-US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cho</a:t>
            </a:r>
            <a:r>
              <a:rPr lang="en-US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tiết</a:t>
            </a:r>
            <a:r>
              <a:rPr lang="en-US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lang="en-US" sz="3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nhân</a:t>
            </a:r>
            <a:r>
              <a:rPr lang="en-US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vật</a:t>
            </a:r>
            <a:r>
              <a:rPr lang="en-US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hoặc</a:t>
            </a:r>
            <a:r>
              <a:rPr lang="en-US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hình</a:t>
            </a:r>
            <a:r>
              <a:rPr lang="en-US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ảnh</a:t>
            </a:r>
            <a:r>
              <a:rPr lang="en-US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trong</a:t>
            </a:r>
            <a:r>
              <a:rPr lang="en-US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bài</a:t>
            </a:r>
            <a:r>
              <a:rPr lang="en-US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khiến</a:t>
            </a:r>
            <a:r>
              <a:rPr lang="en-US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em</a:t>
            </a:r>
            <a:r>
              <a:rPr lang="en-US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nhớ</a:t>
            </a:r>
            <a:r>
              <a:rPr lang="en-US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 </a:t>
            </a:r>
            <a:r>
              <a:rPr lang="en-US" sz="3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nhất</a:t>
            </a:r>
            <a:r>
              <a:rPr lang="en-US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AA25FFF-F27D-4312-92DA-077C8DB86D8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95" t="22469" r="682" b="12344"/>
          <a:stretch/>
        </p:blipFill>
        <p:spPr>
          <a:xfrm>
            <a:off x="3383280" y="2706605"/>
            <a:ext cx="5102352" cy="3493008"/>
          </a:xfrm>
          <a:prstGeom prst="rect">
            <a:avLst/>
          </a:prstGeom>
        </p:spPr>
      </p:pic>
      <p:grpSp>
        <p:nvGrpSpPr>
          <p:cNvPr id="5" name="Group 4">
            <a:extLst>
              <a:ext uri="{FF2B5EF4-FFF2-40B4-BE49-F238E27FC236}">
                <a16:creationId xmlns:a16="http://schemas.microsoft.com/office/drawing/2014/main" id="{B1AD1F64-710F-4631-A507-FCB10E8AB45F}"/>
              </a:ext>
            </a:extLst>
          </p:cNvPr>
          <p:cNvGrpSpPr/>
          <p:nvPr/>
        </p:nvGrpSpPr>
        <p:grpSpPr>
          <a:xfrm rot="877750">
            <a:off x="7411168" y="972560"/>
            <a:ext cx="4962122" cy="3745610"/>
            <a:chOff x="6503090" y="131743"/>
            <a:chExt cx="5844176" cy="2139468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ECE10D46-D26A-4C3E-A0F3-C27D73EAE6F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 flipH="1">
              <a:off x="6503090" y="131743"/>
              <a:ext cx="5844176" cy="2139468"/>
            </a:xfrm>
            <a:prstGeom prst="rect">
              <a:avLst/>
            </a:prstGeom>
          </p:spPr>
        </p:pic>
        <p:sp>
          <p:nvSpPr>
            <p:cNvPr id="7" name="文本框 22">
              <a:extLst>
                <a:ext uri="{FF2B5EF4-FFF2-40B4-BE49-F238E27FC236}">
                  <a16:creationId xmlns:a16="http://schemas.microsoft.com/office/drawing/2014/main" id="{BD9253AE-4E5D-48E9-BD5F-332C64E4D474}"/>
                </a:ext>
              </a:extLst>
            </p:cNvPr>
            <p:cNvSpPr txBox="1"/>
            <p:nvPr/>
          </p:nvSpPr>
          <p:spPr>
            <a:xfrm rot="20722250">
              <a:off x="7329511" y="779471"/>
              <a:ext cx="4609308" cy="7911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800" dirty="0" err="1">
                  <a:solidFill>
                    <a:srgbClr val="0070C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Còn</a:t>
              </a:r>
              <a:r>
                <a:rPr lang="en-US" altLang="zh-CN" sz="2800" dirty="0">
                  <a:solidFill>
                    <a:srgbClr val="0070C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lang="en-US" altLang="zh-CN" sz="2800" dirty="0" err="1">
                  <a:solidFill>
                    <a:srgbClr val="0070C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tớ</a:t>
              </a:r>
              <a:r>
                <a:rPr lang="en-US" altLang="zh-CN" sz="2800" dirty="0">
                  <a:solidFill>
                    <a:srgbClr val="0070C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lang="en-US" altLang="zh-CN" sz="2800" dirty="0" err="1">
                  <a:solidFill>
                    <a:srgbClr val="0070C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thích</a:t>
              </a:r>
              <a:r>
                <a:rPr lang="en-US" altLang="zh-CN" sz="2800" dirty="0">
                  <a:solidFill>
                    <a:srgbClr val="0070C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lang="en-US" altLang="zh-CN" sz="2800" dirty="0" err="1">
                  <a:solidFill>
                    <a:srgbClr val="0070C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bê</a:t>
              </a:r>
              <a:r>
                <a:rPr lang="en-US" altLang="zh-CN" sz="2800" dirty="0">
                  <a:solidFill>
                    <a:srgbClr val="0070C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lang="en-US" altLang="zh-CN" sz="2800" dirty="0" err="1">
                  <a:solidFill>
                    <a:srgbClr val="0070C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vàng</a:t>
              </a:r>
              <a:r>
                <a:rPr lang="en-US" altLang="zh-CN" sz="2800" dirty="0">
                  <a:solidFill>
                    <a:srgbClr val="0070C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lang="en-US" altLang="zh-CN" sz="2800" dirty="0" err="1">
                  <a:solidFill>
                    <a:srgbClr val="0070C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và</a:t>
              </a:r>
              <a:r>
                <a:rPr lang="en-US" altLang="zh-CN" sz="2800" dirty="0">
                  <a:solidFill>
                    <a:srgbClr val="0070C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lang="en-US" altLang="zh-CN" sz="2800" dirty="0" err="1">
                  <a:solidFill>
                    <a:srgbClr val="0070C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dê</a:t>
              </a:r>
              <a:r>
                <a:rPr lang="en-US" altLang="zh-CN" sz="2800" dirty="0">
                  <a:solidFill>
                    <a:srgbClr val="0070C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lang="en-US" altLang="zh-CN" sz="2800" dirty="0" err="1">
                  <a:solidFill>
                    <a:srgbClr val="0070C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trắng</a:t>
              </a:r>
              <a:r>
                <a:rPr lang="en-US" altLang="zh-CN" sz="2800" dirty="0">
                  <a:solidFill>
                    <a:srgbClr val="0070C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lang="en-US" altLang="zh-CN" sz="2800" dirty="0" err="1">
                  <a:solidFill>
                    <a:srgbClr val="0070C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trong</a:t>
              </a:r>
              <a:r>
                <a:rPr lang="en-US" altLang="zh-CN" sz="2800" dirty="0">
                  <a:solidFill>
                    <a:srgbClr val="0070C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lang="en-US" altLang="zh-CN" sz="2800" dirty="0" err="1">
                  <a:solidFill>
                    <a:srgbClr val="0070C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bài</a:t>
              </a:r>
              <a:r>
                <a:rPr lang="en-US" altLang="zh-CN" sz="2800" dirty="0">
                  <a:solidFill>
                    <a:srgbClr val="0070C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lang="en-US" altLang="zh-CN" sz="2800" i="1" dirty="0" err="1">
                  <a:solidFill>
                    <a:srgbClr val="0070C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Gọi</a:t>
              </a:r>
              <a:r>
                <a:rPr lang="en-US" altLang="zh-CN" sz="2800" i="1" dirty="0">
                  <a:solidFill>
                    <a:srgbClr val="0070C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lang="en-US" altLang="zh-CN" sz="2800" i="1" dirty="0" err="1">
                  <a:solidFill>
                    <a:srgbClr val="0070C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bạn</a:t>
              </a:r>
              <a:r>
                <a:rPr lang="en-US" altLang="zh-CN" sz="2800" dirty="0">
                  <a:solidFill>
                    <a:srgbClr val="0070C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.</a:t>
              </a:r>
              <a:endParaRPr lang="zh-CN" altLang="en-US" sz="2800" dirty="0">
                <a:solidFill>
                  <a:srgbClr val="0070C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DA351405-C455-4FB2-BDAE-47C6FD0E19BB}"/>
              </a:ext>
            </a:extLst>
          </p:cNvPr>
          <p:cNvGrpSpPr/>
          <p:nvPr/>
        </p:nvGrpSpPr>
        <p:grpSpPr>
          <a:xfrm>
            <a:off x="-264975" y="1668215"/>
            <a:ext cx="5220989" cy="2890182"/>
            <a:chOff x="-308177" y="739118"/>
            <a:chExt cx="5711413" cy="1624646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8FE76489-BC9F-4743-9FA2-6EFF4B12307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 rot="20916536">
              <a:off x="-308177" y="739118"/>
              <a:ext cx="5711413" cy="1624646"/>
            </a:xfrm>
            <a:prstGeom prst="rect">
              <a:avLst/>
            </a:prstGeom>
          </p:spPr>
        </p:pic>
        <p:sp>
          <p:nvSpPr>
            <p:cNvPr id="10" name="文本框 22">
              <a:extLst>
                <a:ext uri="{FF2B5EF4-FFF2-40B4-BE49-F238E27FC236}">
                  <a16:creationId xmlns:a16="http://schemas.microsoft.com/office/drawing/2014/main" id="{B78ED868-E941-45E8-9921-D45C3B13A1B6}"/>
                </a:ext>
              </a:extLst>
            </p:cNvPr>
            <p:cNvSpPr txBox="1"/>
            <p:nvPr/>
          </p:nvSpPr>
          <p:spPr>
            <a:xfrm>
              <a:off x="63422" y="1424109"/>
              <a:ext cx="4919729" cy="7319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800" dirty="0" err="1">
                  <a:solidFill>
                    <a:srgbClr val="0070C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Tớ</a:t>
              </a:r>
              <a:r>
                <a:rPr lang="en-US" altLang="zh-CN" sz="2800" dirty="0">
                  <a:solidFill>
                    <a:srgbClr val="0070C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lang="en-US" altLang="zh-CN" sz="2800" dirty="0" err="1">
                  <a:solidFill>
                    <a:srgbClr val="0070C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thích</a:t>
              </a:r>
              <a:r>
                <a:rPr lang="en-US" altLang="zh-CN" sz="2800" dirty="0">
                  <a:solidFill>
                    <a:srgbClr val="0070C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lang="en-US" altLang="zh-CN" sz="2800" dirty="0" err="1">
                  <a:solidFill>
                    <a:srgbClr val="0070C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hai</a:t>
              </a:r>
              <a:r>
                <a:rPr lang="en-US" altLang="zh-CN" sz="2800" dirty="0">
                  <a:solidFill>
                    <a:srgbClr val="0070C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lang="en-US" altLang="zh-CN" sz="2800" dirty="0" err="1">
                  <a:solidFill>
                    <a:srgbClr val="0070C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chú</a:t>
              </a:r>
              <a:r>
                <a:rPr lang="en-US" altLang="zh-CN" sz="2800" dirty="0">
                  <a:solidFill>
                    <a:srgbClr val="0070C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lang="en-US" altLang="zh-CN" sz="2800" dirty="0" err="1">
                  <a:solidFill>
                    <a:srgbClr val="0070C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nhím</a:t>
              </a:r>
              <a:r>
                <a:rPr lang="en-US" altLang="zh-CN" sz="2800" dirty="0">
                  <a:solidFill>
                    <a:srgbClr val="0070C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lang="en-US" altLang="zh-CN" sz="2800" dirty="0" err="1">
                  <a:solidFill>
                    <a:srgbClr val="0070C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trong</a:t>
              </a:r>
              <a:r>
                <a:rPr lang="en-US" altLang="zh-CN" sz="2800" dirty="0">
                  <a:solidFill>
                    <a:srgbClr val="0070C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lang="en-US" altLang="zh-CN" sz="2800" dirty="0" err="1">
                  <a:solidFill>
                    <a:srgbClr val="0070C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bài</a:t>
              </a:r>
              <a:r>
                <a:rPr lang="en-US" altLang="zh-CN" sz="2800" dirty="0">
                  <a:solidFill>
                    <a:srgbClr val="0070C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lang="en-US" altLang="zh-CN" sz="2800" i="1" dirty="0" err="1">
                  <a:solidFill>
                    <a:srgbClr val="0070C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Nhím</a:t>
              </a:r>
              <a:r>
                <a:rPr lang="en-US" altLang="zh-CN" sz="2800" i="1" dirty="0">
                  <a:solidFill>
                    <a:srgbClr val="0070C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lang="en-US" altLang="zh-CN" sz="2800" i="1" dirty="0" err="1">
                  <a:solidFill>
                    <a:srgbClr val="0070C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nâu</a:t>
              </a:r>
              <a:r>
                <a:rPr lang="en-US" altLang="zh-CN" sz="2800" i="1" dirty="0">
                  <a:solidFill>
                    <a:srgbClr val="0070C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lang="en-US" altLang="zh-CN" sz="2800" i="1" dirty="0" err="1">
                  <a:solidFill>
                    <a:srgbClr val="0070C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kết</a:t>
              </a:r>
              <a:r>
                <a:rPr lang="en-US" altLang="zh-CN" sz="2800" i="1" dirty="0">
                  <a:solidFill>
                    <a:srgbClr val="0070C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lang="en-US" altLang="zh-CN" sz="2800" i="1" dirty="0" err="1">
                  <a:solidFill>
                    <a:srgbClr val="0070C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bạn</a:t>
              </a:r>
              <a:r>
                <a:rPr lang="en-US" altLang="zh-CN" sz="2800" dirty="0">
                  <a:solidFill>
                    <a:srgbClr val="0070C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.</a:t>
              </a:r>
              <a:endParaRPr lang="zh-CN" altLang="en-US" sz="2800" dirty="0">
                <a:solidFill>
                  <a:srgbClr val="0070C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3103543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297</TotalTime>
  <Words>315</Words>
  <Application>Microsoft Office PowerPoint</Application>
  <PresentationFormat>Widescreen</PresentationFormat>
  <Paragraphs>43</Paragraphs>
  <Slides>10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6" baseType="lpstr">
      <vt:lpstr>Arial</vt:lpstr>
      <vt:lpstr>Arial-Rounded</vt:lpstr>
      <vt:lpstr>Calibri</vt:lpstr>
      <vt:lpstr>Calibri Light</vt:lpstr>
      <vt:lpstr>思源黑体 CN Bold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Admin</cp:lastModifiedBy>
  <cp:revision>52</cp:revision>
  <dcterms:created xsi:type="dcterms:W3CDTF">2021-07-12T01:24:50Z</dcterms:created>
  <dcterms:modified xsi:type="dcterms:W3CDTF">2023-01-03T02:06:41Z</dcterms:modified>
</cp:coreProperties>
</file>