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14"/>
  </p:notesMasterIdLst>
  <p:sldIdLst>
    <p:sldId id="304" r:id="rId2"/>
    <p:sldId id="303" r:id="rId3"/>
    <p:sldId id="305" r:id="rId4"/>
    <p:sldId id="264" r:id="rId5"/>
    <p:sldId id="267" r:id="rId6"/>
    <p:sldId id="299" r:id="rId7"/>
    <p:sldId id="298" r:id="rId8"/>
    <p:sldId id="306" r:id="rId9"/>
    <p:sldId id="307" r:id="rId10"/>
    <p:sldId id="301" r:id="rId11"/>
    <p:sldId id="308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o Tran" initials="TT" lastIdx="4" clrIdx="0">
    <p:extLst>
      <p:ext uri="{19B8F6BF-5375-455C-9EA6-DF929625EA0E}">
        <p15:presenceInfo xmlns:p15="http://schemas.microsoft.com/office/powerpoint/2012/main" userId="32beb6e879873b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6-28T16:38:19.215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B7811-5EEE-4A43-B2F1-546D7F2F5C56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DF3F-457F-4AF9-BA69-DB99A3E2A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23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24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4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09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220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403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2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17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4D2D60-CB6B-40AA-BD02-88C1E7CC96C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7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B811-78FB-D056-6122-77F658B0C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F84D8-88A2-0723-D323-3DE5B5EEC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64558-E18B-0616-7060-D5B867B4D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FE438-BE1D-0B2E-CE4F-723D55AA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5F4B-DE74-58B1-038F-000E0C5C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34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2C2A-9F7D-21A0-827A-77617AE4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05B26F-9B24-FD56-3869-DC63F2127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6D3804-2436-943B-0E40-788B73E7C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BC4DE-97D7-A964-7850-AA1AFE922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07E88-0F37-A65F-DB4B-A3D583355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87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E3584-3697-FCD8-F556-E9FB04730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A7481-2D8A-C9EB-7AF8-FBE84F4BC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8592F-DD35-1B52-6C85-F0E6F541E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C8B3A-08BD-BFAC-9DC3-3E31A24E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C1E09-E53D-2B5A-84D8-8164B5CC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5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5915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1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8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19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08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5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88959-C843-C611-C957-28837D3A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CD18D-9CA7-A6CA-5AA9-210EA036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D5CBF-FCA0-3C77-2FAD-1147362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11956-6F69-AC16-1CB6-CC6B6933F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6A133-06B0-20D3-CCAC-27F44B28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01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7" name="图片 17">
            <a:extLst>
              <a:ext uri="{FF2B5EF4-FFF2-40B4-BE49-F238E27FC236}">
                <a16:creationId xmlns:a16="http://schemas.microsoft.com/office/drawing/2014/main" id="{7F6E6E11-D5B8-A91C-F768-D95DE8E27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48203" y="156074"/>
            <a:ext cx="1467831" cy="1004406"/>
          </a:xfrm>
          <a:prstGeom prst="rect">
            <a:avLst/>
          </a:prstGeom>
        </p:spPr>
      </p:pic>
      <p:pic>
        <p:nvPicPr>
          <p:cNvPr id="8" name="图片 15">
            <a:extLst>
              <a:ext uri="{FF2B5EF4-FFF2-40B4-BE49-F238E27FC236}">
                <a16:creationId xmlns:a16="http://schemas.microsoft.com/office/drawing/2014/main" id="{57A09E6E-3A08-146A-1B56-45A53B6861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1268" y="-446581"/>
            <a:ext cx="3045561" cy="1991867"/>
          </a:xfrm>
          <a:prstGeom prst="rect">
            <a:avLst/>
          </a:prstGeom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  <p:pic>
        <p:nvPicPr>
          <p:cNvPr id="11" name="图片 18">
            <a:extLst>
              <a:ext uri="{FF2B5EF4-FFF2-40B4-BE49-F238E27FC236}">
                <a16:creationId xmlns:a16="http://schemas.microsoft.com/office/drawing/2014/main" id="{2DE8E1E7-5CD1-AD19-34CD-E6878852E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89" y="-579776"/>
            <a:ext cx="1600149" cy="1740256"/>
          </a:xfrm>
          <a:prstGeom prst="rect">
            <a:avLst/>
          </a:prstGeom>
        </p:spPr>
      </p:pic>
      <p:pic>
        <p:nvPicPr>
          <p:cNvPr id="12" name="图片 19">
            <a:extLst>
              <a:ext uri="{FF2B5EF4-FFF2-40B4-BE49-F238E27FC236}">
                <a16:creationId xmlns:a16="http://schemas.microsoft.com/office/drawing/2014/main" id="{04457B9D-E9A4-5DCF-6EEC-E5D33D328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5834" y="0"/>
            <a:ext cx="1438082" cy="31833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9426F055-1F11-57FF-88C1-7C6742BD11FF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7B56B8-678A-383F-4C72-0C09CAE822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1FCFF8-2D26-B05B-EE5A-ABF04EB1BE5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02550-522F-22EF-819B-5CD4D732DDB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2A6BC02-BBCF-5AD5-156D-5195CE86AB4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AE9FF11-8D4F-80D2-1AA7-0C39A09164C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F53D7D-EBFA-E17B-E64D-1D5FDBEB5C1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9964BCD-FAF9-0479-5A65-EF50FA3EB41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B83266-C81F-8E0A-C4C7-4D781DBE5453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82383B-6C7A-E648-1391-734E2D598A6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9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7F161-9EBE-8AF6-76A1-329B9CF13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51067-583C-421E-2D7F-209A20367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57BAD-6ED9-687E-F26D-ACCA02BAF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A41B51-BFA3-FF24-568D-1AA8C7B7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F8FCB-FED1-7AA8-8C28-AAE3A6005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162D4-5503-2A91-AF66-AE4D50AD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C4B0-7E46-D3ED-B02B-0B211552B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A9A49-11D9-5924-2354-89CCB54B7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58031-18DF-744B-EAC1-D09DC22DE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C9446-A52B-0325-8F73-C1E3FA5F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28954-0A30-D51B-C961-DF68CEF1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F13E-0DD8-C78F-FC33-0D2823750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75C85-F0F6-A7C6-7863-9099E783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5BAAE-D63D-CD07-B642-92A137765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6E323-4AAF-7C04-E5CD-185F47030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A69BC-5E23-BB20-9184-984497FF9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42E8C6-58B7-3E19-5DC8-64E55C8AC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5DFC8C-DFAD-CC7B-A6DB-EF86857FB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16571B-BAA5-2012-884E-AF98CBB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9D9F-0F73-7C9D-DCA0-28CB5FD37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36A1E-5092-A858-FF06-806D071B9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7247E-A512-609F-7548-3763CE447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F8B27C-5E20-4A0B-D450-C00E5D730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9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A6810-5289-1F52-2917-278F4D179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7E63B3-AE68-C31C-BA50-346261A0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808C4-F813-C9D8-65DA-66607886D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45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935B1-B425-5D5B-DF66-F55167910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024F-556F-9DC3-A802-53C509282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F6E68-356A-37F6-654F-9307B56F09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9E75C-18D9-23B0-F120-0E2B952B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385A0-48C8-02CF-57DC-AA7122AC0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23DE9-5357-209E-DEE0-33E4CE8A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84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796A5-F8D2-03B9-F191-C24474427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58AD98-32AC-21C4-1F19-DB27303E1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FD6DC2-616B-787A-8E83-FD3F22D64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D312-626D-306A-7FB8-0DDB9CA92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614AB4-BE48-07F6-A7BC-28188EB1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390FA1-2C36-8E3B-9F6E-8602D5BB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3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1E33237-473E-C3B8-919A-970487ECFC0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D46280-3B87-ED08-1F5A-B83DE8C80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7D0CE-E82C-A459-2AAA-713F2FF69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62EF3-AD0F-7F57-CC59-B0FA5C3E6C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5468-F107-4992-BA62-DE1F43ABADE8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095C0-4F11-3406-40C7-90C55CA81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FA5C5-2038-7FB0-FEA3-1A5EDC1B7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33AE-CB4C-4098-9BB6-23A2C5A78D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1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emf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12" Type="http://schemas.openxmlformats.org/officeDocument/2006/relationships/image" Target="../media/image41.emf"/><Relationship Id="rId17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19.png"/><Relationship Id="rId1" Type="http://schemas.microsoft.com/office/2007/relationships/media" Target="../media/media1.mp3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jpg"/><Relationship Id="rId15" Type="http://schemas.openxmlformats.org/officeDocument/2006/relationships/image" Target="../media/image13.png"/><Relationship Id="rId10" Type="http://schemas.openxmlformats.org/officeDocument/2006/relationships/image" Target="../media/image39.png"/><Relationship Id="rId19" Type="http://schemas.openxmlformats.org/officeDocument/2006/relationships/image" Target="../media/image4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19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0.png"/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0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C4E9E3-3AB8-364A-432A-5777F263A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642" y="1222056"/>
            <a:ext cx="6974428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2347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BB8A45-FFB2-E49F-8353-F5541BE059C6}"/>
              </a:ext>
            </a:extLst>
          </p:cNvPr>
          <p:cNvSpPr txBox="1"/>
          <p:nvPr/>
        </p:nvSpPr>
        <p:spPr>
          <a:xfrm>
            <a:off x="2083981" y="2604977"/>
            <a:ext cx="856984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05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7">
            <a:extLst>
              <a:ext uri="{FF2B5EF4-FFF2-40B4-BE49-F238E27FC236}">
                <a16:creationId xmlns:a16="http://schemas.microsoft.com/office/drawing/2014/main" id="{E70E70AD-D327-082B-A3FB-90A6D0102C0B}"/>
              </a:ext>
            </a:extLst>
          </p:cNvPr>
          <p:cNvSpPr txBox="1"/>
          <p:nvPr/>
        </p:nvSpPr>
        <p:spPr>
          <a:xfrm>
            <a:off x="5086203" y="379726"/>
            <a:ext cx="40466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indent="0" algn="ctr">
              <a:lnSpc>
                <a:spcPct val="100000"/>
              </a:lnSpc>
              <a:buFont typeface="Wingdings" panose="05000000000000000000" pitchFamily="2" charset="2"/>
              <a:buNone/>
              <a:defRPr sz="2200">
                <a:solidFill>
                  <a:srgbClr val="3E877E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字魂58号-创中黑" panose="00000500000000000000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Về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nhà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E877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+mn-lt"/>
              </a:rPr>
              <a:t>: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E877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pitchFamily="34" charset="-122"/>
              <a:sym typeface="+mn-lt"/>
            </a:endParaRPr>
          </a:p>
        </p:txBody>
      </p:sp>
      <p:sp>
        <p:nvSpPr>
          <p:cNvPr id="5" name="文本框 1">
            <a:extLst>
              <a:ext uri="{FF2B5EF4-FFF2-40B4-BE49-F238E27FC236}">
                <a16:creationId xmlns:a16="http://schemas.microsoft.com/office/drawing/2014/main" id="{8D8FB247-BFC6-26F0-D04C-96BD581FA594}"/>
              </a:ext>
            </a:extLst>
          </p:cNvPr>
          <p:cNvSpPr txBox="1"/>
          <p:nvPr/>
        </p:nvSpPr>
        <p:spPr>
          <a:xfrm>
            <a:off x="3289749" y="1610122"/>
            <a:ext cx="832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342900" indent="-342900">
              <a:lnSpc>
                <a:spcPct val="150000"/>
              </a:lnSpc>
              <a:buFont typeface="+mj-ea"/>
              <a:buAutoNum type="circleNumDbPlain"/>
              <a:defRPr sz="1600"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58号-创中黑" panose="00000500000000000000" charset="-122"/>
              </a:defRPr>
            </a:lvl1pPr>
          </a:lstStyle>
          <a:p>
            <a:pPr marL="0" lvl="0" indent="0" algn="just">
              <a:lnSpc>
                <a:spcPct val="100000"/>
              </a:lnSpc>
              <a:buNone/>
            </a:pPr>
            <a:r>
              <a:rPr lang="vi-VN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Kể với người thân một câu chuyện trong hoạt động Đọc mở rộng mà em thấy ấn tượng</a:t>
            </a:r>
            <a:r>
              <a:rPr lang="en-US" altLang="zh-CN" sz="3600" b="1" dirty="0">
                <a:solidFill>
                  <a:prstClr val="black"/>
                </a:solidFill>
                <a:latin typeface="Cambria" panose="02040503050406030204" pitchFamily="18" charset="0"/>
                <a:sym typeface="+mn-lt"/>
              </a:rPr>
              <a:t>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Medium" panose="020B0600000000000000" pitchFamily="34" charset="-122"/>
              <a:sym typeface="+mn-lt"/>
            </a:endParaRPr>
          </a:p>
        </p:txBody>
      </p:sp>
      <p:pic>
        <p:nvPicPr>
          <p:cNvPr id="6" name="图片 8" descr="13">
            <a:extLst>
              <a:ext uri="{FF2B5EF4-FFF2-40B4-BE49-F238E27FC236}">
                <a16:creationId xmlns:a16="http://schemas.microsoft.com/office/drawing/2014/main" id="{15EB8B67-D7D9-20F4-3590-2056DE3A4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59" y="2409807"/>
            <a:ext cx="3742690" cy="331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2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8" b="8142"/>
          <a:stretch/>
        </p:blipFill>
        <p:spPr>
          <a:xfrm>
            <a:off x="140493" y="558362"/>
            <a:ext cx="5828731" cy="6299638"/>
          </a:xfrm>
          <a:prstGeom prst="rect">
            <a:avLst/>
          </a:prstGeom>
        </p:spPr>
      </p:pic>
      <p:pic>
        <p:nvPicPr>
          <p:cNvPr id="3" name="胎教音乐-小步舞曲(贝多芬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61419" y="7389440"/>
            <a:ext cx="609600" cy="6096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140494" y="1203639"/>
            <a:ext cx="6720925" cy="54150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5" y="2799526"/>
            <a:ext cx="11911013" cy="405847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2501">
            <a:off x="3971914" y="2533536"/>
            <a:ext cx="875371" cy="104809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514">
            <a:off x="1676206" y="1058565"/>
            <a:ext cx="756252" cy="106126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5" y="3139006"/>
            <a:ext cx="708025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802" y="2275375"/>
            <a:ext cx="844215" cy="204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28434" y="3140969"/>
            <a:ext cx="4231463" cy="3517101"/>
          </a:xfrm>
          <a:prstGeom prst="rect">
            <a:avLst/>
          </a:prstGeom>
        </p:spPr>
      </p:pic>
      <p:pic>
        <p:nvPicPr>
          <p:cNvPr id="20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3" y="2947787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791" y="1146996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446" y="3365021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01" y="360571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120ED8-E880-D26F-E3E5-B4483C24C6B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939369" y="481060"/>
            <a:ext cx="6828112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1348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86751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Tìm các câu tục ngữ, thành ngữ nói về tình yêu thương giữa con người với con người.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lành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đùm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rách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nâng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thân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Nhường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áo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no,….</a:t>
            </a:r>
          </a:p>
        </p:txBody>
      </p:sp>
    </p:spTree>
    <p:extLst>
      <p:ext uri="{BB962C8B-B14F-4D97-AF65-F5344CB8AC3E}">
        <p14:creationId xmlns:p14="http://schemas.microsoft.com/office/powerpoint/2010/main" val="6794604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9">
            <a:extLst>
              <a:ext uri="{FF2B5EF4-FFF2-40B4-BE49-F238E27FC236}">
                <a16:creationId xmlns:a16="http://schemas.microsoft.com/office/drawing/2014/main" id="{2275053E-A0CF-DF4F-BE7B-AC1C6D97D7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8557" y="1844040"/>
            <a:ext cx="5013960" cy="501396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2EAE5BD-7A58-74EB-ED55-C990374179A7}"/>
              </a:ext>
            </a:extLst>
          </p:cNvPr>
          <p:cNvSpPr/>
          <p:nvPr/>
        </p:nvSpPr>
        <p:spPr>
          <a:xfrm>
            <a:off x="2021443" y="438150"/>
            <a:ext cx="9094232" cy="1837218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 tên bài thơ nói về tình cảm yêu thương mà em đã được nghe, được đọc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6DC7A-ABB2-ECFE-2E1A-43423FCC5100}"/>
              </a:ext>
            </a:extLst>
          </p:cNvPr>
          <p:cNvSpPr txBox="1"/>
          <p:nvPr/>
        </p:nvSpPr>
        <p:spPr>
          <a:xfrm>
            <a:off x="3476624" y="2914650"/>
            <a:ext cx="8715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tỉ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muội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ông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ngọt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cuối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mùa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…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221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711"/>
            <a:ext cx="12191999" cy="6857836"/>
          </a:xfrm>
          <a:prstGeom prst="rect">
            <a:avLst/>
          </a:prstGeom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6755" y="-273364"/>
            <a:ext cx="7881412" cy="1025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ABB25BB9-DD67-4A5D-B123-0DABEA3BC2D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54200" r="56302" b="10801"/>
          <a:stretch/>
        </p:blipFill>
        <p:spPr>
          <a:xfrm>
            <a:off x="140207" y="3284985"/>
            <a:ext cx="4407864" cy="3673219"/>
          </a:xfrm>
          <a:prstGeom prst="rect">
            <a:avLst/>
          </a:prstGeom>
        </p:spPr>
      </p:pic>
      <p:pic>
        <p:nvPicPr>
          <p:cNvPr id="21" name="图片 8">
            <a:extLst>
              <a:ext uri="{FF2B5EF4-FFF2-40B4-BE49-F238E27FC236}">
                <a16:creationId xmlns:a16="http://schemas.microsoft.com/office/drawing/2014/main" id="{0408BBCF-1E8B-4A1E-B9DA-4C99747B12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70" y="-2606254"/>
            <a:ext cx="3282089" cy="498391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D45B0BF-1C98-42D6-BD98-6EFB8E5FB213}"/>
              </a:ext>
            </a:extLst>
          </p:cNvPr>
          <p:cNvGrpSpPr/>
          <p:nvPr/>
        </p:nvGrpSpPr>
        <p:grpSpPr>
          <a:xfrm>
            <a:off x="4308576" y="995100"/>
            <a:ext cx="3651572" cy="1935134"/>
            <a:chOff x="4244100" y="605635"/>
            <a:chExt cx="3651572" cy="1935134"/>
          </a:xfrm>
        </p:grpSpPr>
        <p:grpSp>
          <p:nvGrpSpPr>
            <p:cNvPr id="16" name="组合 53">
              <a:extLst>
                <a:ext uri="{FF2B5EF4-FFF2-40B4-BE49-F238E27FC236}">
                  <a16:creationId xmlns:a16="http://schemas.microsoft.com/office/drawing/2014/main" id="{83D8714D-5641-4DDF-B8A7-C647C083B547}"/>
                </a:ext>
              </a:extLst>
            </p:cNvPr>
            <p:cNvGrpSpPr/>
            <p:nvPr/>
          </p:nvGrpSpPr>
          <p:grpSpPr>
            <a:xfrm>
              <a:off x="4244100" y="605635"/>
              <a:ext cx="3529523" cy="1739137"/>
              <a:chOff x="9564105" y="-41534"/>
              <a:chExt cx="1942865" cy="1411513"/>
            </a:xfrm>
          </p:grpSpPr>
          <p:sp>
            <p:nvSpPr>
              <p:cNvPr id="18" name="圆角矩形 46">
                <a:extLst>
                  <a:ext uri="{FF2B5EF4-FFF2-40B4-BE49-F238E27FC236}">
                    <a16:creationId xmlns:a16="http://schemas.microsoft.com/office/drawing/2014/main" id="{5FC734F1-702A-4209-BC7D-5974B3F554DB}"/>
                  </a:ext>
                </a:extLst>
              </p:cNvPr>
              <p:cNvSpPr/>
              <p:nvPr/>
            </p:nvSpPr>
            <p:spPr>
              <a:xfrm>
                <a:off x="9564105" y="608375"/>
                <a:ext cx="1942865" cy="761604"/>
              </a:xfrm>
              <a:prstGeom prst="roundRect">
                <a:avLst>
                  <a:gd name="adj" fmla="val 906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47">
                <a:extLst>
                  <a:ext uri="{FF2B5EF4-FFF2-40B4-BE49-F238E27FC236}">
                    <a16:creationId xmlns:a16="http://schemas.microsoft.com/office/drawing/2014/main" id="{C424E9AB-252D-4FD4-A182-A7A00E138480}"/>
                  </a:ext>
                </a:extLst>
              </p:cNvPr>
              <p:cNvGrpSpPr/>
              <p:nvPr/>
            </p:nvGrpSpPr>
            <p:grpSpPr>
              <a:xfrm>
                <a:off x="9932705" y="-41534"/>
                <a:ext cx="131459" cy="696270"/>
                <a:chOff x="2258684" y="533582"/>
                <a:chExt cx="303045" cy="1605072"/>
              </a:xfrm>
              <a:effectLst/>
            </p:grpSpPr>
            <p:pic>
              <p:nvPicPr>
                <p:cNvPr id="26" name="图片 51">
                  <a:extLst>
                    <a:ext uri="{FF2B5EF4-FFF2-40B4-BE49-F238E27FC236}">
                      <a16:creationId xmlns:a16="http://schemas.microsoft.com/office/drawing/2014/main" id="{C6EB7F91-9D52-408C-A938-10F7818CAA3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58684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8" name="直接连接符 52">
                  <a:extLst>
                    <a:ext uri="{FF2B5EF4-FFF2-40B4-BE49-F238E27FC236}">
                      <a16:creationId xmlns:a16="http://schemas.microsoft.com/office/drawing/2014/main" id="{7C57E843-FAFF-4C9F-90F7-E5083663E5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397629" y="533582"/>
                  <a:ext cx="0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48">
                <a:extLst>
                  <a:ext uri="{FF2B5EF4-FFF2-40B4-BE49-F238E27FC236}">
                    <a16:creationId xmlns:a16="http://schemas.microsoft.com/office/drawing/2014/main" id="{9D9C39A0-17E8-4A8C-9E35-6D29FA244B08}"/>
                  </a:ext>
                </a:extLst>
              </p:cNvPr>
              <p:cNvGrpSpPr/>
              <p:nvPr/>
            </p:nvGrpSpPr>
            <p:grpSpPr>
              <a:xfrm>
                <a:off x="11076315" y="-41534"/>
                <a:ext cx="131459" cy="696270"/>
                <a:chOff x="2279650" y="533582"/>
                <a:chExt cx="303045" cy="1605072"/>
              </a:xfrm>
              <a:effectLst/>
            </p:grpSpPr>
            <p:pic>
              <p:nvPicPr>
                <p:cNvPr id="24" name="图片 49">
                  <a:extLst>
                    <a:ext uri="{FF2B5EF4-FFF2-40B4-BE49-F238E27FC236}">
                      <a16:creationId xmlns:a16="http://schemas.microsoft.com/office/drawing/2014/main" id="{7F346C49-C901-4882-A79F-71F07C047D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9650" y="1779662"/>
                  <a:ext cx="303045" cy="358992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cxnSp>
              <p:nvCxnSpPr>
                <p:cNvPr id="25" name="直接连接符 50">
                  <a:extLst>
                    <a:ext uri="{FF2B5EF4-FFF2-40B4-BE49-F238E27FC236}">
                      <a16:creationId xmlns:a16="http://schemas.microsoft.com/office/drawing/2014/main" id="{9BFC07E2-CB77-46F7-A5B9-F6DED8D9A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6063" y="533582"/>
                  <a:ext cx="15109" cy="1274576"/>
                </a:xfrm>
                <a:prstGeom prst="line">
                  <a:avLst/>
                </a:prstGeom>
                <a:ln w="6350">
                  <a:solidFill>
                    <a:srgbClr val="3C3B37"/>
                  </a:solidFill>
                </a:ln>
                <a:effectLst>
                  <a:outerShdw blurRad="508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4DF712C3-C493-4DFD-85F6-BF1EBAF5D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40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6328" y="1324947"/>
              <a:ext cx="3599344" cy="1215822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E01C96-C053-42CF-9B52-D29FB35EA05A}"/>
              </a:ext>
            </a:extLst>
          </p:cNvPr>
          <p:cNvGrpSpPr/>
          <p:nvPr/>
        </p:nvGrpSpPr>
        <p:grpSpPr>
          <a:xfrm>
            <a:off x="3011305" y="500623"/>
            <a:ext cx="6843940" cy="781183"/>
            <a:chOff x="2873170" y="343910"/>
            <a:chExt cx="4312010" cy="1280575"/>
          </a:xfrm>
        </p:grpSpPr>
        <p:sp>
          <p:nvSpPr>
            <p:cNvPr id="30" name="îṥḷíďê">
              <a:extLst>
                <a:ext uri="{FF2B5EF4-FFF2-40B4-BE49-F238E27FC236}">
                  <a16:creationId xmlns:a16="http://schemas.microsoft.com/office/drawing/2014/main" id="{61732DBC-9DFE-48D7-9F15-A6A790F83551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Google Shape;5317;p41">
              <a:extLst>
                <a:ext uri="{FF2B5EF4-FFF2-40B4-BE49-F238E27FC236}">
                  <a16:creationId xmlns:a16="http://schemas.microsoft.com/office/drawing/2014/main" id="{7F5E5ECC-0F73-49E9-8DAE-A6494CD8D624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64655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3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Thứ ... ngày ... tháng ... năm...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D469E6A-9F93-4D1C-98E7-F010B66AE0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8889" y="3034406"/>
            <a:ext cx="5334462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20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8517396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" y="3768122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E9FAA0-3341-7A84-8EDA-B7325020820C}"/>
              </a:ext>
            </a:extLst>
          </p:cNvPr>
          <p:cNvSpPr txBox="1"/>
          <p:nvPr/>
        </p:nvSpPr>
        <p:spPr>
          <a:xfrm>
            <a:off x="3552825" y="2505075"/>
            <a:ext cx="6086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latinLnBrk="0"/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Đọc câu chuyện về tình yêu thương giữa con người với con người hoặc giữa con người với loài vật.</a:t>
            </a:r>
          </a:p>
        </p:txBody>
      </p:sp>
    </p:spTree>
    <p:extLst>
      <p:ext uri="{BB962C8B-B14F-4D97-AF65-F5344CB8AC3E}">
        <p14:creationId xmlns:p14="http://schemas.microsoft.com/office/powerpoint/2010/main" val="2387352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A4639-604C-DF47-9184-DEE38D1BD34D}"/>
              </a:ext>
            </a:extLst>
          </p:cNvPr>
          <p:cNvSpPr txBox="1"/>
          <p:nvPr/>
        </p:nvSpPr>
        <p:spPr>
          <a:xfrm>
            <a:off x="1095374" y="561975"/>
            <a:ext cx="10429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Truyện kể về lòng yêu thương 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rtl="0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 câu chuyện về lòng yêu thương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</a:t>
            </a: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 yêu thương, tất cả sẽ lớn lên </a:t>
            </a:r>
            <a:r>
              <a:rPr lang="vi-VN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(Nhiều tác giả)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37B914-18B8-CD81-6006-AC3C4EF7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9900" y="2590800"/>
            <a:ext cx="65722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178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8194" name="Picture 2" descr="C:\Users\Administrator\Desktop\可爱卡通手绘边框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604" y="426358"/>
            <a:ext cx="7488832" cy="649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istrator\Desktop\可爱卡通手绘边框-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6369" y="323193"/>
            <a:ext cx="2051310" cy="200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526980"/>
            <a:ext cx="4304950" cy="203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472" y="2666081"/>
            <a:ext cx="1081394" cy="511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58790"/>
            <a:ext cx="788414" cy="71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2252272"/>
            <a:ext cx="840716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05" y="708984"/>
            <a:ext cx="751549" cy="68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56e262d2db7dc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72" y="509168"/>
            <a:ext cx="1345394" cy="122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2">
            <a:extLst>
              <a:ext uri="{FF2B5EF4-FFF2-40B4-BE49-F238E27FC236}">
                <a16:creationId xmlns:a16="http://schemas.microsoft.com/office/drawing/2014/main" id="{4C95A71C-B637-4C19-918C-4F8D348578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551" y="3700036"/>
            <a:ext cx="3092435" cy="3154283"/>
          </a:xfrm>
          <a:prstGeom prst="rect">
            <a:avLst/>
          </a:prstGeom>
          <a:effectLst>
            <a:glow rad="419100">
              <a:schemeClr val="accent3">
                <a:lumMod val="60000"/>
                <a:lumOff val="40000"/>
                <a:alpha val="73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965B9AD-CC15-4C5F-88DA-8FDC2F9FBCA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03574" y="2252272"/>
            <a:ext cx="5602710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523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F571EEC-FA53-382E-B198-455359A94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3118" y="0"/>
            <a:ext cx="50601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327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"/>
            <a:ext cx="12191999" cy="6857836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333"/>
          <a:stretch/>
        </p:blipFill>
        <p:spPr bwMode="auto">
          <a:xfrm>
            <a:off x="140494" y="5081736"/>
            <a:ext cx="11911013" cy="177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6E9F6DD-2239-BD24-83CC-E7B657E54B1B}"/>
              </a:ext>
            </a:extLst>
          </p:cNvPr>
          <p:cNvSpPr/>
          <p:nvPr/>
        </p:nvSpPr>
        <p:spPr>
          <a:xfrm>
            <a:off x="276225" y="304800"/>
            <a:ext cx="11715750" cy="63627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13092B0-4759-90D2-B273-2D76A691F293}"/>
              </a:ext>
            </a:extLst>
          </p:cNvPr>
          <p:cNvSpPr/>
          <p:nvPr/>
        </p:nvSpPr>
        <p:spPr>
          <a:xfrm>
            <a:off x="1371721" y="819150"/>
            <a:ext cx="9206188" cy="1998794"/>
          </a:xfrm>
          <a:prstGeom prst="wedgeRoundRectCallout">
            <a:avLst>
              <a:gd name="adj1" fmla="val 49996"/>
              <a:gd name="adj2" fmla="val -10753"/>
              <a:gd name="adj3" fmla="val 16667"/>
            </a:avLst>
          </a:prstGeom>
          <a:solidFill>
            <a:srgbClr val="D6F0F6"/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Trao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đổi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với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bạn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về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nội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dung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và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những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điều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làm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em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xúc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động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ở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chuyện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 </a:t>
            </a:r>
            <a:r>
              <a:rPr lang="en-US" sz="4400" dirty="0" err="1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đó</a:t>
            </a:r>
            <a:r>
              <a:rPr lang="en-US" sz="4400" dirty="0">
                <a:solidFill>
                  <a:prstClr val="white">
                    <a:lumMod val="10000"/>
                  </a:prstClr>
                </a:solidFill>
                <a:latin typeface="Cambria" panose="02040503050406030204" pitchFamily="18" charset="0"/>
              </a:rPr>
              <a:t>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pic>
        <p:nvPicPr>
          <p:cNvPr id="6" name="图片 26">
            <a:extLst>
              <a:ext uri="{FF2B5EF4-FFF2-40B4-BE49-F238E27FC236}">
                <a16:creationId xmlns:a16="http://schemas.microsoft.com/office/drawing/2014/main" id="{6A658401-C065-D0CD-9FEF-1DA0E99F5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280" y="2321686"/>
            <a:ext cx="4707552" cy="470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74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</TotalTime>
  <Words>208</Words>
  <Application>Microsoft Office PowerPoint</Application>
  <PresentationFormat>Widescreen</PresentationFormat>
  <Paragraphs>28</Paragraphs>
  <Slides>12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Gloria Hallelujah</vt:lpstr>
      <vt:lpstr>SVN-Newton</vt:lpstr>
      <vt:lpstr>SVN-Ready</vt:lpstr>
      <vt:lpstr>Times New Roman</vt:lpstr>
      <vt:lpstr>Wingdings</vt:lpstr>
      <vt:lpstr>思源黑体 CN Bold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15</cp:revision>
  <dcterms:created xsi:type="dcterms:W3CDTF">2023-10-26T12:34:55Z</dcterms:created>
  <dcterms:modified xsi:type="dcterms:W3CDTF">2025-01-11T10:28:53Z</dcterms:modified>
  <cp:category>9Slide.vn</cp:category>
</cp:coreProperties>
</file>