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426" r:id="rId3"/>
    <p:sldId id="276" r:id="rId4"/>
    <p:sldId id="259" r:id="rId5"/>
    <p:sldId id="273" r:id="rId6"/>
    <p:sldId id="275" r:id="rId7"/>
    <p:sldId id="747" r:id="rId8"/>
    <p:sldId id="2007577475" r:id="rId9"/>
    <p:sldId id="2007577467" r:id="rId10"/>
    <p:sldId id="2007577464" r:id="rId11"/>
    <p:sldId id="2007577465" r:id="rId12"/>
    <p:sldId id="2007577470" r:id="rId13"/>
    <p:sldId id="2007577469" r:id="rId14"/>
    <p:sldId id="2007577476" r:id="rId15"/>
    <p:sldId id="2007577477" r:id="rId16"/>
    <p:sldId id="2007577478" r:id="rId17"/>
    <p:sldId id="2007577471" r:id="rId18"/>
    <p:sldId id="2007577479" r:id="rId19"/>
    <p:sldId id="2007577480" r:id="rId20"/>
    <p:sldId id="2007577481" r:id="rId21"/>
    <p:sldId id="2007577482" r:id="rId22"/>
    <p:sldId id="2007577483" r:id="rId23"/>
    <p:sldId id="2007577484" r:id="rId24"/>
    <p:sldId id="200757748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44BCC0E-5A0F-6EF8-58F3-047177BC127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4.gi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" Target="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slide" Target="slide9.xml"/><Relationship Id="rId10" Type="http://schemas.openxmlformats.org/officeDocument/2006/relationships/image" Target="../media/image21.png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94</TotalTime>
  <Words>906</Words>
  <Application>Microsoft Office PowerPoint</Application>
  <PresentationFormat>Widescreen</PresentationFormat>
  <Paragraphs>99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等线</vt:lpstr>
      <vt:lpstr>Arial</vt:lpstr>
      <vt:lpstr>Calibri</vt:lpstr>
      <vt:lpstr>Cambria</vt:lpstr>
      <vt:lpstr>字魂17号-萌趣果冻体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48</cp:revision>
  <dcterms:created xsi:type="dcterms:W3CDTF">2023-10-26T01:16:25Z</dcterms:created>
  <dcterms:modified xsi:type="dcterms:W3CDTF">2025-01-11T10:21:20Z</dcterms:modified>
  <cp:category>9Slide.vn</cp:category>
</cp:coreProperties>
</file>