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4.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8" r:id="rId2"/>
    <p:sldId id="259" r:id="rId3"/>
    <p:sldId id="265" r:id="rId4"/>
    <p:sldId id="278" r:id="rId5"/>
    <p:sldId id="316" r:id="rId6"/>
    <p:sldId id="279" r:id="rId7"/>
    <p:sldId id="317" r:id="rId8"/>
    <p:sldId id="318" r:id="rId9"/>
    <p:sldId id="319" r:id="rId10"/>
    <p:sldId id="320" r:id="rId11"/>
    <p:sldId id="321" r:id="rId12"/>
    <p:sldId id="322" r:id="rId13"/>
    <p:sldId id="323" r:id="rId14"/>
    <p:sldId id="286" r:id="rId15"/>
    <p:sldId id="287" r:id="rId16"/>
    <p:sldId id="266" r:id="rId17"/>
    <p:sldId id="348" r:id="rId18"/>
    <p:sldId id="310" r:id="rId19"/>
    <p:sldId id="324" r:id="rId20"/>
    <p:sldId id="349" r:id="rId21"/>
    <p:sldId id="350" r:id="rId22"/>
    <p:sldId id="351" r:id="rId23"/>
    <p:sldId id="295" r:id="rId24"/>
    <p:sldId id="267" r:id="rId25"/>
    <p:sldId id="296" r:id="rId26"/>
    <p:sldId id="352" r:id="rId27"/>
    <p:sldId id="308" r:id="rId28"/>
    <p:sldId id="268" r:id="rId29"/>
    <p:sldId id="353" r:id="rId30"/>
    <p:sldId id="354" r:id="rId31"/>
    <p:sldId id="304" r:id="rId32"/>
    <p:sldId id="30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308" autoAdjust="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60369C-6ED1-45BD-972B-1E749E90092F}"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1D1A3-6952-413D-94DC-4729FEC8603D}" type="slidenum">
              <a:rPr lang="en-US" smtClean="0"/>
              <a:t>‹#›</a:t>
            </a:fld>
            <a:endParaRPr lang="en-US"/>
          </a:p>
        </p:txBody>
      </p:sp>
    </p:spTree>
    <p:extLst>
      <p:ext uri="{BB962C8B-B14F-4D97-AF65-F5344CB8AC3E}">
        <p14:creationId xmlns:p14="http://schemas.microsoft.com/office/powerpoint/2010/main" val="3046797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83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06BF2-DF58-4C8D-923F-F4B0E00504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9520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1D1A3-6952-413D-94DC-4729FEC8603D}" type="slidenum">
              <a:rPr lang="en-US" smtClean="0"/>
              <a:t>18</a:t>
            </a:fld>
            <a:endParaRPr lang="en-US"/>
          </a:p>
        </p:txBody>
      </p:sp>
    </p:spTree>
    <p:extLst>
      <p:ext uri="{BB962C8B-B14F-4D97-AF65-F5344CB8AC3E}">
        <p14:creationId xmlns:p14="http://schemas.microsoft.com/office/powerpoint/2010/main" val="846666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1D1A3-6952-413D-94DC-4729FEC8603D}" type="slidenum">
              <a:rPr lang="en-US" smtClean="0"/>
              <a:t>19</a:t>
            </a:fld>
            <a:endParaRPr lang="en-US"/>
          </a:p>
        </p:txBody>
      </p:sp>
    </p:spTree>
    <p:extLst>
      <p:ext uri="{BB962C8B-B14F-4D97-AF65-F5344CB8AC3E}">
        <p14:creationId xmlns:p14="http://schemas.microsoft.com/office/powerpoint/2010/main" val="1683397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5B1D1A3-6952-413D-94DC-4729FEC8603D}" type="slidenum">
              <a:rPr lang="en-US" smtClean="0"/>
              <a:t>25</a:t>
            </a:fld>
            <a:endParaRPr lang="en-US"/>
          </a:p>
        </p:txBody>
      </p:sp>
    </p:spTree>
    <p:extLst>
      <p:ext uri="{BB962C8B-B14F-4D97-AF65-F5344CB8AC3E}">
        <p14:creationId xmlns:p14="http://schemas.microsoft.com/office/powerpoint/2010/main" val="3416694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1D1A3-6952-413D-94DC-4729FEC8603D}" type="slidenum">
              <a:rPr lang="en-US" smtClean="0"/>
              <a:t>31</a:t>
            </a:fld>
            <a:endParaRPr lang="en-US"/>
          </a:p>
        </p:txBody>
      </p:sp>
    </p:spTree>
    <p:extLst>
      <p:ext uri="{BB962C8B-B14F-4D97-AF65-F5344CB8AC3E}">
        <p14:creationId xmlns:p14="http://schemas.microsoft.com/office/powerpoint/2010/main" val="1129266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1/11/2025</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8634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1/11/2025</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30551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1/11/2025</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84992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971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11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1/11/2025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49431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1/11/2025</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00777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1/11/2025</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60883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1/11/2025</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21161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1/11/2025</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17250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1/11/2025</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91666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1/11/2025</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630779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1/11/2025</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30118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1726E33-77AD-E8AE-52CC-D88E4DC1F07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56202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0" r:id="rId12"/>
    <p:sldLayoutId id="2147483697"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slideLayout" Target="../slideLayouts/slideLayout2.xml"/><Relationship Id="rId1" Type="http://schemas.openxmlformats.org/officeDocument/2006/relationships/control" Target="../activeX/activeX1.xml"/></Relationships>
</file>

<file path=ppt/slides/_rels/slide12.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slideLayout" Target="../slideLayouts/slideLayout2.xml"/><Relationship Id="rId1" Type="http://schemas.openxmlformats.org/officeDocument/2006/relationships/control" Target="../activeX/activeX2.xml"/></Relationships>
</file>

<file path=ppt/slides/_rels/slide13.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control" Target="../activeX/activeX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slide" Target="slide2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slide" Target="slide18.xml"/><Relationship Id="rId11" Type="http://schemas.openxmlformats.org/officeDocument/2006/relationships/image" Target="../media/image46.PNG"/><Relationship Id="rId5" Type="http://schemas.openxmlformats.org/officeDocument/2006/relationships/image" Target="../media/image43.PNG"/><Relationship Id="rId10" Type="http://schemas.openxmlformats.org/officeDocument/2006/relationships/slide" Target="slide20.xml"/><Relationship Id="rId4" Type="http://schemas.openxmlformats.org/officeDocument/2006/relationships/slide" Target="slide19.xml"/><Relationship Id="rId9" Type="http://schemas.openxmlformats.org/officeDocument/2006/relationships/image" Target="../media/image45.PNG"/><Relationship Id="rId14" Type="http://schemas.openxmlformats.org/officeDocument/2006/relationships/slide" Target="slide23.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17.xml"/><Relationship Id="rId5" Type="http://schemas.openxmlformats.org/officeDocument/2006/relationships/image" Target="../media/image48.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17.xml"/><Relationship Id="rId5" Type="http://schemas.openxmlformats.org/officeDocument/2006/relationships/image" Target="../media/image5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slide" Target="slide17.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slide" Target="slide17.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slide" Target="slide17.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5.sv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62.wmf"/><Relationship Id="rId2" Type="http://schemas.openxmlformats.org/officeDocument/2006/relationships/slideLayout" Target="../slideLayouts/slideLayout2.xml"/><Relationship Id="rId1" Type="http://schemas.openxmlformats.org/officeDocument/2006/relationships/control" Target="../activeX/activeX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0.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doll, toy&#10;&#10;Description automatically generated">
            <a:extLst>
              <a:ext uri="{FF2B5EF4-FFF2-40B4-BE49-F238E27FC236}">
                <a16:creationId xmlns:a16="http://schemas.microsoft.com/office/drawing/2014/main" id="{49F87373-BFCB-CB96-BFE2-9BFE89DEE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971" y="2141968"/>
            <a:ext cx="1944045" cy="4459555"/>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4">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grpSp>
        <p:nvGrpSpPr>
          <p:cNvPr id="6" name="Group 5">
            <a:extLst>
              <a:ext uri="{FF2B5EF4-FFF2-40B4-BE49-F238E27FC236}">
                <a16:creationId xmlns:a16="http://schemas.microsoft.com/office/drawing/2014/main" id="{F358FAF7-CDB8-CBA6-E3AA-BD4C6DC1F3D4}"/>
              </a:ext>
            </a:extLst>
          </p:cNvPr>
          <p:cNvGrpSpPr/>
          <p:nvPr/>
        </p:nvGrpSpPr>
        <p:grpSpPr>
          <a:xfrm>
            <a:off x="1873941" y="3462395"/>
            <a:ext cx="2446971" cy="3154710"/>
            <a:chOff x="1873941" y="3462395"/>
            <a:chExt cx="2446971" cy="3154710"/>
          </a:xfrm>
        </p:grpSpPr>
        <p:sp>
          <p:nvSpPr>
            <p:cNvPr id="5" name="TextBox 3">
              <a:extLst>
                <a:ext uri="{FF2B5EF4-FFF2-40B4-BE49-F238E27FC236}">
                  <a16:creationId xmlns:a16="http://schemas.microsoft.com/office/drawing/2014/main" id="{F158CC55-6EAD-2F63-BD54-27BFC74885A9}"/>
                </a:ext>
              </a:extLst>
            </p:cNvPr>
            <p:cNvSpPr txBox="1"/>
            <p:nvPr/>
          </p:nvSpPr>
          <p:spPr>
            <a:xfrm>
              <a:off x="2769886" y="4018308"/>
              <a:ext cx="947015" cy="10772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60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13" name="Picture 12" descr="A picture containing toy, vector graphics&#10;&#10;Description automatically generated">
              <a:extLst>
                <a:ext uri="{FF2B5EF4-FFF2-40B4-BE49-F238E27FC236}">
                  <a16:creationId xmlns:a16="http://schemas.microsoft.com/office/drawing/2014/main" id="{C965CDFD-27E9-FADD-793D-FF250D0977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3941" y="3462395"/>
              <a:ext cx="2446971" cy="3154710"/>
            </a:xfrm>
            <a:prstGeom prst="rect">
              <a:avLst/>
            </a:prstGeom>
          </p:spPr>
        </p:pic>
      </p:grpSp>
      <p:pic>
        <p:nvPicPr>
          <p:cNvPr id="19" name="Picture 18" descr="Chart&#10;&#10;Description automatically generated">
            <a:extLst>
              <a:ext uri="{FF2B5EF4-FFF2-40B4-BE49-F238E27FC236}">
                <a16:creationId xmlns:a16="http://schemas.microsoft.com/office/drawing/2014/main" id="{9326B13E-24CA-17BA-07DF-54AB56436A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4040" y="5948375"/>
            <a:ext cx="964702" cy="864962"/>
          </a:xfrm>
          <a:prstGeom prst="rect">
            <a:avLst/>
          </a:prstGeom>
        </p:spPr>
      </p:pic>
      <p:pic>
        <p:nvPicPr>
          <p:cNvPr id="21" name="Graphic 20">
            <a:extLst>
              <a:ext uri="{FF2B5EF4-FFF2-40B4-BE49-F238E27FC236}">
                <a16:creationId xmlns:a16="http://schemas.microsoft.com/office/drawing/2014/main" id="{61B10658-2CE6-09C1-7779-FB9F96BD63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490" y="5803836"/>
            <a:ext cx="1211401" cy="1009501"/>
          </a:xfrm>
          <a:prstGeom prst="rect">
            <a:avLst/>
          </a:prstGeom>
        </p:spPr>
      </p:pic>
      <p:pic>
        <p:nvPicPr>
          <p:cNvPr id="23" name="Graphic 22">
            <a:extLst>
              <a:ext uri="{FF2B5EF4-FFF2-40B4-BE49-F238E27FC236}">
                <a16:creationId xmlns:a16="http://schemas.microsoft.com/office/drawing/2014/main" id="{7C295876-2205-DCB4-444B-E7CB7047E74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19299" y="5905538"/>
            <a:ext cx="907799" cy="907799"/>
          </a:xfrm>
          <a:prstGeom prst="rect">
            <a:avLst/>
          </a:prstGeom>
        </p:spPr>
      </p:pic>
      <p:pic>
        <p:nvPicPr>
          <p:cNvPr id="25" name="Graphic 24">
            <a:extLst>
              <a:ext uri="{FF2B5EF4-FFF2-40B4-BE49-F238E27FC236}">
                <a16:creationId xmlns:a16="http://schemas.microsoft.com/office/drawing/2014/main" id="{50B6B474-8C67-4D77-99FF-48A8E97AEB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92715" y="6045602"/>
            <a:ext cx="720415" cy="720415"/>
          </a:xfrm>
          <a:prstGeom prst="rect">
            <a:avLst/>
          </a:prstGeom>
        </p:spPr>
      </p:pic>
      <p:grpSp>
        <p:nvGrpSpPr>
          <p:cNvPr id="4" name="Group 3">
            <a:extLst>
              <a:ext uri="{FF2B5EF4-FFF2-40B4-BE49-F238E27FC236}">
                <a16:creationId xmlns:a16="http://schemas.microsoft.com/office/drawing/2014/main" id="{A6108B53-4C77-C75D-6A09-E26C0CF295D7}"/>
              </a:ext>
            </a:extLst>
          </p:cNvPr>
          <p:cNvGrpSpPr/>
          <p:nvPr/>
        </p:nvGrpSpPr>
        <p:grpSpPr>
          <a:xfrm rot="21398324">
            <a:off x="5400094" y="4611682"/>
            <a:ext cx="449150" cy="184666"/>
            <a:chOff x="5386109" y="4599989"/>
            <a:chExt cx="449855" cy="184666"/>
          </a:xfrm>
        </p:grpSpPr>
        <p:sp>
          <p:nvSpPr>
            <p:cNvPr id="2" name="Rectangle: Rounded Corners 1">
              <a:extLst>
                <a:ext uri="{FF2B5EF4-FFF2-40B4-BE49-F238E27FC236}">
                  <a16:creationId xmlns:a16="http://schemas.microsoft.com/office/drawing/2014/main" id="{D30B0C4F-BC29-C982-4E22-76C191C60896}"/>
                </a:ext>
              </a:extLst>
            </p:cNvPr>
            <p:cNvSpPr/>
            <p:nvPr/>
          </p:nvSpPr>
          <p:spPr>
            <a:xfrm rot="20261395">
              <a:off x="5453932" y="4608105"/>
              <a:ext cx="297396" cy="166704"/>
            </a:xfrm>
            <a:prstGeom prst="roundRect">
              <a:avLst/>
            </a:prstGeom>
            <a:solidFill>
              <a:srgbClr val="FFFFCC"/>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2849F71-0809-A4F9-DA90-D74F22AD397C}"/>
                </a:ext>
              </a:extLst>
            </p:cNvPr>
            <p:cNvSpPr txBox="1"/>
            <p:nvPr/>
          </p:nvSpPr>
          <p:spPr>
            <a:xfrm rot="20244092">
              <a:off x="5386109" y="4599989"/>
              <a:ext cx="449855"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Họ</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Phạm</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endPar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3A</a:t>
              </a:r>
            </a:p>
          </p:txBody>
        </p:sp>
      </p:grpSp>
      <p:pic>
        <p:nvPicPr>
          <p:cNvPr id="10" name="Picture 9">
            <a:extLst>
              <a:ext uri="{FF2B5EF4-FFF2-40B4-BE49-F238E27FC236}">
                <a16:creationId xmlns:a16="http://schemas.microsoft.com/office/drawing/2014/main" id="{8F3C7E3C-9332-7F2A-0FD2-45B06A83F61D}"/>
              </a:ext>
            </a:extLst>
          </p:cNvPr>
          <p:cNvPicPr>
            <a:picLocks noChangeAspect="1"/>
          </p:cNvPicPr>
          <p:nvPr/>
        </p:nvPicPr>
        <p:blipFill>
          <a:blip r:embed="rId13"/>
          <a:stretch>
            <a:fillRect/>
          </a:stretch>
        </p:blipFill>
        <p:spPr>
          <a:xfrm>
            <a:off x="1833597" y="490245"/>
            <a:ext cx="3590855" cy="2353260"/>
          </a:xfrm>
          <a:prstGeom prst="rect">
            <a:avLst/>
          </a:prstGeom>
        </p:spPr>
      </p:pic>
      <p:pic>
        <p:nvPicPr>
          <p:cNvPr id="18" name="Picture 17">
            <a:extLst>
              <a:ext uri="{FF2B5EF4-FFF2-40B4-BE49-F238E27FC236}">
                <a16:creationId xmlns:a16="http://schemas.microsoft.com/office/drawing/2014/main" id="{7A963280-F34C-E65B-DCB1-CBF2B2C1EDF6}"/>
              </a:ext>
            </a:extLst>
          </p:cNvPr>
          <p:cNvPicPr>
            <a:picLocks noChangeAspect="1"/>
          </p:cNvPicPr>
          <p:nvPr/>
        </p:nvPicPr>
        <p:blipFill>
          <a:blip r:embed="rId14"/>
          <a:stretch>
            <a:fillRect/>
          </a:stretch>
        </p:blipFill>
        <p:spPr>
          <a:xfrm>
            <a:off x="5748620" y="1359209"/>
            <a:ext cx="6657409" cy="4596782"/>
          </a:xfrm>
          <a:prstGeom prst="rect">
            <a:avLst/>
          </a:prstGeom>
        </p:spPr>
      </p:pic>
    </p:spTree>
    <p:extLst>
      <p:ext uri="{BB962C8B-B14F-4D97-AF65-F5344CB8AC3E}">
        <p14:creationId xmlns:p14="http://schemas.microsoft.com/office/powerpoint/2010/main" val="28516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6F11F560-EFF1-D502-DA6B-E79F590A42F6}"/>
              </a:ext>
            </a:extLst>
          </p:cNvPr>
          <p:cNvPicPr>
            <a:picLocks noChangeAspect="1"/>
          </p:cNvPicPr>
          <p:nvPr/>
        </p:nvPicPr>
        <p:blipFill>
          <a:blip r:embed="rId2"/>
          <a:stretch>
            <a:fillRect/>
          </a:stretch>
        </p:blipFill>
        <p:spPr>
          <a:xfrm>
            <a:off x="2484229" y="485534"/>
            <a:ext cx="7135524" cy="2441424"/>
          </a:xfrm>
          <a:prstGeom prst="rect">
            <a:avLst/>
          </a:prstGeom>
        </p:spPr>
      </p:pic>
      <p:sp>
        <p:nvSpPr>
          <p:cNvPr id="3" name="TextBox 2">
            <a:extLst>
              <a:ext uri="{FF2B5EF4-FFF2-40B4-BE49-F238E27FC236}">
                <a16:creationId xmlns:a16="http://schemas.microsoft.com/office/drawing/2014/main" id="{C93F106C-57E7-C04B-768B-7D4553ED931F}"/>
              </a:ext>
            </a:extLst>
          </p:cNvPr>
          <p:cNvSpPr txBox="1"/>
          <p:nvPr/>
        </p:nvSpPr>
        <p:spPr>
          <a:xfrm>
            <a:off x="3119768" y="2814843"/>
            <a:ext cx="6214732" cy="1021556"/>
          </a:xfrm>
          <a:custGeom>
            <a:avLst/>
            <a:gdLst>
              <a:gd name="connsiteX0" fmla="*/ 0 w 6214732"/>
              <a:gd name="connsiteY0" fmla="*/ 170263 h 1021556"/>
              <a:gd name="connsiteX1" fmla="*/ 170263 w 6214732"/>
              <a:gd name="connsiteY1" fmla="*/ 0 h 1021556"/>
              <a:gd name="connsiteX2" fmla="*/ 6044469 w 6214732"/>
              <a:gd name="connsiteY2" fmla="*/ 0 h 1021556"/>
              <a:gd name="connsiteX3" fmla="*/ 6214732 w 6214732"/>
              <a:gd name="connsiteY3" fmla="*/ 170263 h 1021556"/>
              <a:gd name="connsiteX4" fmla="*/ 6214732 w 6214732"/>
              <a:gd name="connsiteY4" fmla="*/ 851293 h 1021556"/>
              <a:gd name="connsiteX5" fmla="*/ 6044469 w 6214732"/>
              <a:gd name="connsiteY5" fmla="*/ 1021556 h 1021556"/>
              <a:gd name="connsiteX6" fmla="*/ 170263 w 6214732"/>
              <a:gd name="connsiteY6" fmla="*/ 1021556 h 1021556"/>
              <a:gd name="connsiteX7" fmla="*/ 0 w 6214732"/>
              <a:gd name="connsiteY7" fmla="*/ 851293 h 1021556"/>
              <a:gd name="connsiteX8" fmla="*/ 0 w 6214732"/>
              <a:gd name="connsiteY8"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4732" h="1021556" fill="none" extrusionOk="0">
                <a:moveTo>
                  <a:pt x="0" y="170263"/>
                </a:moveTo>
                <a:cubicBezTo>
                  <a:pt x="77" y="78303"/>
                  <a:pt x="77195" y="1621"/>
                  <a:pt x="170263" y="0"/>
                </a:cubicBezTo>
                <a:cubicBezTo>
                  <a:pt x="787218" y="72427"/>
                  <a:pt x="4469603" y="61419"/>
                  <a:pt x="6044469" y="0"/>
                </a:cubicBezTo>
                <a:cubicBezTo>
                  <a:pt x="6138264" y="-1649"/>
                  <a:pt x="6207667" y="74092"/>
                  <a:pt x="6214732" y="170263"/>
                </a:cubicBezTo>
                <a:cubicBezTo>
                  <a:pt x="6167929" y="397618"/>
                  <a:pt x="6214665" y="731831"/>
                  <a:pt x="6214732" y="851293"/>
                </a:cubicBezTo>
                <a:cubicBezTo>
                  <a:pt x="6217829" y="929608"/>
                  <a:pt x="6131776" y="1014015"/>
                  <a:pt x="6044469" y="1021556"/>
                </a:cubicBezTo>
                <a:cubicBezTo>
                  <a:pt x="4369403" y="1051383"/>
                  <a:pt x="2426238" y="942250"/>
                  <a:pt x="170263" y="1021556"/>
                </a:cubicBezTo>
                <a:cubicBezTo>
                  <a:pt x="86686" y="1020374"/>
                  <a:pt x="-5479" y="946410"/>
                  <a:pt x="0" y="851293"/>
                </a:cubicBezTo>
                <a:cubicBezTo>
                  <a:pt x="-3803" y="661879"/>
                  <a:pt x="-31863" y="417457"/>
                  <a:pt x="0" y="170263"/>
                </a:cubicBezTo>
                <a:close/>
              </a:path>
              <a:path w="6214732" h="1021556" stroke="0" extrusionOk="0">
                <a:moveTo>
                  <a:pt x="0" y="170263"/>
                </a:moveTo>
                <a:cubicBezTo>
                  <a:pt x="1452" y="76625"/>
                  <a:pt x="84078" y="16353"/>
                  <a:pt x="170263" y="0"/>
                </a:cubicBezTo>
                <a:cubicBezTo>
                  <a:pt x="1244148" y="123000"/>
                  <a:pt x="4193883" y="-96860"/>
                  <a:pt x="6044469" y="0"/>
                </a:cubicBezTo>
                <a:cubicBezTo>
                  <a:pt x="6130769" y="-5894"/>
                  <a:pt x="6221425" y="62737"/>
                  <a:pt x="6214732" y="170263"/>
                </a:cubicBezTo>
                <a:cubicBezTo>
                  <a:pt x="6242497" y="447182"/>
                  <a:pt x="6269517" y="557284"/>
                  <a:pt x="6214732" y="851293"/>
                </a:cubicBezTo>
                <a:cubicBezTo>
                  <a:pt x="6206032" y="948479"/>
                  <a:pt x="6123829" y="1019154"/>
                  <a:pt x="6044469" y="1021556"/>
                </a:cubicBezTo>
                <a:cubicBezTo>
                  <a:pt x="4568841" y="860849"/>
                  <a:pt x="1931666" y="1061223"/>
                  <a:pt x="170263" y="1021556"/>
                </a:cubicBezTo>
                <a:cubicBezTo>
                  <a:pt x="68880" y="1020072"/>
                  <a:pt x="-2773" y="944071"/>
                  <a:pt x="0" y="851293"/>
                </a:cubicBezTo>
                <a:cubicBezTo>
                  <a:pt x="-42923" y="696454"/>
                  <a:pt x="7771" y="448661"/>
                  <a:pt x="0" y="170263"/>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Tay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mặt</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tay</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phải</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330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8"/>
            <a:ext cx="11371382" cy="3622402"/>
          </a:xfrm>
          <a:custGeom>
            <a:avLst/>
            <a:gdLst>
              <a:gd name="connsiteX0" fmla="*/ 0 w 11371382"/>
              <a:gd name="connsiteY0" fmla="*/ 453923 h 3622402"/>
              <a:gd name="connsiteX1" fmla="*/ 453923 w 11371382"/>
              <a:gd name="connsiteY1" fmla="*/ 0 h 3622402"/>
              <a:gd name="connsiteX2" fmla="*/ 1256127 w 11371382"/>
              <a:gd name="connsiteY2" fmla="*/ 0 h 3622402"/>
              <a:gd name="connsiteX3" fmla="*/ 1849061 w 11371382"/>
              <a:gd name="connsiteY3" fmla="*/ 0 h 3622402"/>
              <a:gd name="connsiteX4" fmla="*/ 2337359 w 11371382"/>
              <a:gd name="connsiteY4" fmla="*/ 0 h 3622402"/>
              <a:gd name="connsiteX5" fmla="*/ 2721022 w 11371382"/>
              <a:gd name="connsiteY5" fmla="*/ 0 h 3622402"/>
              <a:gd name="connsiteX6" fmla="*/ 3627862 w 11371382"/>
              <a:gd name="connsiteY6" fmla="*/ 0 h 3622402"/>
              <a:gd name="connsiteX7" fmla="*/ 4325431 w 11371382"/>
              <a:gd name="connsiteY7" fmla="*/ 0 h 3622402"/>
              <a:gd name="connsiteX8" fmla="*/ 4918365 w 11371382"/>
              <a:gd name="connsiteY8" fmla="*/ 0 h 3622402"/>
              <a:gd name="connsiteX9" fmla="*/ 5720569 w 11371382"/>
              <a:gd name="connsiteY9" fmla="*/ 0 h 3622402"/>
              <a:gd name="connsiteX10" fmla="*/ 6418139 w 11371382"/>
              <a:gd name="connsiteY10" fmla="*/ 0 h 3622402"/>
              <a:gd name="connsiteX11" fmla="*/ 7011072 w 11371382"/>
              <a:gd name="connsiteY11" fmla="*/ 0 h 3622402"/>
              <a:gd name="connsiteX12" fmla="*/ 7394735 w 11371382"/>
              <a:gd name="connsiteY12" fmla="*/ 0 h 3622402"/>
              <a:gd name="connsiteX13" fmla="*/ 7987669 w 11371382"/>
              <a:gd name="connsiteY13" fmla="*/ 0 h 3622402"/>
              <a:gd name="connsiteX14" fmla="*/ 8580603 w 11371382"/>
              <a:gd name="connsiteY14" fmla="*/ 0 h 3622402"/>
              <a:gd name="connsiteX15" fmla="*/ 8964266 w 11371382"/>
              <a:gd name="connsiteY15" fmla="*/ 0 h 3622402"/>
              <a:gd name="connsiteX16" fmla="*/ 9452564 w 11371382"/>
              <a:gd name="connsiteY16" fmla="*/ 0 h 3622402"/>
              <a:gd name="connsiteX17" fmla="*/ 9836227 w 11371382"/>
              <a:gd name="connsiteY17" fmla="*/ 0 h 3622402"/>
              <a:gd name="connsiteX18" fmla="*/ 10917459 w 11371382"/>
              <a:gd name="connsiteY18" fmla="*/ 0 h 3622402"/>
              <a:gd name="connsiteX19" fmla="*/ 11371382 w 11371382"/>
              <a:gd name="connsiteY19" fmla="*/ 453923 h 3622402"/>
              <a:gd name="connsiteX20" fmla="*/ 11371382 w 11371382"/>
              <a:gd name="connsiteY20" fmla="*/ 1186853 h 3622402"/>
              <a:gd name="connsiteX21" fmla="*/ 11371382 w 11371382"/>
              <a:gd name="connsiteY21" fmla="*/ 1784055 h 3622402"/>
              <a:gd name="connsiteX22" fmla="*/ 11371382 w 11371382"/>
              <a:gd name="connsiteY22" fmla="*/ 2489840 h 3622402"/>
              <a:gd name="connsiteX23" fmla="*/ 11371382 w 11371382"/>
              <a:gd name="connsiteY23" fmla="*/ 3168479 h 3622402"/>
              <a:gd name="connsiteX24" fmla="*/ 10917459 w 11371382"/>
              <a:gd name="connsiteY24" fmla="*/ 3622402 h 3622402"/>
              <a:gd name="connsiteX25" fmla="*/ 10115255 w 11371382"/>
              <a:gd name="connsiteY25" fmla="*/ 3622402 h 3622402"/>
              <a:gd name="connsiteX26" fmla="*/ 9731592 w 11371382"/>
              <a:gd name="connsiteY26" fmla="*/ 3622402 h 3622402"/>
              <a:gd name="connsiteX27" fmla="*/ 8824752 w 11371382"/>
              <a:gd name="connsiteY27" fmla="*/ 3622402 h 3622402"/>
              <a:gd name="connsiteX28" fmla="*/ 8231818 w 11371382"/>
              <a:gd name="connsiteY28" fmla="*/ 3622402 h 3622402"/>
              <a:gd name="connsiteX29" fmla="*/ 7638884 w 11371382"/>
              <a:gd name="connsiteY29" fmla="*/ 3622402 h 3622402"/>
              <a:gd name="connsiteX30" fmla="*/ 6941315 w 11371382"/>
              <a:gd name="connsiteY30" fmla="*/ 3622402 h 3622402"/>
              <a:gd name="connsiteX31" fmla="*/ 6034476 w 11371382"/>
              <a:gd name="connsiteY31" fmla="*/ 3622402 h 3622402"/>
              <a:gd name="connsiteX32" fmla="*/ 5441542 w 11371382"/>
              <a:gd name="connsiteY32" fmla="*/ 3622402 h 3622402"/>
              <a:gd name="connsiteX33" fmla="*/ 4743973 w 11371382"/>
              <a:gd name="connsiteY33" fmla="*/ 3622402 h 3622402"/>
              <a:gd name="connsiteX34" fmla="*/ 4151039 w 11371382"/>
              <a:gd name="connsiteY34" fmla="*/ 3622402 h 3622402"/>
              <a:gd name="connsiteX35" fmla="*/ 3453470 w 11371382"/>
              <a:gd name="connsiteY35" fmla="*/ 3622402 h 3622402"/>
              <a:gd name="connsiteX36" fmla="*/ 2651266 w 11371382"/>
              <a:gd name="connsiteY36" fmla="*/ 3622402 h 3622402"/>
              <a:gd name="connsiteX37" fmla="*/ 2058332 w 11371382"/>
              <a:gd name="connsiteY37" fmla="*/ 3622402 h 3622402"/>
              <a:gd name="connsiteX38" fmla="*/ 1151492 w 11371382"/>
              <a:gd name="connsiteY38" fmla="*/ 3622402 h 3622402"/>
              <a:gd name="connsiteX39" fmla="*/ 453923 w 11371382"/>
              <a:gd name="connsiteY39" fmla="*/ 3622402 h 3622402"/>
              <a:gd name="connsiteX40" fmla="*/ 0 w 11371382"/>
              <a:gd name="connsiteY40" fmla="*/ 3168479 h 3622402"/>
              <a:gd name="connsiteX41" fmla="*/ 0 w 11371382"/>
              <a:gd name="connsiteY41" fmla="*/ 2435549 h 3622402"/>
              <a:gd name="connsiteX42" fmla="*/ 0 w 11371382"/>
              <a:gd name="connsiteY42" fmla="*/ 1811201 h 3622402"/>
              <a:gd name="connsiteX43" fmla="*/ 0 w 11371382"/>
              <a:gd name="connsiteY43" fmla="*/ 1159708 h 3622402"/>
              <a:gd name="connsiteX44" fmla="*/ 0 w 11371382"/>
              <a:gd name="connsiteY44" fmla="*/ 453923 h 36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22402" fill="none" extrusionOk="0">
                <a:moveTo>
                  <a:pt x="0" y="453923"/>
                </a:moveTo>
                <a:cubicBezTo>
                  <a:pt x="-18586" y="206214"/>
                  <a:pt x="228097" y="-1593"/>
                  <a:pt x="453923" y="0"/>
                </a:cubicBezTo>
                <a:cubicBezTo>
                  <a:pt x="680177" y="17576"/>
                  <a:pt x="906990" y="18825"/>
                  <a:pt x="1256127" y="0"/>
                </a:cubicBezTo>
                <a:cubicBezTo>
                  <a:pt x="1605264" y="-18825"/>
                  <a:pt x="1625040" y="20158"/>
                  <a:pt x="1849061" y="0"/>
                </a:cubicBezTo>
                <a:cubicBezTo>
                  <a:pt x="2073082" y="-20158"/>
                  <a:pt x="2151260" y="-934"/>
                  <a:pt x="2337359" y="0"/>
                </a:cubicBezTo>
                <a:cubicBezTo>
                  <a:pt x="2523458" y="934"/>
                  <a:pt x="2603436" y="-6144"/>
                  <a:pt x="2721022" y="0"/>
                </a:cubicBezTo>
                <a:cubicBezTo>
                  <a:pt x="2838608" y="6144"/>
                  <a:pt x="3367317" y="-43028"/>
                  <a:pt x="3627862" y="0"/>
                </a:cubicBezTo>
                <a:cubicBezTo>
                  <a:pt x="3888407" y="43028"/>
                  <a:pt x="4057367" y="-19561"/>
                  <a:pt x="4325431" y="0"/>
                </a:cubicBezTo>
                <a:cubicBezTo>
                  <a:pt x="4593495" y="19561"/>
                  <a:pt x="4721839" y="-7548"/>
                  <a:pt x="4918365" y="0"/>
                </a:cubicBezTo>
                <a:cubicBezTo>
                  <a:pt x="5114891" y="7548"/>
                  <a:pt x="5350652" y="23137"/>
                  <a:pt x="5720569" y="0"/>
                </a:cubicBezTo>
                <a:cubicBezTo>
                  <a:pt x="6090486" y="-23137"/>
                  <a:pt x="6147726" y="32573"/>
                  <a:pt x="6418139" y="0"/>
                </a:cubicBezTo>
                <a:cubicBezTo>
                  <a:pt x="6688552" y="-32573"/>
                  <a:pt x="6742440" y="-6177"/>
                  <a:pt x="7011072" y="0"/>
                </a:cubicBezTo>
                <a:cubicBezTo>
                  <a:pt x="7279704" y="6177"/>
                  <a:pt x="7284533" y="18466"/>
                  <a:pt x="7394735" y="0"/>
                </a:cubicBezTo>
                <a:cubicBezTo>
                  <a:pt x="7504937" y="-18466"/>
                  <a:pt x="7817583" y="22489"/>
                  <a:pt x="7987669" y="0"/>
                </a:cubicBezTo>
                <a:cubicBezTo>
                  <a:pt x="8157755" y="-22489"/>
                  <a:pt x="8284740" y="-13345"/>
                  <a:pt x="8580603" y="0"/>
                </a:cubicBezTo>
                <a:cubicBezTo>
                  <a:pt x="8876466" y="13345"/>
                  <a:pt x="8800416" y="-594"/>
                  <a:pt x="8964266" y="0"/>
                </a:cubicBezTo>
                <a:cubicBezTo>
                  <a:pt x="9128116" y="594"/>
                  <a:pt x="9238149" y="10357"/>
                  <a:pt x="9452564" y="0"/>
                </a:cubicBezTo>
                <a:cubicBezTo>
                  <a:pt x="9666979" y="-10357"/>
                  <a:pt x="9739083" y="-7307"/>
                  <a:pt x="9836227" y="0"/>
                </a:cubicBezTo>
                <a:cubicBezTo>
                  <a:pt x="9933371" y="7307"/>
                  <a:pt x="10700381" y="10811"/>
                  <a:pt x="10917459" y="0"/>
                </a:cubicBezTo>
                <a:cubicBezTo>
                  <a:pt x="11176466" y="14150"/>
                  <a:pt x="11353809" y="212545"/>
                  <a:pt x="11371382" y="453923"/>
                </a:cubicBezTo>
                <a:cubicBezTo>
                  <a:pt x="11392439" y="602660"/>
                  <a:pt x="11345194" y="828584"/>
                  <a:pt x="11371382" y="1186853"/>
                </a:cubicBezTo>
                <a:cubicBezTo>
                  <a:pt x="11397571" y="1545122"/>
                  <a:pt x="11392364" y="1648090"/>
                  <a:pt x="11371382" y="1784055"/>
                </a:cubicBezTo>
                <a:cubicBezTo>
                  <a:pt x="11350400" y="1920020"/>
                  <a:pt x="11395991" y="2268830"/>
                  <a:pt x="11371382" y="2489840"/>
                </a:cubicBezTo>
                <a:cubicBezTo>
                  <a:pt x="11346773" y="2710850"/>
                  <a:pt x="11404328" y="2985434"/>
                  <a:pt x="11371382" y="3168479"/>
                </a:cubicBezTo>
                <a:cubicBezTo>
                  <a:pt x="11378161" y="3416007"/>
                  <a:pt x="11168213" y="3653535"/>
                  <a:pt x="10917459" y="3622402"/>
                </a:cubicBezTo>
                <a:cubicBezTo>
                  <a:pt x="10686262" y="3654340"/>
                  <a:pt x="10502187" y="3649553"/>
                  <a:pt x="10115255" y="3622402"/>
                </a:cubicBezTo>
                <a:cubicBezTo>
                  <a:pt x="9728323" y="3595251"/>
                  <a:pt x="9884053" y="3620899"/>
                  <a:pt x="9731592" y="3622402"/>
                </a:cubicBezTo>
                <a:cubicBezTo>
                  <a:pt x="9579131" y="3623905"/>
                  <a:pt x="9080526" y="3667477"/>
                  <a:pt x="8824752" y="3622402"/>
                </a:cubicBezTo>
                <a:cubicBezTo>
                  <a:pt x="8568978" y="3577327"/>
                  <a:pt x="8388609" y="3642278"/>
                  <a:pt x="8231818" y="3622402"/>
                </a:cubicBezTo>
                <a:cubicBezTo>
                  <a:pt x="8075027" y="3602526"/>
                  <a:pt x="7823658" y="3626631"/>
                  <a:pt x="7638884" y="3622402"/>
                </a:cubicBezTo>
                <a:cubicBezTo>
                  <a:pt x="7454110" y="3618173"/>
                  <a:pt x="7288511" y="3644966"/>
                  <a:pt x="6941315" y="3622402"/>
                </a:cubicBezTo>
                <a:cubicBezTo>
                  <a:pt x="6594119" y="3599838"/>
                  <a:pt x="6245927" y="3586332"/>
                  <a:pt x="6034476" y="3622402"/>
                </a:cubicBezTo>
                <a:cubicBezTo>
                  <a:pt x="5823025" y="3658472"/>
                  <a:pt x="5729902" y="3625165"/>
                  <a:pt x="5441542" y="3622402"/>
                </a:cubicBezTo>
                <a:cubicBezTo>
                  <a:pt x="5153182" y="3619639"/>
                  <a:pt x="5018121" y="3649160"/>
                  <a:pt x="4743973" y="3622402"/>
                </a:cubicBezTo>
                <a:cubicBezTo>
                  <a:pt x="4469825" y="3595644"/>
                  <a:pt x="4436370" y="3639918"/>
                  <a:pt x="4151039" y="3622402"/>
                </a:cubicBezTo>
                <a:cubicBezTo>
                  <a:pt x="3865708" y="3604886"/>
                  <a:pt x="3698567" y="3621602"/>
                  <a:pt x="3453470" y="3622402"/>
                </a:cubicBezTo>
                <a:cubicBezTo>
                  <a:pt x="3208373" y="3623202"/>
                  <a:pt x="2828099" y="3588769"/>
                  <a:pt x="2651266" y="3622402"/>
                </a:cubicBezTo>
                <a:cubicBezTo>
                  <a:pt x="2474433" y="3656035"/>
                  <a:pt x="2320365" y="3610376"/>
                  <a:pt x="2058332" y="3622402"/>
                </a:cubicBezTo>
                <a:cubicBezTo>
                  <a:pt x="1796299" y="3634428"/>
                  <a:pt x="1559788" y="3606636"/>
                  <a:pt x="1151492" y="3622402"/>
                </a:cubicBezTo>
                <a:cubicBezTo>
                  <a:pt x="743196" y="3638168"/>
                  <a:pt x="795881" y="3596968"/>
                  <a:pt x="453923" y="3622402"/>
                </a:cubicBezTo>
                <a:cubicBezTo>
                  <a:pt x="209576" y="3635325"/>
                  <a:pt x="34496" y="3391878"/>
                  <a:pt x="0" y="3168479"/>
                </a:cubicBezTo>
                <a:cubicBezTo>
                  <a:pt x="24328" y="2915556"/>
                  <a:pt x="-4996" y="2671065"/>
                  <a:pt x="0" y="2435549"/>
                </a:cubicBezTo>
                <a:cubicBezTo>
                  <a:pt x="4996" y="2200033"/>
                  <a:pt x="21897" y="2077442"/>
                  <a:pt x="0" y="1811201"/>
                </a:cubicBezTo>
                <a:cubicBezTo>
                  <a:pt x="-21897" y="1544960"/>
                  <a:pt x="-7114" y="1399106"/>
                  <a:pt x="0" y="1159708"/>
                </a:cubicBezTo>
                <a:cubicBezTo>
                  <a:pt x="7114" y="920310"/>
                  <a:pt x="-11636" y="750904"/>
                  <a:pt x="0" y="453923"/>
                </a:cubicBezTo>
                <a:close/>
              </a:path>
              <a:path w="11371382" h="3622402" stroke="0" extrusionOk="0">
                <a:moveTo>
                  <a:pt x="0" y="453923"/>
                </a:moveTo>
                <a:cubicBezTo>
                  <a:pt x="1809" y="258543"/>
                  <a:pt x="221431" y="32527"/>
                  <a:pt x="453923" y="0"/>
                </a:cubicBezTo>
                <a:cubicBezTo>
                  <a:pt x="726471" y="25416"/>
                  <a:pt x="946351" y="-31719"/>
                  <a:pt x="1256127" y="0"/>
                </a:cubicBezTo>
                <a:cubicBezTo>
                  <a:pt x="1565903" y="31719"/>
                  <a:pt x="1611254" y="-12540"/>
                  <a:pt x="1744426" y="0"/>
                </a:cubicBezTo>
                <a:cubicBezTo>
                  <a:pt x="1877598" y="12540"/>
                  <a:pt x="2087570" y="18517"/>
                  <a:pt x="2232724" y="0"/>
                </a:cubicBezTo>
                <a:cubicBezTo>
                  <a:pt x="2377878" y="-18517"/>
                  <a:pt x="2663424" y="-7073"/>
                  <a:pt x="3034929" y="0"/>
                </a:cubicBezTo>
                <a:cubicBezTo>
                  <a:pt x="3406435" y="7073"/>
                  <a:pt x="3462760" y="256"/>
                  <a:pt x="3627862" y="0"/>
                </a:cubicBezTo>
                <a:cubicBezTo>
                  <a:pt x="3792964" y="-256"/>
                  <a:pt x="4148508" y="17924"/>
                  <a:pt x="4534702" y="0"/>
                </a:cubicBezTo>
                <a:cubicBezTo>
                  <a:pt x="4920896" y="-17924"/>
                  <a:pt x="5091290" y="16255"/>
                  <a:pt x="5441542" y="0"/>
                </a:cubicBezTo>
                <a:cubicBezTo>
                  <a:pt x="5791794" y="-16255"/>
                  <a:pt x="6059964" y="14702"/>
                  <a:pt x="6243746" y="0"/>
                </a:cubicBezTo>
                <a:cubicBezTo>
                  <a:pt x="6427528" y="-14702"/>
                  <a:pt x="6498835" y="-13955"/>
                  <a:pt x="6732045" y="0"/>
                </a:cubicBezTo>
                <a:cubicBezTo>
                  <a:pt x="6965255" y="13955"/>
                  <a:pt x="7022290" y="-11756"/>
                  <a:pt x="7115708" y="0"/>
                </a:cubicBezTo>
                <a:cubicBezTo>
                  <a:pt x="7209126" y="11756"/>
                  <a:pt x="7750216" y="29884"/>
                  <a:pt x="8022547" y="0"/>
                </a:cubicBezTo>
                <a:cubicBezTo>
                  <a:pt x="8294878" y="-29884"/>
                  <a:pt x="8547200" y="-10078"/>
                  <a:pt x="8720116" y="0"/>
                </a:cubicBezTo>
                <a:cubicBezTo>
                  <a:pt x="8893032" y="10078"/>
                  <a:pt x="9246730" y="4902"/>
                  <a:pt x="9417686" y="0"/>
                </a:cubicBezTo>
                <a:cubicBezTo>
                  <a:pt x="9588642" y="-4902"/>
                  <a:pt x="9751545" y="1442"/>
                  <a:pt x="9905984" y="0"/>
                </a:cubicBezTo>
                <a:cubicBezTo>
                  <a:pt x="10060423" y="-1442"/>
                  <a:pt x="10575961" y="20309"/>
                  <a:pt x="10917459" y="0"/>
                </a:cubicBezTo>
                <a:cubicBezTo>
                  <a:pt x="11198060" y="6787"/>
                  <a:pt x="11353258" y="197229"/>
                  <a:pt x="11371382" y="453923"/>
                </a:cubicBezTo>
                <a:cubicBezTo>
                  <a:pt x="11344363" y="722388"/>
                  <a:pt x="11349022" y="934962"/>
                  <a:pt x="11371382" y="1078271"/>
                </a:cubicBezTo>
                <a:cubicBezTo>
                  <a:pt x="11393742" y="1221580"/>
                  <a:pt x="11342745" y="1567575"/>
                  <a:pt x="11371382" y="1811201"/>
                </a:cubicBezTo>
                <a:cubicBezTo>
                  <a:pt x="11400020" y="2054827"/>
                  <a:pt x="11352552" y="2286153"/>
                  <a:pt x="11371382" y="2516986"/>
                </a:cubicBezTo>
                <a:cubicBezTo>
                  <a:pt x="11390212" y="2747820"/>
                  <a:pt x="11398779" y="2868943"/>
                  <a:pt x="11371382" y="3168479"/>
                </a:cubicBezTo>
                <a:cubicBezTo>
                  <a:pt x="11366055" y="3409127"/>
                  <a:pt x="11186171" y="3672583"/>
                  <a:pt x="10917459" y="3622402"/>
                </a:cubicBezTo>
                <a:cubicBezTo>
                  <a:pt x="10638357" y="3595744"/>
                  <a:pt x="10519747" y="3652177"/>
                  <a:pt x="10219890" y="3622402"/>
                </a:cubicBezTo>
                <a:cubicBezTo>
                  <a:pt x="9920033" y="3592627"/>
                  <a:pt x="9912490" y="3645249"/>
                  <a:pt x="9626956" y="3622402"/>
                </a:cubicBezTo>
                <a:cubicBezTo>
                  <a:pt x="9341422" y="3599555"/>
                  <a:pt x="9107914" y="3599110"/>
                  <a:pt x="8720116" y="3622402"/>
                </a:cubicBezTo>
                <a:cubicBezTo>
                  <a:pt x="8332318" y="3645694"/>
                  <a:pt x="8097024" y="3582777"/>
                  <a:pt x="7813277" y="3622402"/>
                </a:cubicBezTo>
                <a:cubicBezTo>
                  <a:pt x="7529530" y="3662027"/>
                  <a:pt x="7353755" y="3598250"/>
                  <a:pt x="7220343" y="3622402"/>
                </a:cubicBezTo>
                <a:cubicBezTo>
                  <a:pt x="7086931" y="3646554"/>
                  <a:pt x="6997741" y="3608109"/>
                  <a:pt x="6836680" y="3622402"/>
                </a:cubicBezTo>
                <a:cubicBezTo>
                  <a:pt x="6675619" y="3636695"/>
                  <a:pt x="6484203" y="3639415"/>
                  <a:pt x="6348382" y="3622402"/>
                </a:cubicBezTo>
                <a:cubicBezTo>
                  <a:pt x="6212561" y="3605389"/>
                  <a:pt x="5965135" y="3623339"/>
                  <a:pt x="5860083" y="3622402"/>
                </a:cubicBezTo>
                <a:cubicBezTo>
                  <a:pt x="5755031" y="3621465"/>
                  <a:pt x="5329315" y="3633142"/>
                  <a:pt x="5057879" y="3622402"/>
                </a:cubicBezTo>
                <a:cubicBezTo>
                  <a:pt x="4786443" y="3611662"/>
                  <a:pt x="4825803" y="3638981"/>
                  <a:pt x="4674216" y="3622402"/>
                </a:cubicBezTo>
                <a:cubicBezTo>
                  <a:pt x="4522629" y="3605823"/>
                  <a:pt x="4372451" y="3645172"/>
                  <a:pt x="4185918" y="3622402"/>
                </a:cubicBezTo>
                <a:cubicBezTo>
                  <a:pt x="3999385" y="3599632"/>
                  <a:pt x="3605085" y="3637050"/>
                  <a:pt x="3279078" y="3622402"/>
                </a:cubicBezTo>
                <a:cubicBezTo>
                  <a:pt x="2953071" y="3607754"/>
                  <a:pt x="2974509" y="3619471"/>
                  <a:pt x="2895415" y="3622402"/>
                </a:cubicBezTo>
                <a:cubicBezTo>
                  <a:pt x="2816321" y="3625333"/>
                  <a:pt x="2605033" y="3614958"/>
                  <a:pt x="2511752" y="3622402"/>
                </a:cubicBezTo>
                <a:cubicBezTo>
                  <a:pt x="2418471" y="3629846"/>
                  <a:pt x="2290977" y="3608374"/>
                  <a:pt x="2128089" y="3622402"/>
                </a:cubicBezTo>
                <a:cubicBezTo>
                  <a:pt x="1965201" y="3636430"/>
                  <a:pt x="1648595" y="3645901"/>
                  <a:pt x="1430520" y="3622402"/>
                </a:cubicBezTo>
                <a:cubicBezTo>
                  <a:pt x="1212445" y="3598903"/>
                  <a:pt x="918643" y="3643742"/>
                  <a:pt x="453923" y="3622402"/>
                </a:cubicBezTo>
                <a:cubicBezTo>
                  <a:pt x="264686" y="3611504"/>
                  <a:pt x="-8082" y="3410690"/>
                  <a:pt x="0" y="3168479"/>
                </a:cubicBezTo>
                <a:cubicBezTo>
                  <a:pt x="15734" y="2993735"/>
                  <a:pt x="19332" y="2694878"/>
                  <a:pt x="0" y="2489840"/>
                </a:cubicBezTo>
                <a:cubicBezTo>
                  <a:pt x="-19332" y="2284802"/>
                  <a:pt x="10008" y="2131414"/>
                  <a:pt x="0" y="1811201"/>
                </a:cubicBezTo>
                <a:cubicBezTo>
                  <a:pt x="-10008" y="1490988"/>
                  <a:pt x="18942" y="1268630"/>
                  <a:pt x="0" y="1105416"/>
                </a:cubicBezTo>
                <a:cubicBezTo>
                  <a:pt x="-18942" y="942202"/>
                  <a:pt x="21900" y="662520"/>
                  <a:pt x="0" y="4539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lnSpc>
                <a:spcPct val="120000"/>
              </a:lnSpc>
            </a:pPr>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endParaRPr kumimoji="0" lang="vi-VN"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1</a:t>
            </a:r>
          </a:p>
        </p:txBody>
      </p:sp>
    </p:spTree>
    <p:controls>
      <mc:AlternateContent xmlns:mc="http://schemas.openxmlformats.org/markup-compatibility/2006">
        <mc:Choice xmlns:v="urn:schemas-microsoft-com:vml" Requires="v">
          <p:control name="TextBox1" r:id="rId1" imgW="6734160" imgH="1076400"/>
        </mc:Choice>
        <mc:Fallback>
          <p:control name="TextBox1" r:id="rId1" imgW="6734160" imgH="107640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2646470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66000">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7"/>
            <a:ext cx="11371382" cy="4146277"/>
          </a:xfrm>
          <a:custGeom>
            <a:avLst/>
            <a:gdLst>
              <a:gd name="connsiteX0" fmla="*/ 0 w 11371382"/>
              <a:gd name="connsiteY0" fmla="*/ 519570 h 4146277"/>
              <a:gd name="connsiteX1" fmla="*/ 519570 w 11371382"/>
              <a:gd name="connsiteY1" fmla="*/ 0 h 4146277"/>
              <a:gd name="connsiteX2" fmla="*/ 1311709 w 11371382"/>
              <a:gd name="connsiteY2" fmla="*/ 0 h 4146277"/>
              <a:gd name="connsiteX3" fmla="*/ 1690557 w 11371382"/>
              <a:gd name="connsiteY3" fmla="*/ 0 h 4146277"/>
              <a:gd name="connsiteX4" fmla="*/ 2586018 w 11371382"/>
              <a:gd name="connsiteY4" fmla="*/ 0 h 4146277"/>
              <a:gd name="connsiteX5" fmla="*/ 3274835 w 11371382"/>
              <a:gd name="connsiteY5" fmla="*/ 0 h 4146277"/>
              <a:gd name="connsiteX6" fmla="*/ 3860328 w 11371382"/>
              <a:gd name="connsiteY6" fmla="*/ 0 h 4146277"/>
              <a:gd name="connsiteX7" fmla="*/ 4652467 w 11371382"/>
              <a:gd name="connsiteY7" fmla="*/ 0 h 4146277"/>
              <a:gd name="connsiteX8" fmla="*/ 5341283 w 11371382"/>
              <a:gd name="connsiteY8" fmla="*/ 0 h 4146277"/>
              <a:gd name="connsiteX9" fmla="*/ 5926777 w 11371382"/>
              <a:gd name="connsiteY9" fmla="*/ 0 h 4146277"/>
              <a:gd name="connsiteX10" fmla="*/ 6305626 w 11371382"/>
              <a:gd name="connsiteY10" fmla="*/ 0 h 4146277"/>
              <a:gd name="connsiteX11" fmla="*/ 6891119 w 11371382"/>
              <a:gd name="connsiteY11" fmla="*/ 0 h 4146277"/>
              <a:gd name="connsiteX12" fmla="*/ 7476613 w 11371382"/>
              <a:gd name="connsiteY12" fmla="*/ 0 h 4146277"/>
              <a:gd name="connsiteX13" fmla="*/ 7855462 w 11371382"/>
              <a:gd name="connsiteY13" fmla="*/ 0 h 4146277"/>
              <a:gd name="connsiteX14" fmla="*/ 8337633 w 11371382"/>
              <a:gd name="connsiteY14" fmla="*/ 0 h 4146277"/>
              <a:gd name="connsiteX15" fmla="*/ 8716482 w 11371382"/>
              <a:gd name="connsiteY15" fmla="*/ 0 h 4146277"/>
              <a:gd name="connsiteX16" fmla="*/ 9611943 w 11371382"/>
              <a:gd name="connsiteY16" fmla="*/ 0 h 4146277"/>
              <a:gd name="connsiteX17" fmla="*/ 10094114 w 11371382"/>
              <a:gd name="connsiteY17" fmla="*/ 0 h 4146277"/>
              <a:gd name="connsiteX18" fmla="*/ 10851812 w 11371382"/>
              <a:gd name="connsiteY18" fmla="*/ 0 h 4146277"/>
              <a:gd name="connsiteX19" fmla="*/ 11371382 w 11371382"/>
              <a:gd name="connsiteY19" fmla="*/ 519570 h 4146277"/>
              <a:gd name="connsiteX20" fmla="*/ 11371382 w 11371382"/>
              <a:gd name="connsiteY20" fmla="*/ 1109926 h 4146277"/>
              <a:gd name="connsiteX21" fmla="*/ 11371382 w 11371382"/>
              <a:gd name="connsiteY21" fmla="*/ 1731353 h 4146277"/>
              <a:gd name="connsiteX22" fmla="*/ 11371382 w 11371382"/>
              <a:gd name="connsiteY22" fmla="*/ 2383852 h 4146277"/>
              <a:gd name="connsiteX23" fmla="*/ 11371382 w 11371382"/>
              <a:gd name="connsiteY23" fmla="*/ 3036351 h 4146277"/>
              <a:gd name="connsiteX24" fmla="*/ 11371382 w 11371382"/>
              <a:gd name="connsiteY24" fmla="*/ 3626707 h 4146277"/>
              <a:gd name="connsiteX25" fmla="*/ 10851812 w 11371382"/>
              <a:gd name="connsiteY25" fmla="*/ 4146277 h 4146277"/>
              <a:gd name="connsiteX26" fmla="*/ 10059673 w 11371382"/>
              <a:gd name="connsiteY26" fmla="*/ 4146277 h 4146277"/>
              <a:gd name="connsiteX27" fmla="*/ 9474180 w 11371382"/>
              <a:gd name="connsiteY27" fmla="*/ 4146277 h 4146277"/>
              <a:gd name="connsiteX28" fmla="*/ 8785364 w 11371382"/>
              <a:gd name="connsiteY28" fmla="*/ 4146277 h 4146277"/>
              <a:gd name="connsiteX29" fmla="*/ 7889903 w 11371382"/>
              <a:gd name="connsiteY29" fmla="*/ 4146277 h 4146277"/>
              <a:gd name="connsiteX30" fmla="*/ 7304409 w 11371382"/>
              <a:gd name="connsiteY30" fmla="*/ 4146277 h 4146277"/>
              <a:gd name="connsiteX31" fmla="*/ 6615593 w 11371382"/>
              <a:gd name="connsiteY31" fmla="*/ 4146277 h 4146277"/>
              <a:gd name="connsiteX32" fmla="*/ 6030099 w 11371382"/>
              <a:gd name="connsiteY32" fmla="*/ 4146277 h 4146277"/>
              <a:gd name="connsiteX33" fmla="*/ 5341283 w 11371382"/>
              <a:gd name="connsiteY33" fmla="*/ 4146277 h 4146277"/>
              <a:gd name="connsiteX34" fmla="*/ 4549144 w 11371382"/>
              <a:gd name="connsiteY34" fmla="*/ 4146277 h 4146277"/>
              <a:gd name="connsiteX35" fmla="*/ 3963651 w 11371382"/>
              <a:gd name="connsiteY35" fmla="*/ 4146277 h 4146277"/>
              <a:gd name="connsiteX36" fmla="*/ 3068190 w 11371382"/>
              <a:gd name="connsiteY36" fmla="*/ 4146277 h 4146277"/>
              <a:gd name="connsiteX37" fmla="*/ 2379374 w 11371382"/>
              <a:gd name="connsiteY37" fmla="*/ 4146277 h 4146277"/>
              <a:gd name="connsiteX38" fmla="*/ 1897202 w 11371382"/>
              <a:gd name="connsiteY38" fmla="*/ 4146277 h 4146277"/>
              <a:gd name="connsiteX39" fmla="*/ 519570 w 11371382"/>
              <a:gd name="connsiteY39" fmla="*/ 4146277 h 4146277"/>
              <a:gd name="connsiteX40" fmla="*/ 0 w 11371382"/>
              <a:gd name="connsiteY40" fmla="*/ 3626707 h 4146277"/>
              <a:gd name="connsiteX41" fmla="*/ 0 w 11371382"/>
              <a:gd name="connsiteY41" fmla="*/ 3067422 h 4146277"/>
              <a:gd name="connsiteX42" fmla="*/ 0 w 11371382"/>
              <a:gd name="connsiteY42" fmla="*/ 2414924 h 4146277"/>
              <a:gd name="connsiteX43" fmla="*/ 0 w 11371382"/>
              <a:gd name="connsiteY43" fmla="*/ 1762425 h 4146277"/>
              <a:gd name="connsiteX44" fmla="*/ 0 w 11371382"/>
              <a:gd name="connsiteY44" fmla="*/ 1078855 h 4146277"/>
              <a:gd name="connsiteX45" fmla="*/ 0 w 11371382"/>
              <a:gd name="connsiteY45" fmla="*/ 519570 h 414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4146277" fill="none" extrusionOk="0">
                <a:moveTo>
                  <a:pt x="0" y="519570"/>
                </a:moveTo>
                <a:cubicBezTo>
                  <a:pt x="11367" y="223914"/>
                  <a:pt x="221754" y="-15283"/>
                  <a:pt x="519570" y="0"/>
                </a:cubicBezTo>
                <a:cubicBezTo>
                  <a:pt x="906579" y="-19186"/>
                  <a:pt x="923982" y="-14885"/>
                  <a:pt x="1311709" y="0"/>
                </a:cubicBezTo>
                <a:cubicBezTo>
                  <a:pt x="1699436" y="14885"/>
                  <a:pt x="1508546" y="-18830"/>
                  <a:pt x="1690557" y="0"/>
                </a:cubicBezTo>
                <a:cubicBezTo>
                  <a:pt x="1872568" y="18830"/>
                  <a:pt x="2293409" y="-12249"/>
                  <a:pt x="2586018" y="0"/>
                </a:cubicBezTo>
                <a:cubicBezTo>
                  <a:pt x="2878627" y="12249"/>
                  <a:pt x="2951794" y="-7185"/>
                  <a:pt x="3274835" y="0"/>
                </a:cubicBezTo>
                <a:cubicBezTo>
                  <a:pt x="3597876" y="7185"/>
                  <a:pt x="3701340" y="-17932"/>
                  <a:pt x="3860328" y="0"/>
                </a:cubicBezTo>
                <a:cubicBezTo>
                  <a:pt x="4019316" y="17932"/>
                  <a:pt x="4293316" y="-12104"/>
                  <a:pt x="4652467" y="0"/>
                </a:cubicBezTo>
                <a:cubicBezTo>
                  <a:pt x="5011618" y="12104"/>
                  <a:pt x="5166147" y="-11705"/>
                  <a:pt x="5341283" y="0"/>
                </a:cubicBezTo>
                <a:cubicBezTo>
                  <a:pt x="5516419" y="11705"/>
                  <a:pt x="5786809" y="-275"/>
                  <a:pt x="5926777" y="0"/>
                </a:cubicBezTo>
                <a:cubicBezTo>
                  <a:pt x="6066745" y="275"/>
                  <a:pt x="6132998" y="5943"/>
                  <a:pt x="6305626" y="0"/>
                </a:cubicBezTo>
                <a:cubicBezTo>
                  <a:pt x="6478254" y="-5943"/>
                  <a:pt x="6629470" y="16509"/>
                  <a:pt x="6891119" y="0"/>
                </a:cubicBezTo>
                <a:cubicBezTo>
                  <a:pt x="7152768" y="-16509"/>
                  <a:pt x="7323820" y="7358"/>
                  <a:pt x="7476613" y="0"/>
                </a:cubicBezTo>
                <a:cubicBezTo>
                  <a:pt x="7629406" y="-7358"/>
                  <a:pt x="7752444" y="13809"/>
                  <a:pt x="7855462" y="0"/>
                </a:cubicBezTo>
                <a:cubicBezTo>
                  <a:pt x="7958480" y="-13809"/>
                  <a:pt x="8198210" y="13143"/>
                  <a:pt x="8337633" y="0"/>
                </a:cubicBezTo>
                <a:cubicBezTo>
                  <a:pt x="8477056" y="-13143"/>
                  <a:pt x="8568738" y="4596"/>
                  <a:pt x="8716482" y="0"/>
                </a:cubicBezTo>
                <a:cubicBezTo>
                  <a:pt x="8864226" y="-4596"/>
                  <a:pt x="9425094" y="4617"/>
                  <a:pt x="9611943" y="0"/>
                </a:cubicBezTo>
                <a:cubicBezTo>
                  <a:pt x="9798792" y="-4617"/>
                  <a:pt x="9986659" y="-6133"/>
                  <a:pt x="10094114" y="0"/>
                </a:cubicBezTo>
                <a:cubicBezTo>
                  <a:pt x="10201569" y="6133"/>
                  <a:pt x="10534400" y="-26687"/>
                  <a:pt x="10851812" y="0"/>
                </a:cubicBezTo>
                <a:cubicBezTo>
                  <a:pt x="11072807" y="19321"/>
                  <a:pt x="11394019" y="177963"/>
                  <a:pt x="11371382" y="519570"/>
                </a:cubicBezTo>
                <a:cubicBezTo>
                  <a:pt x="11378759" y="675831"/>
                  <a:pt x="11359856" y="884509"/>
                  <a:pt x="11371382" y="1109926"/>
                </a:cubicBezTo>
                <a:cubicBezTo>
                  <a:pt x="11382908" y="1335343"/>
                  <a:pt x="11361502" y="1484080"/>
                  <a:pt x="11371382" y="1731353"/>
                </a:cubicBezTo>
                <a:cubicBezTo>
                  <a:pt x="11381262" y="1978626"/>
                  <a:pt x="11400492" y="2195786"/>
                  <a:pt x="11371382" y="2383852"/>
                </a:cubicBezTo>
                <a:cubicBezTo>
                  <a:pt x="11342272" y="2571918"/>
                  <a:pt x="11375091" y="2812289"/>
                  <a:pt x="11371382" y="3036351"/>
                </a:cubicBezTo>
                <a:cubicBezTo>
                  <a:pt x="11367673" y="3260413"/>
                  <a:pt x="11352971" y="3414036"/>
                  <a:pt x="11371382" y="3626707"/>
                </a:cubicBezTo>
                <a:cubicBezTo>
                  <a:pt x="11359488" y="3916676"/>
                  <a:pt x="11195715" y="4113813"/>
                  <a:pt x="10851812" y="4146277"/>
                </a:cubicBezTo>
                <a:cubicBezTo>
                  <a:pt x="10524378" y="4140012"/>
                  <a:pt x="10357187" y="4136914"/>
                  <a:pt x="10059673" y="4146277"/>
                </a:cubicBezTo>
                <a:cubicBezTo>
                  <a:pt x="9762159" y="4155640"/>
                  <a:pt x="9689451" y="4166016"/>
                  <a:pt x="9474180" y="4146277"/>
                </a:cubicBezTo>
                <a:cubicBezTo>
                  <a:pt x="9258909" y="4126538"/>
                  <a:pt x="9005661" y="4160585"/>
                  <a:pt x="8785364" y="4146277"/>
                </a:cubicBezTo>
                <a:cubicBezTo>
                  <a:pt x="8565067" y="4131969"/>
                  <a:pt x="8267659" y="4176930"/>
                  <a:pt x="7889903" y="4146277"/>
                </a:cubicBezTo>
                <a:cubicBezTo>
                  <a:pt x="7512147" y="4115624"/>
                  <a:pt x="7425136" y="4121222"/>
                  <a:pt x="7304409" y="4146277"/>
                </a:cubicBezTo>
                <a:cubicBezTo>
                  <a:pt x="7183682" y="4171332"/>
                  <a:pt x="6822238" y="4152170"/>
                  <a:pt x="6615593" y="4146277"/>
                </a:cubicBezTo>
                <a:cubicBezTo>
                  <a:pt x="6408948" y="4140384"/>
                  <a:pt x="6267656" y="4130999"/>
                  <a:pt x="6030099" y="4146277"/>
                </a:cubicBezTo>
                <a:cubicBezTo>
                  <a:pt x="5792542" y="4161555"/>
                  <a:pt x="5684411" y="4156185"/>
                  <a:pt x="5341283" y="4146277"/>
                </a:cubicBezTo>
                <a:cubicBezTo>
                  <a:pt x="4998155" y="4136369"/>
                  <a:pt x="4899493" y="4166668"/>
                  <a:pt x="4549144" y="4146277"/>
                </a:cubicBezTo>
                <a:cubicBezTo>
                  <a:pt x="4198795" y="4125886"/>
                  <a:pt x="4136970" y="4174736"/>
                  <a:pt x="3963651" y="4146277"/>
                </a:cubicBezTo>
                <a:cubicBezTo>
                  <a:pt x="3790332" y="4117818"/>
                  <a:pt x="3448620" y="4147320"/>
                  <a:pt x="3068190" y="4146277"/>
                </a:cubicBezTo>
                <a:cubicBezTo>
                  <a:pt x="2687760" y="4145234"/>
                  <a:pt x="2634727" y="4121720"/>
                  <a:pt x="2379374" y="4146277"/>
                </a:cubicBezTo>
                <a:cubicBezTo>
                  <a:pt x="2124021" y="4170834"/>
                  <a:pt x="2095294" y="4124225"/>
                  <a:pt x="1897202" y="4146277"/>
                </a:cubicBezTo>
                <a:cubicBezTo>
                  <a:pt x="1699110" y="4168329"/>
                  <a:pt x="1085537" y="4160636"/>
                  <a:pt x="519570" y="4146277"/>
                </a:cubicBezTo>
                <a:cubicBezTo>
                  <a:pt x="226216" y="4096461"/>
                  <a:pt x="-41133" y="3946721"/>
                  <a:pt x="0" y="3626707"/>
                </a:cubicBezTo>
                <a:cubicBezTo>
                  <a:pt x="5071" y="3424670"/>
                  <a:pt x="-4271" y="3297732"/>
                  <a:pt x="0" y="3067422"/>
                </a:cubicBezTo>
                <a:cubicBezTo>
                  <a:pt x="4271" y="2837113"/>
                  <a:pt x="13328" y="2556172"/>
                  <a:pt x="0" y="2414924"/>
                </a:cubicBezTo>
                <a:cubicBezTo>
                  <a:pt x="-13328" y="2273676"/>
                  <a:pt x="-27860" y="1994013"/>
                  <a:pt x="0" y="1762425"/>
                </a:cubicBezTo>
                <a:cubicBezTo>
                  <a:pt x="27860" y="1530837"/>
                  <a:pt x="15239" y="1306177"/>
                  <a:pt x="0" y="1078855"/>
                </a:cubicBezTo>
                <a:cubicBezTo>
                  <a:pt x="-15239" y="851533"/>
                  <a:pt x="21751" y="730292"/>
                  <a:pt x="0" y="519570"/>
                </a:cubicBezTo>
                <a:close/>
              </a:path>
              <a:path w="11371382" h="4146277" stroke="0" extrusionOk="0">
                <a:moveTo>
                  <a:pt x="0" y="519570"/>
                </a:moveTo>
                <a:cubicBezTo>
                  <a:pt x="261" y="240604"/>
                  <a:pt x="253038" y="36486"/>
                  <a:pt x="519570" y="0"/>
                </a:cubicBezTo>
                <a:cubicBezTo>
                  <a:pt x="865601" y="9196"/>
                  <a:pt x="1066144" y="8981"/>
                  <a:pt x="1311709" y="0"/>
                </a:cubicBezTo>
                <a:cubicBezTo>
                  <a:pt x="1557274" y="-8981"/>
                  <a:pt x="1656962" y="8039"/>
                  <a:pt x="1793880" y="0"/>
                </a:cubicBezTo>
                <a:cubicBezTo>
                  <a:pt x="1930798" y="-8039"/>
                  <a:pt x="2038007" y="22088"/>
                  <a:pt x="2276051" y="0"/>
                </a:cubicBezTo>
                <a:cubicBezTo>
                  <a:pt x="2514095" y="-22088"/>
                  <a:pt x="2837956" y="-13261"/>
                  <a:pt x="3068190" y="0"/>
                </a:cubicBezTo>
                <a:cubicBezTo>
                  <a:pt x="3298424" y="13261"/>
                  <a:pt x="3476426" y="-2774"/>
                  <a:pt x="3653683" y="0"/>
                </a:cubicBezTo>
                <a:cubicBezTo>
                  <a:pt x="3830940" y="2774"/>
                  <a:pt x="4208553" y="-32419"/>
                  <a:pt x="4549144" y="0"/>
                </a:cubicBezTo>
                <a:cubicBezTo>
                  <a:pt x="4889735" y="32419"/>
                  <a:pt x="5113120" y="6943"/>
                  <a:pt x="5444605" y="0"/>
                </a:cubicBezTo>
                <a:cubicBezTo>
                  <a:pt x="5776090" y="-6943"/>
                  <a:pt x="5855129" y="-25002"/>
                  <a:pt x="6236744" y="0"/>
                </a:cubicBezTo>
                <a:cubicBezTo>
                  <a:pt x="6618359" y="25002"/>
                  <a:pt x="6588999" y="-9941"/>
                  <a:pt x="6718915" y="0"/>
                </a:cubicBezTo>
                <a:cubicBezTo>
                  <a:pt x="6848831" y="9941"/>
                  <a:pt x="6950697" y="7957"/>
                  <a:pt x="7097764" y="0"/>
                </a:cubicBezTo>
                <a:cubicBezTo>
                  <a:pt x="7244831" y="-7957"/>
                  <a:pt x="7740758" y="-19129"/>
                  <a:pt x="7993225" y="0"/>
                </a:cubicBezTo>
                <a:cubicBezTo>
                  <a:pt x="8245692" y="19129"/>
                  <a:pt x="8510927" y="-26233"/>
                  <a:pt x="8682041" y="0"/>
                </a:cubicBezTo>
                <a:cubicBezTo>
                  <a:pt x="8853155" y="26233"/>
                  <a:pt x="9112987" y="14055"/>
                  <a:pt x="9370857" y="0"/>
                </a:cubicBezTo>
                <a:cubicBezTo>
                  <a:pt x="9628727" y="-14055"/>
                  <a:pt x="9732423" y="-7823"/>
                  <a:pt x="9853029" y="0"/>
                </a:cubicBezTo>
                <a:cubicBezTo>
                  <a:pt x="9973635" y="7823"/>
                  <a:pt x="10507627" y="-18650"/>
                  <a:pt x="10851812" y="0"/>
                </a:cubicBezTo>
                <a:cubicBezTo>
                  <a:pt x="11203635" y="14721"/>
                  <a:pt x="11353760" y="226786"/>
                  <a:pt x="11371382" y="519570"/>
                </a:cubicBezTo>
                <a:cubicBezTo>
                  <a:pt x="11389553" y="686849"/>
                  <a:pt x="11360687" y="940116"/>
                  <a:pt x="11371382" y="1078855"/>
                </a:cubicBezTo>
                <a:cubicBezTo>
                  <a:pt x="11382077" y="1217594"/>
                  <a:pt x="11359983" y="1579871"/>
                  <a:pt x="11371382" y="1762425"/>
                </a:cubicBezTo>
                <a:cubicBezTo>
                  <a:pt x="11382782" y="1944979"/>
                  <a:pt x="11379020" y="2117212"/>
                  <a:pt x="11371382" y="2414924"/>
                </a:cubicBezTo>
                <a:cubicBezTo>
                  <a:pt x="11363744" y="2712636"/>
                  <a:pt x="11348349" y="2749817"/>
                  <a:pt x="11371382" y="3005280"/>
                </a:cubicBezTo>
                <a:cubicBezTo>
                  <a:pt x="11394415" y="3260743"/>
                  <a:pt x="11394996" y="3358907"/>
                  <a:pt x="11371382" y="3626707"/>
                </a:cubicBezTo>
                <a:cubicBezTo>
                  <a:pt x="11390148" y="3954401"/>
                  <a:pt x="11077951" y="4123417"/>
                  <a:pt x="10851812" y="4146277"/>
                </a:cubicBezTo>
                <a:cubicBezTo>
                  <a:pt x="10503127" y="4149913"/>
                  <a:pt x="10366538" y="4144895"/>
                  <a:pt x="10059673" y="4146277"/>
                </a:cubicBezTo>
                <a:cubicBezTo>
                  <a:pt x="9752808" y="4147659"/>
                  <a:pt x="9343683" y="4131248"/>
                  <a:pt x="9164212" y="4146277"/>
                </a:cubicBezTo>
                <a:cubicBezTo>
                  <a:pt x="8984741" y="4161306"/>
                  <a:pt x="8621787" y="4154928"/>
                  <a:pt x="8268752" y="4146277"/>
                </a:cubicBezTo>
                <a:cubicBezTo>
                  <a:pt x="7915717" y="4137626"/>
                  <a:pt x="7854691" y="4138494"/>
                  <a:pt x="7683258" y="4146277"/>
                </a:cubicBezTo>
                <a:cubicBezTo>
                  <a:pt x="7511825" y="4154060"/>
                  <a:pt x="7403201" y="4162430"/>
                  <a:pt x="7304409" y="4146277"/>
                </a:cubicBezTo>
                <a:cubicBezTo>
                  <a:pt x="7205617" y="4130124"/>
                  <a:pt x="6924927" y="4140633"/>
                  <a:pt x="6822238" y="4146277"/>
                </a:cubicBezTo>
                <a:cubicBezTo>
                  <a:pt x="6719549" y="4151921"/>
                  <a:pt x="6569919" y="4131456"/>
                  <a:pt x="6340066" y="4146277"/>
                </a:cubicBezTo>
                <a:cubicBezTo>
                  <a:pt x="6110213" y="4161098"/>
                  <a:pt x="5833976" y="4183270"/>
                  <a:pt x="5547928" y="4146277"/>
                </a:cubicBezTo>
                <a:cubicBezTo>
                  <a:pt x="5261880" y="4109284"/>
                  <a:pt x="5324301" y="4146077"/>
                  <a:pt x="5169079" y="4146277"/>
                </a:cubicBezTo>
                <a:cubicBezTo>
                  <a:pt x="5013857" y="4146477"/>
                  <a:pt x="4864251" y="4125997"/>
                  <a:pt x="4686908" y="4146277"/>
                </a:cubicBezTo>
                <a:cubicBezTo>
                  <a:pt x="4509565" y="4166557"/>
                  <a:pt x="3985939" y="4118099"/>
                  <a:pt x="3791447" y="4146277"/>
                </a:cubicBezTo>
                <a:cubicBezTo>
                  <a:pt x="3596955" y="4174455"/>
                  <a:pt x="3526741" y="4129019"/>
                  <a:pt x="3412598" y="4146277"/>
                </a:cubicBezTo>
                <a:cubicBezTo>
                  <a:pt x="3298455" y="4163535"/>
                  <a:pt x="3157077" y="4155530"/>
                  <a:pt x="3033749" y="4146277"/>
                </a:cubicBezTo>
                <a:cubicBezTo>
                  <a:pt x="2910421" y="4137024"/>
                  <a:pt x="2840151" y="4147344"/>
                  <a:pt x="2654900" y="4146277"/>
                </a:cubicBezTo>
                <a:cubicBezTo>
                  <a:pt x="2469649" y="4145210"/>
                  <a:pt x="2207813" y="4142626"/>
                  <a:pt x="1966084" y="4146277"/>
                </a:cubicBezTo>
                <a:cubicBezTo>
                  <a:pt x="1724355" y="4149928"/>
                  <a:pt x="1559671" y="4164132"/>
                  <a:pt x="1277268" y="4146277"/>
                </a:cubicBezTo>
                <a:cubicBezTo>
                  <a:pt x="994865" y="4128422"/>
                  <a:pt x="761101" y="4183720"/>
                  <a:pt x="519570" y="4146277"/>
                </a:cubicBezTo>
                <a:cubicBezTo>
                  <a:pt x="249129" y="4110757"/>
                  <a:pt x="1657" y="3901789"/>
                  <a:pt x="0" y="3626707"/>
                </a:cubicBezTo>
                <a:cubicBezTo>
                  <a:pt x="18453" y="3430204"/>
                  <a:pt x="-3382" y="3197477"/>
                  <a:pt x="0" y="3067422"/>
                </a:cubicBezTo>
                <a:cubicBezTo>
                  <a:pt x="3382" y="2937368"/>
                  <a:pt x="12912" y="2633923"/>
                  <a:pt x="0" y="2414924"/>
                </a:cubicBezTo>
                <a:cubicBezTo>
                  <a:pt x="-12912" y="2195925"/>
                  <a:pt x="17764" y="1932666"/>
                  <a:pt x="0" y="1793496"/>
                </a:cubicBezTo>
                <a:cubicBezTo>
                  <a:pt x="-17764" y="1654326"/>
                  <a:pt x="-12348" y="1331702"/>
                  <a:pt x="0" y="1203140"/>
                </a:cubicBezTo>
                <a:cubicBezTo>
                  <a:pt x="12348" y="1074578"/>
                  <a:pt x="-33894" y="749269"/>
                  <a:pt x="0" y="5195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endPar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Bạn xê ra chút coi! Đụng tay mình rồi nè!</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Tới lần thứ tư, Minh lấy phấn kẻ một đường chia đôi mặt bàn:</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Đây là ranh giới. Bạn không được để tay thò qua chỗ mình nhé!</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Thi Ca nhìn đường phấn, gương mặt thoáng buồn. Đường ranh giới cứ thế tồn tại trên mặt bàn hết một tuần.</a:t>
            </a: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2</a:t>
            </a:r>
          </a:p>
        </p:txBody>
      </p:sp>
      <p:cxnSp>
        <p:nvCxnSpPr>
          <p:cNvPr id="3" name="Straight Connector 2">
            <a:extLst>
              <a:ext uri="{FF2B5EF4-FFF2-40B4-BE49-F238E27FC236}">
                <a16:creationId xmlns:a16="http://schemas.microsoft.com/office/drawing/2014/main" id="{72881B94-3E15-FFB7-F115-81D1AC093A13}"/>
              </a:ext>
            </a:extLst>
          </p:cNvPr>
          <p:cNvCxnSpPr/>
          <p:nvPr/>
        </p:nvCxnSpPr>
        <p:spPr>
          <a:xfrm flipH="1">
            <a:off x="10487434" y="2542558"/>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083BD6-3DBF-0301-17ED-B191E86DC62C}"/>
              </a:ext>
            </a:extLst>
          </p:cNvPr>
          <p:cNvCxnSpPr/>
          <p:nvPr/>
        </p:nvCxnSpPr>
        <p:spPr>
          <a:xfrm flipH="1">
            <a:off x="4582510" y="2921875"/>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0F6E727-9918-69B6-FEA1-2A51F235673E}"/>
              </a:ext>
            </a:extLst>
          </p:cNvPr>
          <p:cNvCxnSpPr/>
          <p:nvPr/>
        </p:nvCxnSpPr>
        <p:spPr>
          <a:xfrm flipH="1">
            <a:off x="6957848" y="2953406"/>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1C6266-9980-7852-C8EA-150272095E93}"/>
              </a:ext>
            </a:extLst>
          </p:cNvPr>
          <p:cNvCxnSpPr/>
          <p:nvPr/>
        </p:nvCxnSpPr>
        <p:spPr>
          <a:xfrm flipH="1">
            <a:off x="9792334" y="2943367"/>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C94AD-0CA7-9C09-FABE-B3981B875231}"/>
              </a:ext>
            </a:extLst>
          </p:cNvPr>
          <p:cNvCxnSpPr/>
          <p:nvPr/>
        </p:nvCxnSpPr>
        <p:spPr>
          <a:xfrm flipH="1">
            <a:off x="1758534" y="3373583"/>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B92A23-AADE-839A-45F0-41F32C9285B1}"/>
              </a:ext>
            </a:extLst>
          </p:cNvPr>
          <p:cNvCxnSpPr/>
          <p:nvPr/>
        </p:nvCxnSpPr>
        <p:spPr>
          <a:xfrm flipH="1">
            <a:off x="3641775" y="3394604"/>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982AB0-AA73-0C92-392E-EA5FE2CF34EF}"/>
              </a:ext>
            </a:extLst>
          </p:cNvPr>
          <p:cNvCxnSpPr/>
          <p:nvPr/>
        </p:nvCxnSpPr>
        <p:spPr>
          <a:xfrm flipH="1">
            <a:off x="3715347" y="3405114"/>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734160" imgH="1076400"/>
        </mc:Choice>
        <mc:Fallback>
          <p:control name="TextBox1" r:id="rId1" imgW="6734160" imgH="107640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1686322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000">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7"/>
            <a:ext cx="11371382" cy="4146277"/>
          </a:xfrm>
          <a:custGeom>
            <a:avLst/>
            <a:gdLst>
              <a:gd name="connsiteX0" fmla="*/ 0 w 11371382"/>
              <a:gd name="connsiteY0" fmla="*/ 519570 h 4146277"/>
              <a:gd name="connsiteX1" fmla="*/ 519570 w 11371382"/>
              <a:gd name="connsiteY1" fmla="*/ 0 h 4146277"/>
              <a:gd name="connsiteX2" fmla="*/ 1311709 w 11371382"/>
              <a:gd name="connsiteY2" fmla="*/ 0 h 4146277"/>
              <a:gd name="connsiteX3" fmla="*/ 1690557 w 11371382"/>
              <a:gd name="connsiteY3" fmla="*/ 0 h 4146277"/>
              <a:gd name="connsiteX4" fmla="*/ 2586018 w 11371382"/>
              <a:gd name="connsiteY4" fmla="*/ 0 h 4146277"/>
              <a:gd name="connsiteX5" fmla="*/ 3274835 w 11371382"/>
              <a:gd name="connsiteY5" fmla="*/ 0 h 4146277"/>
              <a:gd name="connsiteX6" fmla="*/ 3860328 w 11371382"/>
              <a:gd name="connsiteY6" fmla="*/ 0 h 4146277"/>
              <a:gd name="connsiteX7" fmla="*/ 4652467 w 11371382"/>
              <a:gd name="connsiteY7" fmla="*/ 0 h 4146277"/>
              <a:gd name="connsiteX8" fmla="*/ 5341283 w 11371382"/>
              <a:gd name="connsiteY8" fmla="*/ 0 h 4146277"/>
              <a:gd name="connsiteX9" fmla="*/ 5926777 w 11371382"/>
              <a:gd name="connsiteY9" fmla="*/ 0 h 4146277"/>
              <a:gd name="connsiteX10" fmla="*/ 6305626 w 11371382"/>
              <a:gd name="connsiteY10" fmla="*/ 0 h 4146277"/>
              <a:gd name="connsiteX11" fmla="*/ 6891119 w 11371382"/>
              <a:gd name="connsiteY11" fmla="*/ 0 h 4146277"/>
              <a:gd name="connsiteX12" fmla="*/ 7476613 w 11371382"/>
              <a:gd name="connsiteY12" fmla="*/ 0 h 4146277"/>
              <a:gd name="connsiteX13" fmla="*/ 7855462 w 11371382"/>
              <a:gd name="connsiteY13" fmla="*/ 0 h 4146277"/>
              <a:gd name="connsiteX14" fmla="*/ 8337633 w 11371382"/>
              <a:gd name="connsiteY14" fmla="*/ 0 h 4146277"/>
              <a:gd name="connsiteX15" fmla="*/ 8716482 w 11371382"/>
              <a:gd name="connsiteY15" fmla="*/ 0 h 4146277"/>
              <a:gd name="connsiteX16" fmla="*/ 9611943 w 11371382"/>
              <a:gd name="connsiteY16" fmla="*/ 0 h 4146277"/>
              <a:gd name="connsiteX17" fmla="*/ 10094114 w 11371382"/>
              <a:gd name="connsiteY17" fmla="*/ 0 h 4146277"/>
              <a:gd name="connsiteX18" fmla="*/ 10851812 w 11371382"/>
              <a:gd name="connsiteY18" fmla="*/ 0 h 4146277"/>
              <a:gd name="connsiteX19" fmla="*/ 11371382 w 11371382"/>
              <a:gd name="connsiteY19" fmla="*/ 519570 h 4146277"/>
              <a:gd name="connsiteX20" fmla="*/ 11371382 w 11371382"/>
              <a:gd name="connsiteY20" fmla="*/ 1109926 h 4146277"/>
              <a:gd name="connsiteX21" fmla="*/ 11371382 w 11371382"/>
              <a:gd name="connsiteY21" fmla="*/ 1731353 h 4146277"/>
              <a:gd name="connsiteX22" fmla="*/ 11371382 w 11371382"/>
              <a:gd name="connsiteY22" fmla="*/ 2383852 h 4146277"/>
              <a:gd name="connsiteX23" fmla="*/ 11371382 w 11371382"/>
              <a:gd name="connsiteY23" fmla="*/ 3036351 h 4146277"/>
              <a:gd name="connsiteX24" fmla="*/ 11371382 w 11371382"/>
              <a:gd name="connsiteY24" fmla="*/ 3626707 h 4146277"/>
              <a:gd name="connsiteX25" fmla="*/ 10851812 w 11371382"/>
              <a:gd name="connsiteY25" fmla="*/ 4146277 h 4146277"/>
              <a:gd name="connsiteX26" fmla="*/ 10059673 w 11371382"/>
              <a:gd name="connsiteY26" fmla="*/ 4146277 h 4146277"/>
              <a:gd name="connsiteX27" fmla="*/ 9474180 w 11371382"/>
              <a:gd name="connsiteY27" fmla="*/ 4146277 h 4146277"/>
              <a:gd name="connsiteX28" fmla="*/ 8785364 w 11371382"/>
              <a:gd name="connsiteY28" fmla="*/ 4146277 h 4146277"/>
              <a:gd name="connsiteX29" fmla="*/ 7889903 w 11371382"/>
              <a:gd name="connsiteY29" fmla="*/ 4146277 h 4146277"/>
              <a:gd name="connsiteX30" fmla="*/ 7304409 w 11371382"/>
              <a:gd name="connsiteY30" fmla="*/ 4146277 h 4146277"/>
              <a:gd name="connsiteX31" fmla="*/ 6615593 w 11371382"/>
              <a:gd name="connsiteY31" fmla="*/ 4146277 h 4146277"/>
              <a:gd name="connsiteX32" fmla="*/ 6030099 w 11371382"/>
              <a:gd name="connsiteY32" fmla="*/ 4146277 h 4146277"/>
              <a:gd name="connsiteX33" fmla="*/ 5341283 w 11371382"/>
              <a:gd name="connsiteY33" fmla="*/ 4146277 h 4146277"/>
              <a:gd name="connsiteX34" fmla="*/ 4549144 w 11371382"/>
              <a:gd name="connsiteY34" fmla="*/ 4146277 h 4146277"/>
              <a:gd name="connsiteX35" fmla="*/ 3963651 w 11371382"/>
              <a:gd name="connsiteY35" fmla="*/ 4146277 h 4146277"/>
              <a:gd name="connsiteX36" fmla="*/ 3068190 w 11371382"/>
              <a:gd name="connsiteY36" fmla="*/ 4146277 h 4146277"/>
              <a:gd name="connsiteX37" fmla="*/ 2379374 w 11371382"/>
              <a:gd name="connsiteY37" fmla="*/ 4146277 h 4146277"/>
              <a:gd name="connsiteX38" fmla="*/ 1897202 w 11371382"/>
              <a:gd name="connsiteY38" fmla="*/ 4146277 h 4146277"/>
              <a:gd name="connsiteX39" fmla="*/ 519570 w 11371382"/>
              <a:gd name="connsiteY39" fmla="*/ 4146277 h 4146277"/>
              <a:gd name="connsiteX40" fmla="*/ 0 w 11371382"/>
              <a:gd name="connsiteY40" fmla="*/ 3626707 h 4146277"/>
              <a:gd name="connsiteX41" fmla="*/ 0 w 11371382"/>
              <a:gd name="connsiteY41" fmla="*/ 3067422 h 4146277"/>
              <a:gd name="connsiteX42" fmla="*/ 0 w 11371382"/>
              <a:gd name="connsiteY42" fmla="*/ 2414924 h 4146277"/>
              <a:gd name="connsiteX43" fmla="*/ 0 w 11371382"/>
              <a:gd name="connsiteY43" fmla="*/ 1762425 h 4146277"/>
              <a:gd name="connsiteX44" fmla="*/ 0 w 11371382"/>
              <a:gd name="connsiteY44" fmla="*/ 1078855 h 4146277"/>
              <a:gd name="connsiteX45" fmla="*/ 0 w 11371382"/>
              <a:gd name="connsiteY45" fmla="*/ 519570 h 414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4146277" fill="none" extrusionOk="0">
                <a:moveTo>
                  <a:pt x="0" y="519570"/>
                </a:moveTo>
                <a:cubicBezTo>
                  <a:pt x="11367" y="223914"/>
                  <a:pt x="221754" y="-15283"/>
                  <a:pt x="519570" y="0"/>
                </a:cubicBezTo>
                <a:cubicBezTo>
                  <a:pt x="906579" y="-19186"/>
                  <a:pt x="923982" y="-14885"/>
                  <a:pt x="1311709" y="0"/>
                </a:cubicBezTo>
                <a:cubicBezTo>
                  <a:pt x="1699436" y="14885"/>
                  <a:pt x="1508546" y="-18830"/>
                  <a:pt x="1690557" y="0"/>
                </a:cubicBezTo>
                <a:cubicBezTo>
                  <a:pt x="1872568" y="18830"/>
                  <a:pt x="2293409" y="-12249"/>
                  <a:pt x="2586018" y="0"/>
                </a:cubicBezTo>
                <a:cubicBezTo>
                  <a:pt x="2878627" y="12249"/>
                  <a:pt x="2951794" y="-7185"/>
                  <a:pt x="3274835" y="0"/>
                </a:cubicBezTo>
                <a:cubicBezTo>
                  <a:pt x="3597876" y="7185"/>
                  <a:pt x="3701340" y="-17932"/>
                  <a:pt x="3860328" y="0"/>
                </a:cubicBezTo>
                <a:cubicBezTo>
                  <a:pt x="4019316" y="17932"/>
                  <a:pt x="4293316" y="-12104"/>
                  <a:pt x="4652467" y="0"/>
                </a:cubicBezTo>
                <a:cubicBezTo>
                  <a:pt x="5011618" y="12104"/>
                  <a:pt x="5166147" y="-11705"/>
                  <a:pt x="5341283" y="0"/>
                </a:cubicBezTo>
                <a:cubicBezTo>
                  <a:pt x="5516419" y="11705"/>
                  <a:pt x="5786809" y="-275"/>
                  <a:pt x="5926777" y="0"/>
                </a:cubicBezTo>
                <a:cubicBezTo>
                  <a:pt x="6066745" y="275"/>
                  <a:pt x="6132998" y="5943"/>
                  <a:pt x="6305626" y="0"/>
                </a:cubicBezTo>
                <a:cubicBezTo>
                  <a:pt x="6478254" y="-5943"/>
                  <a:pt x="6629470" y="16509"/>
                  <a:pt x="6891119" y="0"/>
                </a:cubicBezTo>
                <a:cubicBezTo>
                  <a:pt x="7152768" y="-16509"/>
                  <a:pt x="7323820" y="7358"/>
                  <a:pt x="7476613" y="0"/>
                </a:cubicBezTo>
                <a:cubicBezTo>
                  <a:pt x="7629406" y="-7358"/>
                  <a:pt x="7752444" y="13809"/>
                  <a:pt x="7855462" y="0"/>
                </a:cubicBezTo>
                <a:cubicBezTo>
                  <a:pt x="7958480" y="-13809"/>
                  <a:pt x="8198210" y="13143"/>
                  <a:pt x="8337633" y="0"/>
                </a:cubicBezTo>
                <a:cubicBezTo>
                  <a:pt x="8477056" y="-13143"/>
                  <a:pt x="8568738" y="4596"/>
                  <a:pt x="8716482" y="0"/>
                </a:cubicBezTo>
                <a:cubicBezTo>
                  <a:pt x="8864226" y="-4596"/>
                  <a:pt x="9425094" y="4617"/>
                  <a:pt x="9611943" y="0"/>
                </a:cubicBezTo>
                <a:cubicBezTo>
                  <a:pt x="9798792" y="-4617"/>
                  <a:pt x="9986659" y="-6133"/>
                  <a:pt x="10094114" y="0"/>
                </a:cubicBezTo>
                <a:cubicBezTo>
                  <a:pt x="10201569" y="6133"/>
                  <a:pt x="10534400" y="-26687"/>
                  <a:pt x="10851812" y="0"/>
                </a:cubicBezTo>
                <a:cubicBezTo>
                  <a:pt x="11072807" y="19321"/>
                  <a:pt x="11394019" y="177963"/>
                  <a:pt x="11371382" y="519570"/>
                </a:cubicBezTo>
                <a:cubicBezTo>
                  <a:pt x="11378759" y="675831"/>
                  <a:pt x="11359856" y="884509"/>
                  <a:pt x="11371382" y="1109926"/>
                </a:cubicBezTo>
                <a:cubicBezTo>
                  <a:pt x="11382908" y="1335343"/>
                  <a:pt x="11361502" y="1484080"/>
                  <a:pt x="11371382" y="1731353"/>
                </a:cubicBezTo>
                <a:cubicBezTo>
                  <a:pt x="11381262" y="1978626"/>
                  <a:pt x="11400492" y="2195786"/>
                  <a:pt x="11371382" y="2383852"/>
                </a:cubicBezTo>
                <a:cubicBezTo>
                  <a:pt x="11342272" y="2571918"/>
                  <a:pt x="11375091" y="2812289"/>
                  <a:pt x="11371382" y="3036351"/>
                </a:cubicBezTo>
                <a:cubicBezTo>
                  <a:pt x="11367673" y="3260413"/>
                  <a:pt x="11352971" y="3414036"/>
                  <a:pt x="11371382" y="3626707"/>
                </a:cubicBezTo>
                <a:cubicBezTo>
                  <a:pt x="11359488" y="3916676"/>
                  <a:pt x="11195715" y="4113813"/>
                  <a:pt x="10851812" y="4146277"/>
                </a:cubicBezTo>
                <a:cubicBezTo>
                  <a:pt x="10524378" y="4140012"/>
                  <a:pt x="10357187" y="4136914"/>
                  <a:pt x="10059673" y="4146277"/>
                </a:cubicBezTo>
                <a:cubicBezTo>
                  <a:pt x="9762159" y="4155640"/>
                  <a:pt x="9689451" y="4166016"/>
                  <a:pt x="9474180" y="4146277"/>
                </a:cubicBezTo>
                <a:cubicBezTo>
                  <a:pt x="9258909" y="4126538"/>
                  <a:pt x="9005661" y="4160585"/>
                  <a:pt x="8785364" y="4146277"/>
                </a:cubicBezTo>
                <a:cubicBezTo>
                  <a:pt x="8565067" y="4131969"/>
                  <a:pt x="8267659" y="4176930"/>
                  <a:pt x="7889903" y="4146277"/>
                </a:cubicBezTo>
                <a:cubicBezTo>
                  <a:pt x="7512147" y="4115624"/>
                  <a:pt x="7425136" y="4121222"/>
                  <a:pt x="7304409" y="4146277"/>
                </a:cubicBezTo>
                <a:cubicBezTo>
                  <a:pt x="7183682" y="4171332"/>
                  <a:pt x="6822238" y="4152170"/>
                  <a:pt x="6615593" y="4146277"/>
                </a:cubicBezTo>
                <a:cubicBezTo>
                  <a:pt x="6408948" y="4140384"/>
                  <a:pt x="6267656" y="4130999"/>
                  <a:pt x="6030099" y="4146277"/>
                </a:cubicBezTo>
                <a:cubicBezTo>
                  <a:pt x="5792542" y="4161555"/>
                  <a:pt x="5684411" y="4156185"/>
                  <a:pt x="5341283" y="4146277"/>
                </a:cubicBezTo>
                <a:cubicBezTo>
                  <a:pt x="4998155" y="4136369"/>
                  <a:pt x="4899493" y="4166668"/>
                  <a:pt x="4549144" y="4146277"/>
                </a:cubicBezTo>
                <a:cubicBezTo>
                  <a:pt x="4198795" y="4125886"/>
                  <a:pt x="4136970" y="4174736"/>
                  <a:pt x="3963651" y="4146277"/>
                </a:cubicBezTo>
                <a:cubicBezTo>
                  <a:pt x="3790332" y="4117818"/>
                  <a:pt x="3448620" y="4147320"/>
                  <a:pt x="3068190" y="4146277"/>
                </a:cubicBezTo>
                <a:cubicBezTo>
                  <a:pt x="2687760" y="4145234"/>
                  <a:pt x="2634727" y="4121720"/>
                  <a:pt x="2379374" y="4146277"/>
                </a:cubicBezTo>
                <a:cubicBezTo>
                  <a:pt x="2124021" y="4170834"/>
                  <a:pt x="2095294" y="4124225"/>
                  <a:pt x="1897202" y="4146277"/>
                </a:cubicBezTo>
                <a:cubicBezTo>
                  <a:pt x="1699110" y="4168329"/>
                  <a:pt x="1085537" y="4160636"/>
                  <a:pt x="519570" y="4146277"/>
                </a:cubicBezTo>
                <a:cubicBezTo>
                  <a:pt x="226216" y="4096461"/>
                  <a:pt x="-41133" y="3946721"/>
                  <a:pt x="0" y="3626707"/>
                </a:cubicBezTo>
                <a:cubicBezTo>
                  <a:pt x="5071" y="3424670"/>
                  <a:pt x="-4271" y="3297732"/>
                  <a:pt x="0" y="3067422"/>
                </a:cubicBezTo>
                <a:cubicBezTo>
                  <a:pt x="4271" y="2837113"/>
                  <a:pt x="13328" y="2556172"/>
                  <a:pt x="0" y="2414924"/>
                </a:cubicBezTo>
                <a:cubicBezTo>
                  <a:pt x="-13328" y="2273676"/>
                  <a:pt x="-27860" y="1994013"/>
                  <a:pt x="0" y="1762425"/>
                </a:cubicBezTo>
                <a:cubicBezTo>
                  <a:pt x="27860" y="1530837"/>
                  <a:pt x="15239" y="1306177"/>
                  <a:pt x="0" y="1078855"/>
                </a:cubicBezTo>
                <a:cubicBezTo>
                  <a:pt x="-15239" y="851533"/>
                  <a:pt x="21751" y="730292"/>
                  <a:pt x="0" y="519570"/>
                </a:cubicBezTo>
                <a:close/>
              </a:path>
              <a:path w="11371382" h="4146277" stroke="0" extrusionOk="0">
                <a:moveTo>
                  <a:pt x="0" y="519570"/>
                </a:moveTo>
                <a:cubicBezTo>
                  <a:pt x="261" y="240604"/>
                  <a:pt x="253038" y="36486"/>
                  <a:pt x="519570" y="0"/>
                </a:cubicBezTo>
                <a:cubicBezTo>
                  <a:pt x="865601" y="9196"/>
                  <a:pt x="1066144" y="8981"/>
                  <a:pt x="1311709" y="0"/>
                </a:cubicBezTo>
                <a:cubicBezTo>
                  <a:pt x="1557274" y="-8981"/>
                  <a:pt x="1656962" y="8039"/>
                  <a:pt x="1793880" y="0"/>
                </a:cubicBezTo>
                <a:cubicBezTo>
                  <a:pt x="1930798" y="-8039"/>
                  <a:pt x="2038007" y="22088"/>
                  <a:pt x="2276051" y="0"/>
                </a:cubicBezTo>
                <a:cubicBezTo>
                  <a:pt x="2514095" y="-22088"/>
                  <a:pt x="2837956" y="-13261"/>
                  <a:pt x="3068190" y="0"/>
                </a:cubicBezTo>
                <a:cubicBezTo>
                  <a:pt x="3298424" y="13261"/>
                  <a:pt x="3476426" y="-2774"/>
                  <a:pt x="3653683" y="0"/>
                </a:cubicBezTo>
                <a:cubicBezTo>
                  <a:pt x="3830940" y="2774"/>
                  <a:pt x="4208553" y="-32419"/>
                  <a:pt x="4549144" y="0"/>
                </a:cubicBezTo>
                <a:cubicBezTo>
                  <a:pt x="4889735" y="32419"/>
                  <a:pt x="5113120" y="6943"/>
                  <a:pt x="5444605" y="0"/>
                </a:cubicBezTo>
                <a:cubicBezTo>
                  <a:pt x="5776090" y="-6943"/>
                  <a:pt x="5855129" y="-25002"/>
                  <a:pt x="6236744" y="0"/>
                </a:cubicBezTo>
                <a:cubicBezTo>
                  <a:pt x="6618359" y="25002"/>
                  <a:pt x="6588999" y="-9941"/>
                  <a:pt x="6718915" y="0"/>
                </a:cubicBezTo>
                <a:cubicBezTo>
                  <a:pt x="6848831" y="9941"/>
                  <a:pt x="6950697" y="7957"/>
                  <a:pt x="7097764" y="0"/>
                </a:cubicBezTo>
                <a:cubicBezTo>
                  <a:pt x="7244831" y="-7957"/>
                  <a:pt x="7740758" y="-19129"/>
                  <a:pt x="7993225" y="0"/>
                </a:cubicBezTo>
                <a:cubicBezTo>
                  <a:pt x="8245692" y="19129"/>
                  <a:pt x="8510927" y="-26233"/>
                  <a:pt x="8682041" y="0"/>
                </a:cubicBezTo>
                <a:cubicBezTo>
                  <a:pt x="8853155" y="26233"/>
                  <a:pt x="9112987" y="14055"/>
                  <a:pt x="9370857" y="0"/>
                </a:cubicBezTo>
                <a:cubicBezTo>
                  <a:pt x="9628727" y="-14055"/>
                  <a:pt x="9732423" y="-7823"/>
                  <a:pt x="9853029" y="0"/>
                </a:cubicBezTo>
                <a:cubicBezTo>
                  <a:pt x="9973635" y="7823"/>
                  <a:pt x="10507627" y="-18650"/>
                  <a:pt x="10851812" y="0"/>
                </a:cubicBezTo>
                <a:cubicBezTo>
                  <a:pt x="11203635" y="14721"/>
                  <a:pt x="11353760" y="226786"/>
                  <a:pt x="11371382" y="519570"/>
                </a:cubicBezTo>
                <a:cubicBezTo>
                  <a:pt x="11389553" y="686849"/>
                  <a:pt x="11360687" y="940116"/>
                  <a:pt x="11371382" y="1078855"/>
                </a:cubicBezTo>
                <a:cubicBezTo>
                  <a:pt x="11382077" y="1217594"/>
                  <a:pt x="11359983" y="1579871"/>
                  <a:pt x="11371382" y="1762425"/>
                </a:cubicBezTo>
                <a:cubicBezTo>
                  <a:pt x="11382782" y="1944979"/>
                  <a:pt x="11379020" y="2117212"/>
                  <a:pt x="11371382" y="2414924"/>
                </a:cubicBezTo>
                <a:cubicBezTo>
                  <a:pt x="11363744" y="2712636"/>
                  <a:pt x="11348349" y="2749817"/>
                  <a:pt x="11371382" y="3005280"/>
                </a:cubicBezTo>
                <a:cubicBezTo>
                  <a:pt x="11394415" y="3260743"/>
                  <a:pt x="11394996" y="3358907"/>
                  <a:pt x="11371382" y="3626707"/>
                </a:cubicBezTo>
                <a:cubicBezTo>
                  <a:pt x="11390148" y="3954401"/>
                  <a:pt x="11077951" y="4123417"/>
                  <a:pt x="10851812" y="4146277"/>
                </a:cubicBezTo>
                <a:cubicBezTo>
                  <a:pt x="10503127" y="4149913"/>
                  <a:pt x="10366538" y="4144895"/>
                  <a:pt x="10059673" y="4146277"/>
                </a:cubicBezTo>
                <a:cubicBezTo>
                  <a:pt x="9752808" y="4147659"/>
                  <a:pt x="9343683" y="4131248"/>
                  <a:pt x="9164212" y="4146277"/>
                </a:cubicBezTo>
                <a:cubicBezTo>
                  <a:pt x="8984741" y="4161306"/>
                  <a:pt x="8621787" y="4154928"/>
                  <a:pt x="8268752" y="4146277"/>
                </a:cubicBezTo>
                <a:cubicBezTo>
                  <a:pt x="7915717" y="4137626"/>
                  <a:pt x="7854691" y="4138494"/>
                  <a:pt x="7683258" y="4146277"/>
                </a:cubicBezTo>
                <a:cubicBezTo>
                  <a:pt x="7511825" y="4154060"/>
                  <a:pt x="7403201" y="4162430"/>
                  <a:pt x="7304409" y="4146277"/>
                </a:cubicBezTo>
                <a:cubicBezTo>
                  <a:pt x="7205617" y="4130124"/>
                  <a:pt x="6924927" y="4140633"/>
                  <a:pt x="6822238" y="4146277"/>
                </a:cubicBezTo>
                <a:cubicBezTo>
                  <a:pt x="6719549" y="4151921"/>
                  <a:pt x="6569919" y="4131456"/>
                  <a:pt x="6340066" y="4146277"/>
                </a:cubicBezTo>
                <a:cubicBezTo>
                  <a:pt x="6110213" y="4161098"/>
                  <a:pt x="5833976" y="4183270"/>
                  <a:pt x="5547928" y="4146277"/>
                </a:cubicBezTo>
                <a:cubicBezTo>
                  <a:pt x="5261880" y="4109284"/>
                  <a:pt x="5324301" y="4146077"/>
                  <a:pt x="5169079" y="4146277"/>
                </a:cubicBezTo>
                <a:cubicBezTo>
                  <a:pt x="5013857" y="4146477"/>
                  <a:pt x="4864251" y="4125997"/>
                  <a:pt x="4686908" y="4146277"/>
                </a:cubicBezTo>
                <a:cubicBezTo>
                  <a:pt x="4509565" y="4166557"/>
                  <a:pt x="3985939" y="4118099"/>
                  <a:pt x="3791447" y="4146277"/>
                </a:cubicBezTo>
                <a:cubicBezTo>
                  <a:pt x="3596955" y="4174455"/>
                  <a:pt x="3526741" y="4129019"/>
                  <a:pt x="3412598" y="4146277"/>
                </a:cubicBezTo>
                <a:cubicBezTo>
                  <a:pt x="3298455" y="4163535"/>
                  <a:pt x="3157077" y="4155530"/>
                  <a:pt x="3033749" y="4146277"/>
                </a:cubicBezTo>
                <a:cubicBezTo>
                  <a:pt x="2910421" y="4137024"/>
                  <a:pt x="2840151" y="4147344"/>
                  <a:pt x="2654900" y="4146277"/>
                </a:cubicBezTo>
                <a:cubicBezTo>
                  <a:pt x="2469649" y="4145210"/>
                  <a:pt x="2207813" y="4142626"/>
                  <a:pt x="1966084" y="4146277"/>
                </a:cubicBezTo>
                <a:cubicBezTo>
                  <a:pt x="1724355" y="4149928"/>
                  <a:pt x="1559671" y="4164132"/>
                  <a:pt x="1277268" y="4146277"/>
                </a:cubicBezTo>
                <a:cubicBezTo>
                  <a:pt x="994865" y="4128422"/>
                  <a:pt x="761101" y="4183720"/>
                  <a:pt x="519570" y="4146277"/>
                </a:cubicBezTo>
                <a:cubicBezTo>
                  <a:pt x="249129" y="4110757"/>
                  <a:pt x="1657" y="3901789"/>
                  <a:pt x="0" y="3626707"/>
                </a:cubicBezTo>
                <a:cubicBezTo>
                  <a:pt x="18453" y="3430204"/>
                  <a:pt x="-3382" y="3197477"/>
                  <a:pt x="0" y="3067422"/>
                </a:cubicBezTo>
                <a:cubicBezTo>
                  <a:pt x="3382" y="2937368"/>
                  <a:pt x="12912" y="2633923"/>
                  <a:pt x="0" y="2414924"/>
                </a:cubicBezTo>
                <a:cubicBezTo>
                  <a:pt x="-12912" y="2195925"/>
                  <a:pt x="17764" y="1932666"/>
                  <a:pt x="0" y="1793496"/>
                </a:cubicBezTo>
                <a:cubicBezTo>
                  <a:pt x="-17764" y="1654326"/>
                  <a:pt x="-12348" y="1331702"/>
                  <a:pt x="0" y="1203140"/>
                </a:cubicBezTo>
                <a:cubicBezTo>
                  <a:pt x="12348" y="1074578"/>
                  <a:pt x="-33894" y="749269"/>
                  <a:pt x="0" y="5195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Hôm ấy, trống vào lớp lâu rồi mà không thấy Thi Ca xuất hiện. Thì ra bạn ấy phải vào bệnh viện. Cô giáo nói:</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Hi vọng lần này bác sĩ sẽ chữa lành cánh tay mặt để bạn không phải viết bằng tay trái nữa!</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Lời của cô giáo làm Minh chợt nhớ ra Thi Ca hay giấu bàn tay mặt trong hộc bàn. Minh nhớ ánh mắt buồn của bạn lúc nhìn Minh vạch đường phấn trắng. Càng nhớ càng ân hận. Mím môi, Minh đè mạnh chiếc khăn xoá vệt phấn trên mặt bàn.</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"Mau về nhé, Thi Ca!” – Minh nói với vệt phần chỉ còn là một đường mở nhạt trên mặt gỗ lốm đốm vân nâu.</a:t>
            </a: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3</a:t>
            </a:r>
          </a:p>
        </p:txBody>
      </p:sp>
    </p:spTree>
    <p:controls>
      <mc:AlternateContent xmlns:mc="http://schemas.openxmlformats.org/markup-compatibility/2006">
        <mc:Choice xmlns:v="urn:schemas-microsoft-com:vml" Requires="v">
          <p:control name="TextBox1" r:id="rId1" imgW="6734160" imgH="1076400"/>
        </mc:Choice>
        <mc:Fallback>
          <p:control name="TextBox1" r:id="rId1" imgW="6734160" imgH="107640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90432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000">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TRONG NHÓM</a:t>
            </a:r>
          </a:p>
        </p:txBody>
      </p:sp>
      <p:grpSp>
        <p:nvGrpSpPr>
          <p:cNvPr id="11" name="Group 10">
            <a:extLst>
              <a:ext uri="{FF2B5EF4-FFF2-40B4-BE49-F238E27FC236}">
                <a16:creationId xmlns:a16="http://schemas.microsoft.com/office/drawing/2014/main" id="{0A0038E5-8487-B90D-E2D4-8546DF40CBF4}"/>
              </a:ext>
            </a:extLst>
          </p:cNvPr>
          <p:cNvGrpSpPr/>
          <p:nvPr/>
        </p:nvGrpSpPr>
        <p:grpSpPr>
          <a:xfrm>
            <a:off x="279660" y="1123615"/>
            <a:ext cx="6264457" cy="2695910"/>
            <a:chOff x="2975205" y="1283787"/>
            <a:chExt cx="5432196" cy="269591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2975205" y="1724298"/>
              <a:ext cx="5432196" cy="2255399"/>
            </a:xfrm>
            <a:custGeom>
              <a:avLst/>
              <a:gdLst>
                <a:gd name="connsiteX0" fmla="*/ 0 w 5432196"/>
                <a:gd name="connsiteY0" fmla="*/ 454959 h 2255399"/>
                <a:gd name="connsiteX1" fmla="*/ 458518 w 5432196"/>
                <a:gd name="connsiteY1" fmla="*/ 0 h 2255399"/>
                <a:gd name="connsiteX2" fmla="*/ 1068065 w 5432196"/>
                <a:gd name="connsiteY2" fmla="*/ 0 h 2255399"/>
                <a:gd name="connsiteX3" fmla="*/ 1677611 w 5432196"/>
                <a:gd name="connsiteY3" fmla="*/ 0 h 2255399"/>
                <a:gd name="connsiteX4" fmla="*/ 2106551 w 5432196"/>
                <a:gd name="connsiteY4" fmla="*/ 0 h 2255399"/>
                <a:gd name="connsiteX5" fmla="*/ 2580642 w 5432196"/>
                <a:gd name="connsiteY5" fmla="*/ 0 h 2255399"/>
                <a:gd name="connsiteX6" fmla="*/ 3235340 w 5432196"/>
                <a:gd name="connsiteY6" fmla="*/ 0 h 2255399"/>
                <a:gd name="connsiteX7" fmla="*/ 3664281 w 5432196"/>
                <a:gd name="connsiteY7" fmla="*/ 0 h 2255399"/>
                <a:gd name="connsiteX8" fmla="*/ 4093221 w 5432196"/>
                <a:gd name="connsiteY8" fmla="*/ 0 h 2255399"/>
                <a:gd name="connsiteX9" fmla="*/ 4973677 w 5432196"/>
                <a:gd name="connsiteY9" fmla="*/ 0 h 2255399"/>
                <a:gd name="connsiteX10" fmla="*/ 5432196 w 5432196"/>
                <a:gd name="connsiteY10" fmla="*/ 454959 h 2255399"/>
                <a:gd name="connsiteX11" fmla="*/ 5432196 w 5432196"/>
                <a:gd name="connsiteY11" fmla="*/ 863088 h 2255399"/>
                <a:gd name="connsiteX12" fmla="*/ 5432196 w 5432196"/>
                <a:gd name="connsiteY12" fmla="*/ 1338491 h 2255399"/>
                <a:gd name="connsiteX13" fmla="*/ 5432196 w 5432196"/>
                <a:gd name="connsiteY13" fmla="*/ 1800439 h 2255399"/>
                <a:gd name="connsiteX14" fmla="*/ 4973677 w 5432196"/>
                <a:gd name="connsiteY14" fmla="*/ 2255399 h 2255399"/>
                <a:gd name="connsiteX15" fmla="*/ 4499585 w 5432196"/>
                <a:gd name="connsiteY15" fmla="*/ 2255399 h 2255399"/>
                <a:gd name="connsiteX16" fmla="*/ 3980342 w 5432196"/>
                <a:gd name="connsiteY16" fmla="*/ 2255399 h 2255399"/>
                <a:gd name="connsiteX17" fmla="*/ 3461098 w 5432196"/>
                <a:gd name="connsiteY17" fmla="*/ 2255399 h 2255399"/>
                <a:gd name="connsiteX18" fmla="*/ 3032159 w 5432196"/>
                <a:gd name="connsiteY18" fmla="*/ 2255399 h 2255399"/>
                <a:gd name="connsiteX19" fmla="*/ 2512915 w 5432196"/>
                <a:gd name="connsiteY19" fmla="*/ 2255399 h 2255399"/>
                <a:gd name="connsiteX20" fmla="*/ 2038824 w 5432196"/>
                <a:gd name="connsiteY20" fmla="*/ 2255399 h 2255399"/>
                <a:gd name="connsiteX21" fmla="*/ 1609883 w 5432196"/>
                <a:gd name="connsiteY21" fmla="*/ 2255399 h 2255399"/>
                <a:gd name="connsiteX22" fmla="*/ 955185 w 5432196"/>
                <a:gd name="connsiteY22" fmla="*/ 2255399 h 2255399"/>
                <a:gd name="connsiteX23" fmla="*/ 458518 w 5432196"/>
                <a:gd name="connsiteY23" fmla="*/ 2255399 h 2255399"/>
                <a:gd name="connsiteX24" fmla="*/ 0 w 5432196"/>
                <a:gd name="connsiteY24" fmla="*/ 1800439 h 2255399"/>
                <a:gd name="connsiteX25" fmla="*/ 0 w 5432196"/>
                <a:gd name="connsiteY25" fmla="*/ 1351946 h 2255399"/>
                <a:gd name="connsiteX26" fmla="*/ 0 w 5432196"/>
                <a:gd name="connsiteY26" fmla="*/ 916907 h 2255399"/>
                <a:gd name="connsiteX27" fmla="*/ 0 w 5432196"/>
                <a:gd name="connsiteY27" fmla="*/ 454959 h 2255399"/>
                <a:gd name="connsiteX0" fmla="*/ 0 w 5432196"/>
                <a:gd name="connsiteY0" fmla="*/ 454959 h 2255399"/>
                <a:gd name="connsiteX1" fmla="*/ 458518 w 5432196"/>
                <a:gd name="connsiteY1" fmla="*/ 0 h 2255399"/>
                <a:gd name="connsiteX2" fmla="*/ 1068065 w 5432196"/>
                <a:gd name="connsiteY2" fmla="*/ 0 h 2255399"/>
                <a:gd name="connsiteX3" fmla="*/ 1542156 w 5432196"/>
                <a:gd name="connsiteY3" fmla="*/ 0 h 2255399"/>
                <a:gd name="connsiteX4" fmla="*/ 2016248 w 5432196"/>
                <a:gd name="connsiteY4" fmla="*/ 0 h 2255399"/>
                <a:gd name="connsiteX5" fmla="*/ 2625794 w 5432196"/>
                <a:gd name="connsiteY5" fmla="*/ 0 h 2255399"/>
                <a:gd name="connsiteX6" fmla="*/ 3145037 w 5432196"/>
                <a:gd name="connsiteY6" fmla="*/ 0 h 2255399"/>
                <a:gd name="connsiteX7" fmla="*/ 3799735 w 5432196"/>
                <a:gd name="connsiteY7" fmla="*/ 0 h 2255399"/>
                <a:gd name="connsiteX8" fmla="*/ 4454434 w 5432196"/>
                <a:gd name="connsiteY8" fmla="*/ 0 h 2255399"/>
                <a:gd name="connsiteX9" fmla="*/ 4973677 w 5432196"/>
                <a:gd name="connsiteY9" fmla="*/ 0 h 2255399"/>
                <a:gd name="connsiteX10" fmla="*/ 5432196 w 5432196"/>
                <a:gd name="connsiteY10" fmla="*/ 454959 h 2255399"/>
                <a:gd name="connsiteX11" fmla="*/ 5432196 w 5432196"/>
                <a:gd name="connsiteY11" fmla="*/ 903452 h 2255399"/>
                <a:gd name="connsiteX12" fmla="*/ 5432196 w 5432196"/>
                <a:gd name="connsiteY12" fmla="*/ 1351946 h 2255399"/>
                <a:gd name="connsiteX13" fmla="*/ 5432196 w 5432196"/>
                <a:gd name="connsiteY13" fmla="*/ 1800439 h 2255399"/>
                <a:gd name="connsiteX14" fmla="*/ 4973677 w 5432196"/>
                <a:gd name="connsiteY14" fmla="*/ 2255399 h 2255399"/>
                <a:gd name="connsiteX15" fmla="*/ 4364130 w 5432196"/>
                <a:gd name="connsiteY15" fmla="*/ 2255399 h 2255399"/>
                <a:gd name="connsiteX16" fmla="*/ 3844887 w 5432196"/>
                <a:gd name="connsiteY16" fmla="*/ 2255399 h 2255399"/>
                <a:gd name="connsiteX17" fmla="*/ 3325644 w 5432196"/>
                <a:gd name="connsiteY17" fmla="*/ 2255399 h 2255399"/>
                <a:gd name="connsiteX18" fmla="*/ 2670946 w 5432196"/>
                <a:gd name="connsiteY18" fmla="*/ 2255399 h 2255399"/>
                <a:gd name="connsiteX19" fmla="*/ 2061400 w 5432196"/>
                <a:gd name="connsiteY19" fmla="*/ 2255399 h 2255399"/>
                <a:gd name="connsiteX20" fmla="*/ 1542156 w 5432196"/>
                <a:gd name="connsiteY20" fmla="*/ 2255399 h 2255399"/>
                <a:gd name="connsiteX21" fmla="*/ 1068065 w 5432196"/>
                <a:gd name="connsiteY21" fmla="*/ 2255399 h 2255399"/>
                <a:gd name="connsiteX22" fmla="*/ 458518 w 5432196"/>
                <a:gd name="connsiteY22" fmla="*/ 2255399 h 2255399"/>
                <a:gd name="connsiteX23" fmla="*/ 0 w 5432196"/>
                <a:gd name="connsiteY23" fmla="*/ 1800439 h 2255399"/>
                <a:gd name="connsiteX24" fmla="*/ 0 w 5432196"/>
                <a:gd name="connsiteY24" fmla="*/ 1325036 h 2255399"/>
                <a:gd name="connsiteX25" fmla="*/ 0 w 5432196"/>
                <a:gd name="connsiteY25" fmla="*/ 849633 h 2255399"/>
                <a:gd name="connsiteX26" fmla="*/ 0 w 5432196"/>
                <a:gd name="connsiteY26" fmla="*/ 454959 h 225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2196" h="2255399" fill="none" extrusionOk="0">
                  <a:moveTo>
                    <a:pt x="0" y="454959"/>
                  </a:moveTo>
                  <a:cubicBezTo>
                    <a:pt x="-47839" y="184509"/>
                    <a:pt x="221090" y="51318"/>
                    <a:pt x="458518" y="0"/>
                  </a:cubicBezTo>
                  <a:cubicBezTo>
                    <a:pt x="771072" y="1867"/>
                    <a:pt x="894969" y="-18737"/>
                    <a:pt x="1068065" y="0"/>
                  </a:cubicBezTo>
                  <a:cubicBezTo>
                    <a:pt x="1245363" y="32971"/>
                    <a:pt x="1566259" y="40033"/>
                    <a:pt x="1677611" y="0"/>
                  </a:cubicBezTo>
                  <a:cubicBezTo>
                    <a:pt x="1779212" y="-12918"/>
                    <a:pt x="1974807" y="-21191"/>
                    <a:pt x="2106551" y="0"/>
                  </a:cubicBezTo>
                  <a:cubicBezTo>
                    <a:pt x="2216506" y="-21212"/>
                    <a:pt x="2396583" y="494"/>
                    <a:pt x="2580642" y="0"/>
                  </a:cubicBezTo>
                  <a:cubicBezTo>
                    <a:pt x="2785577" y="-13158"/>
                    <a:pt x="2955184" y="1971"/>
                    <a:pt x="3235340" y="0"/>
                  </a:cubicBezTo>
                  <a:cubicBezTo>
                    <a:pt x="3504808" y="25483"/>
                    <a:pt x="3475255" y="6764"/>
                    <a:pt x="3664281" y="0"/>
                  </a:cubicBezTo>
                  <a:cubicBezTo>
                    <a:pt x="3839934" y="-17402"/>
                    <a:pt x="3996068" y="-26474"/>
                    <a:pt x="4093221" y="0"/>
                  </a:cubicBezTo>
                  <a:cubicBezTo>
                    <a:pt x="4141227" y="50730"/>
                    <a:pt x="4720238" y="-43597"/>
                    <a:pt x="4973677" y="0"/>
                  </a:cubicBezTo>
                  <a:cubicBezTo>
                    <a:pt x="5190437" y="11053"/>
                    <a:pt x="5492252" y="192667"/>
                    <a:pt x="5432196" y="454959"/>
                  </a:cubicBezTo>
                  <a:cubicBezTo>
                    <a:pt x="5434163" y="646167"/>
                    <a:pt x="5456625" y="754669"/>
                    <a:pt x="5432196" y="863088"/>
                  </a:cubicBezTo>
                  <a:cubicBezTo>
                    <a:pt x="5422366" y="952981"/>
                    <a:pt x="5422013" y="1144519"/>
                    <a:pt x="5432196" y="1338491"/>
                  </a:cubicBezTo>
                  <a:cubicBezTo>
                    <a:pt x="5427373" y="1535165"/>
                    <a:pt x="5422075" y="1615932"/>
                    <a:pt x="5432196" y="1800439"/>
                  </a:cubicBezTo>
                  <a:cubicBezTo>
                    <a:pt x="5463334" y="2095232"/>
                    <a:pt x="5206407" y="2295643"/>
                    <a:pt x="4973677" y="2255399"/>
                  </a:cubicBezTo>
                  <a:cubicBezTo>
                    <a:pt x="4879344" y="2280708"/>
                    <a:pt x="4629283" y="2248052"/>
                    <a:pt x="4499585" y="2255399"/>
                  </a:cubicBezTo>
                  <a:cubicBezTo>
                    <a:pt x="4349386" y="2203503"/>
                    <a:pt x="4199056" y="2243610"/>
                    <a:pt x="3980342" y="2255399"/>
                  </a:cubicBezTo>
                  <a:cubicBezTo>
                    <a:pt x="3770099" y="2259100"/>
                    <a:pt x="3611052" y="2276269"/>
                    <a:pt x="3461098" y="2255399"/>
                  </a:cubicBezTo>
                  <a:cubicBezTo>
                    <a:pt x="3317937" y="2231903"/>
                    <a:pt x="3242912" y="2240309"/>
                    <a:pt x="3032159" y="2255399"/>
                  </a:cubicBezTo>
                  <a:cubicBezTo>
                    <a:pt x="2836846" y="2294675"/>
                    <a:pt x="2637155" y="2269545"/>
                    <a:pt x="2512915" y="2255399"/>
                  </a:cubicBezTo>
                  <a:cubicBezTo>
                    <a:pt x="2385128" y="2238019"/>
                    <a:pt x="2243812" y="2291408"/>
                    <a:pt x="2038824" y="2255399"/>
                  </a:cubicBezTo>
                  <a:cubicBezTo>
                    <a:pt x="1831580" y="2249379"/>
                    <a:pt x="1804553" y="2244020"/>
                    <a:pt x="1609883" y="2255399"/>
                  </a:cubicBezTo>
                  <a:cubicBezTo>
                    <a:pt x="1449332" y="2244142"/>
                    <a:pt x="1205701" y="2201527"/>
                    <a:pt x="955185" y="2255399"/>
                  </a:cubicBezTo>
                  <a:cubicBezTo>
                    <a:pt x="702910" y="2259471"/>
                    <a:pt x="604348" y="2234474"/>
                    <a:pt x="458518" y="2255399"/>
                  </a:cubicBezTo>
                  <a:cubicBezTo>
                    <a:pt x="184424" y="2188190"/>
                    <a:pt x="92267" y="2003618"/>
                    <a:pt x="0" y="1800439"/>
                  </a:cubicBezTo>
                  <a:cubicBezTo>
                    <a:pt x="20787" y="1672281"/>
                    <a:pt x="43566" y="1477735"/>
                    <a:pt x="0" y="1351946"/>
                  </a:cubicBezTo>
                  <a:cubicBezTo>
                    <a:pt x="-37487" y="1231145"/>
                    <a:pt x="-34173" y="1032018"/>
                    <a:pt x="0" y="916907"/>
                  </a:cubicBezTo>
                  <a:cubicBezTo>
                    <a:pt x="-5384" y="834537"/>
                    <a:pt x="-16857" y="620555"/>
                    <a:pt x="0" y="454959"/>
                  </a:cubicBezTo>
                  <a:close/>
                </a:path>
                <a:path w="5432196" h="2255399" stroke="0" extrusionOk="0">
                  <a:moveTo>
                    <a:pt x="0" y="454959"/>
                  </a:moveTo>
                  <a:cubicBezTo>
                    <a:pt x="19314" y="248523"/>
                    <a:pt x="236341" y="63516"/>
                    <a:pt x="458518" y="0"/>
                  </a:cubicBezTo>
                  <a:cubicBezTo>
                    <a:pt x="641361" y="19048"/>
                    <a:pt x="765211" y="21686"/>
                    <a:pt x="1068065" y="0"/>
                  </a:cubicBezTo>
                  <a:cubicBezTo>
                    <a:pt x="1367775" y="12623"/>
                    <a:pt x="1352285" y="13369"/>
                    <a:pt x="1542156" y="0"/>
                  </a:cubicBezTo>
                  <a:cubicBezTo>
                    <a:pt x="1726439" y="-14857"/>
                    <a:pt x="1856782" y="3704"/>
                    <a:pt x="2016248" y="0"/>
                  </a:cubicBezTo>
                  <a:cubicBezTo>
                    <a:pt x="2203130" y="-39436"/>
                    <a:pt x="2499991" y="33305"/>
                    <a:pt x="2625794" y="0"/>
                  </a:cubicBezTo>
                  <a:cubicBezTo>
                    <a:pt x="2770100" y="23650"/>
                    <a:pt x="2929953" y="-10983"/>
                    <a:pt x="3145037" y="0"/>
                  </a:cubicBezTo>
                  <a:cubicBezTo>
                    <a:pt x="3350187" y="-37948"/>
                    <a:pt x="3462196" y="9947"/>
                    <a:pt x="3799735" y="0"/>
                  </a:cubicBezTo>
                  <a:cubicBezTo>
                    <a:pt x="4157396" y="-10650"/>
                    <a:pt x="4252615" y="-13150"/>
                    <a:pt x="4454434" y="0"/>
                  </a:cubicBezTo>
                  <a:cubicBezTo>
                    <a:pt x="4620708" y="11610"/>
                    <a:pt x="4854321" y="35710"/>
                    <a:pt x="4973677" y="0"/>
                  </a:cubicBezTo>
                  <a:cubicBezTo>
                    <a:pt x="5220357" y="-42048"/>
                    <a:pt x="5423836" y="177213"/>
                    <a:pt x="5432196" y="454959"/>
                  </a:cubicBezTo>
                  <a:cubicBezTo>
                    <a:pt x="5412643" y="587325"/>
                    <a:pt x="5445275" y="800919"/>
                    <a:pt x="5432196" y="903452"/>
                  </a:cubicBezTo>
                  <a:cubicBezTo>
                    <a:pt x="5431475" y="1003669"/>
                    <a:pt x="5443692" y="1150935"/>
                    <a:pt x="5432196" y="1351946"/>
                  </a:cubicBezTo>
                  <a:cubicBezTo>
                    <a:pt x="5430121" y="1564351"/>
                    <a:pt x="5427931" y="1634308"/>
                    <a:pt x="5432196" y="1800439"/>
                  </a:cubicBezTo>
                  <a:cubicBezTo>
                    <a:pt x="5509310" y="2095606"/>
                    <a:pt x="5240541" y="2295545"/>
                    <a:pt x="4973677" y="2255399"/>
                  </a:cubicBezTo>
                  <a:cubicBezTo>
                    <a:pt x="4746013" y="2227926"/>
                    <a:pt x="4640108" y="2248835"/>
                    <a:pt x="4364130" y="2255399"/>
                  </a:cubicBezTo>
                  <a:cubicBezTo>
                    <a:pt x="4073215" y="2273244"/>
                    <a:pt x="4049542" y="2262354"/>
                    <a:pt x="3844887" y="2255399"/>
                  </a:cubicBezTo>
                  <a:cubicBezTo>
                    <a:pt x="3634200" y="2267081"/>
                    <a:pt x="3521660" y="2286812"/>
                    <a:pt x="3325644" y="2255399"/>
                  </a:cubicBezTo>
                  <a:cubicBezTo>
                    <a:pt x="3192240" y="2227077"/>
                    <a:pt x="2994749" y="2287763"/>
                    <a:pt x="2670946" y="2255399"/>
                  </a:cubicBezTo>
                  <a:cubicBezTo>
                    <a:pt x="2351852" y="2213359"/>
                    <a:pt x="2265736" y="2258427"/>
                    <a:pt x="2061400" y="2255399"/>
                  </a:cubicBezTo>
                  <a:cubicBezTo>
                    <a:pt x="1887350" y="2250026"/>
                    <a:pt x="1654395" y="2217182"/>
                    <a:pt x="1542156" y="2255399"/>
                  </a:cubicBezTo>
                  <a:cubicBezTo>
                    <a:pt x="1404783" y="2248196"/>
                    <a:pt x="1177829" y="2229860"/>
                    <a:pt x="1068065" y="2255399"/>
                  </a:cubicBezTo>
                  <a:cubicBezTo>
                    <a:pt x="961426" y="2279165"/>
                    <a:pt x="693084" y="2290555"/>
                    <a:pt x="458518" y="2255399"/>
                  </a:cubicBezTo>
                  <a:cubicBezTo>
                    <a:pt x="268793" y="2234797"/>
                    <a:pt x="3171" y="2040305"/>
                    <a:pt x="0" y="1800439"/>
                  </a:cubicBezTo>
                  <a:cubicBezTo>
                    <a:pt x="1904" y="1587006"/>
                    <a:pt x="11887" y="1481597"/>
                    <a:pt x="0" y="1325036"/>
                  </a:cubicBezTo>
                  <a:cubicBezTo>
                    <a:pt x="-8623" y="1150189"/>
                    <a:pt x="-24764" y="959833"/>
                    <a:pt x="0" y="849633"/>
                  </a:cubicBezTo>
                  <a:cubicBezTo>
                    <a:pt x="23472" y="760301"/>
                    <a:pt x="5863" y="608260"/>
                    <a:pt x="0" y="454959"/>
                  </a:cubicBezTo>
                  <a:close/>
                </a:path>
                <a:path w="5432196" h="2255399" fill="none" stroke="0" extrusionOk="0">
                  <a:moveTo>
                    <a:pt x="0" y="454959"/>
                  </a:moveTo>
                  <a:cubicBezTo>
                    <a:pt x="-13010" y="208277"/>
                    <a:pt x="242773" y="81122"/>
                    <a:pt x="458518" y="0"/>
                  </a:cubicBezTo>
                  <a:cubicBezTo>
                    <a:pt x="741381" y="11886"/>
                    <a:pt x="872998" y="-7502"/>
                    <a:pt x="1068065" y="0"/>
                  </a:cubicBezTo>
                  <a:cubicBezTo>
                    <a:pt x="1246254" y="19902"/>
                    <a:pt x="1528271" y="33451"/>
                    <a:pt x="1677611" y="0"/>
                  </a:cubicBezTo>
                  <a:cubicBezTo>
                    <a:pt x="1791746" y="-24788"/>
                    <a:pt x="1993266" y="-15160"/>
                    <a:pt x="2106551" y="0"/>
                  </a:cubicBezTo>
                  <a:cubicBezTo>
                    <a:pt x="2262673" y="-11915"/>
                    <a:pt x="2391219" y="-13672"/>
                    <a:pt x="2580642" y="0"/>
                  </a:cubicBezTo>
                  <a:cubicBezTo>
                    <a:pt x="2787400" y="-15923"/>
                    <a:pt x="2953703" y="-8898"/>
                    <a:pt x="3235340" y="0"/>
                  </a:cubicBezTo>
                  <a:cubicBezTo>
                    <a:pt x="3504422" y="23023"/>
                    <a:pt x="3481803" y="9877"/>
                    <a:pt x="3664281" y="0"/>
                  </a:cubicBezTo>
                  <a:cubicBezTo>
                    <a:pt x="3831321" y="-5205"/>
                    <a:pt x="3993312" y="-19445"/>
                    <a:pt x="4093221" y="0"/>
                  </a:cubicBezTo>
                  <a:cubicBezTo>
                    <a:pt x="4173813" y="15870"/>
                    <a:pt x="4696963" y="-39634"/>
                    <a:pt x="4973677" y="0"/>
                  </a:cubicBezTo>
                  <a:cubicBezTo>
                    <a:pt x="5211336" y="-8038"/>
                    <a:pt x="5487013" y="207560"/>
                    <a:pt x="5432196" y="454959"/>
                  </a:cubicBezTo>
                  <a:cubicBezTo>
                    <a:pt x="5432500" y="642076"/>
                    <a:pt x="5439834" y="753007"/>
                    <a:pt x="5432196" y="863088"/>
                  </a:cubicBezTo>
                  <a:cubicBezTo>
                    <a:pt x="5413299" y="934108"/>
                    <a:pt x="5426461" y="1153616"/>
                    <a:pt x="5432196" y="1338491"/>
                  </a:cubicBezTo>
                  <a:cubicBezTo>
                    <a:pt x="5444960" y="1528602"/>
                    <a:pt x="5415324" y="1648920"/>
                    <a:pt x="5432196" y="1800439"/>
                  </a:cubicBezTo>
                  <a:cubicBezTo>
                    <a:pt x="5443033" y="2079539"/>
                    <a:pt x="5225709" y="2251854"/>
                    <a:pt x="4973677" y="2255399"/>
                  </a:cubicBezTo>
                  <a:cubicBezTo>
                    <a:pt x="4887393" y="2291080"/>
                    <a:pt x="4625453" y="2260882"/>
                    <a:pt x="4499585" y="2255399"/>
                  </a:cubicBezTo>
                  <a:cubicBezTo>
                    <a:pt x="4325697" y="2261254"/>
                    <a:pt x="4175775" y="2222083"/>
                    <a:pt x="3980342" y="2255399"/>
                  </a:cubicBezTo>
                  <a:cubicBezTo>
                    <a:pt x="3783622" y="2265629"/>
                    <a:pt x="3622908" y="2266313"/>
                    <a:pt x="3461098" y="2255399"/>
                  </a:cubicBezTo>
                  <a:cubicBezTo>
                    <a:pt x="3319879" y="2244080"/>
                    <a:pt x="3255515" y="2243614"/>
                    <a:pt x="3032159" y="2255399"/>
                  </a:cubicBezTo>
                  <a:cubicBezTo>
                    <a:pt x="2834285" y="2294197"/>
                    <a:pt x="2631866" y="2259779"/>
                    <a:pt x="2512915" y="2255399"/>
                  </a:cubicBezTo>
                  <a:cubicBezTo>
                    <a:pt x="2380198" y="2251986"/>
                    <a:pt x="2258270" y="2276486"/>
                    <a:pt x="2038824" y="2255399"/>
                  </a:cubicBezTo>
                  <a:cubicBezTo>
                    <a:pt x="1828124" y="2250424"/>
                    <a:pt x="1806371" y="2238927"/>
                    <a:pt x="1609883" y="2255399"/>
                  </a:cubicBezTo>
                  <a:cubicBezTo>
                    <a:pt x="1407882" y="2252391"/>
                    <a:pt x="1222091" y="2242239"/>
                    <a:pt x="955185" y="2255399"/>
                  </a:cubicBezTo>
                  <a:cubicBezTo>
                    <a:pt x="677253" y="2283494"/>
                    <a:pt x="604728" y="2238487"/>
                    <a:pt x="458518" y="2255399"/>
                  </a:cubicBezTo>
                  <a:cubicBezTo>
                    <a:pt x="190897" y="2233198"/>
                    <a:pt x="51150" y="2038509"/>
                    <a:pt x="0" y="1800439"/>
                  </a:cubicBezTo>
                  <a:cubicBezTo>
                    <a:pt x="21108" y="1672476"/>
                    <a:pt x="19744" y="1465633"/>
                    <a:pt x="0" y="1351946"/>
                  </a:cubicBezTo>
                  <a:cubicBezTo>
                    <a:pt x="-16702" y="1234762"/>
                    <a:pt x="9833" y="1053279"/>
                    <a:pt x="0" y="916907"/>
                  </a:cubicBezTo>
                  <a:cubicBezTo>
                    <a:pt x="16725" y="789853"/>
                    <a:pt x="10638" y="614537"/>
                    <a:pt x="0" y="4549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137812"/>
                        <a:gd name="connsiteY0" fmla="*/ 518078 h 2568302"/>
                        <a:gd name="connsiteX1" fmla="*/ 518078 w 6137812"/>
                        <a:gd name="connsiteY1" fmla="*/ 0 h 2568302"/>
                        <a:gd name="connsiteX2" fmla="*/ 1206802 w 6137812"/>
                        <a:gd name="connsiteY2" fmla="*/ 0 h 2568302"/>
                        <a:gd name="connsiteX3" fmla="*/ 1895525 w 6137812"/>
                        <a:gd name="connsiteY3" fmla="*/ 0 h 2568302"/>
                        <a:gd name="connsiteX4" fmla="*/ 2380182 w 6137812"/>
                        <a:gd name="connsiteY4" fmla="*/ 0 h 2568302"/>
                        <a:gd name="connsiteX5" fmla="*/ 2915856 w 6137812"/>
                        <a:gd name="connsiteY5" fmla="*/ 0 h 2568302"/>
                        <a:gd name="connsiteX6" fmla="*/ 3655596 w 6137812"/>
                        <a:gd name="connsiteY6" fmla="*/ 0 h 2568302"/>
                        <a:gd name="connsiteX7" fmla="*/ 4140254 w 6137812"/>
                        <a:gd name="connsiteY7" fmla="*/ 0 h 2568302"/>
                        <a:gd name="connsiteX8" fmla="*/ 4624911 w 6137812"/>
                        <a:gd name="connsiteY8" fmla="*/ 0 h 2568302"/>
                        <a:gd name="connsiteX9" fmla="*/ 5619734 w 6137812"/>
                        <a:gd name="connsiteY9" fmla="*/ 0 h 2568302"/>
                        <a:gd name="connsiteX10" fmla="*/ 6137812 w 6137812"/>
                        <a:gd name="connsiteY10" fmla="*/ 518078 h 2568302"/>
                        <a:gd name="connsiteX11" fmla="*/ 6137812 w 6137812"/>
                        <a:gd name="connsiteY11" fmla="*/ 982829 h 2568302"/>
                        <a:gd name="connsiteX12" fmla="*/ 6137812 w 6137812"/>
                        <a:gd name="connsiteY12" fmla="*/ 1524187 h 2568302"/>
                        <a:gd name="connsiteX13" fmla="*/ 6137812 w 6137812"/>
                        <a:gd name="connsiteY13" fmla="*/ 2050224 h 2568302"/>
                        <a:gd name="connsiteX14" fmla="*/ 5619734 w 6137812"/>
                        <a:gd name="connsiteY14" fmla="*/ 2568302 h 2568302"/>
                        <a:gd name="connsiteX15" fmla="*/ 5084060 w 6137812"/>
                        <a:gd name="connsiteY15" fmla="*/ 2568302 h 2568302"/>
                        <a:gd name="connsiteX16" fmla="*/ 4497370 w 6137812"/>
                        <a:gd name="connsiteY16" fmla="*/ 2568302 h 2568302"/>
                        <a:gd name="connsiteX17" fmla="*/ 3910679 w 6137812"/>
                        <a:gd name="connsiteY17" fmla="*/ 2568302 h 2568302"/>
                        <a:gd name="connsiteX18" fmla="*/ 3426022 w 6137812"/>
                        <a:gd name="connsiteY18" fmla="*/ 2568302 h 2568302"/>
                        <a:gd name="connsiteX19" fmla="*/ 2839331 w 6137812"/>
                        <a:gd name="connsiteY19" fmla="*/ 2568302 h 2568302"/>
                        <a:gd name="connsiteX20" fmla="*/ 2303658 w 6137812"/>
                        <a:gd name="connsiteY20" fmla="*/ 2568302 h 2568302"/>
                        <a:gd name="connsiteX21" fmla="*/ 1819000 w 6137812"/>
                        <a:gd name="connsiteY21" fmla="*/ 2568302 h 2568302"/>
                        <a:gd name="connsiteX22" fmla="*/ 1079260 w 6137812"/>
                        <a:gd name="connsiteY22" fmla="*/ 2568302 h 2568302"/>
                        <a:gd name="connsiteX23" fmla="*/ 518078 w 6137812"/>
                        <a:gd name="connsiteY23" fmla="*/ 2568302 h 2568302"/>
                        <a:gd name="connsiteX24" fmla="*/ 0 w 6137812"/>
                        <a:gd name="connsiteY24" fmla="*/ 2050224 h 2568302"/>
                        <a:gd name="connsiteX25" fmla="*/ 0 w 6137812"/>
                        <a:gd name="connsiteY25" fmla="*/ 1539509 h 2568302"/>
                        <a:gd name="connsiteX26" fmla="*/ 0 w 6137812"/>
                        <a:gd name="connsiteY26" fmla="*/ 1044115 h 2568302"/>
                        <a:gd name="connsiteX27" fmla="*/ 0 w 6137812"/>
                        <a:gd name="connsiteY27"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7812" h="2568302" fill="none" extrusionOk="0">
                          <a:moveTo>
                            <a:pt x="0" y="518078"/>
                          </a:moveTo>
                          <a:cubicBezTo>
                            <a:pt x="-14909" y="230712"/>
                            <a:pt x="248097" y="45174"/>
                            <a:pt x="518078" y="0"/>
                          </a:cubicBezTo>
                          <a:cubicBezTo>
                            <a:pt x="856660" y="13139"/>
                            <a:pt x="1018376" y="-30303"/>
                            <a:pt x="1206802" y="0"/>
                          </a:cubicBezTo>
                          <a:cubicBezTo>
                            <a:pt x="1395228" y="30303"/>
                            <a:pt x="1747940" y="29647"/>
                            <a:pt x="1895525" y="0"/>
                          </a:cubicBezTo>
                          <a:cubicBezTo>
                            <a:pt x="2043110" y="-29647"/>
                            <a:pt x="2224711" y="8097"/>
                            <a:pt x="2380182" y="0"/>
                          </a:cubicBezTo>
                          <a:cubicBezTo>
                            <a:pt x="2535653" y="-8097"/>
                            <a:pt x="2676050" y="6253"/>
                            <a:pt x="2915856" y="0"/>
                          </a:cubicBezTo>
                          <a:cubicBezTo>
                            <a:pt x="3155662" y="-6253"/>
                            <a:pt x="3352097" y="-27857"/>
                            <a:pt x="3655596" y="0"/>
                          </a:cubicBezTo>
                          <a:cubicBezTo>
                            <a:pt x="3959095" y="27857"/>
                            <a:pt x="3929264" y="6466"/>
                            <a:pt x="4140254" y="0"/>
                          </a:cubicBezTo>
                          <a:cubicBezTo>
                            <a:pt x="4351244" y="-6466"/>
                            <a:pt x="4520756" y="-18189"/>
                            <a:pt x="4624911" y="0"/>
                          </a:cubicBezTo>
                          <a:cubicBezTo>
                            <a:pt x="4729066" y="18189"/>
                            <a:pt x="5261741" y="-11352"/>
                            <a:pt x="5619734" y="0"/>
                          </a:cubicBezTo>
                          <a:cubicBezTo>
                            <a:pt x="5885478" y="9215"/>
                            <a:pt x="6139525" y="223668"/>
                            <a:pt x="6137812" y="518078"/>
                          </a:cubicBezTo>
                          <a:cubicBezTo>
                            <a:pt x="6142062" y="729559"/>
                            <a:pt x="6145098" y="875050"/>
                            <a:pt x="6137812" y="982829"/>
                          </a:cubicBezTo>
                          <a:cubicBezTo>
                            <a:pt x="6130526" y="1090608"/>
                            <a:pt x="6133249" y="1304797"/>
                            <a:pt x="6137812" y="1524187"/>
                          </a:cubicBezTo>
                          <a:cubicBezTo>
                            <a:pt x="6142375" y="1743577"/>
                            <a:pt x="6117196" y="1851193"/>
                            <a:pt x="6137812" y="2050224"/>
                          </a:cubicBezTo>
                          <a:cubicBezTo>
                            <a:pt x="6197597" y="2338985"/>
                            <a:pt x="5887032" y="2600785"/>
                            <a:pt x="5619734" y="2568302"/>
                          </a:cubicBezTo>
                          <a:cubicBezTo>
                            <a:pt x="5509616" y="2592254"/>
                            <a:pt x="5234693" y="2590616"/>
                            <a:pt x="5084060" y="2568302"/>
                          </a:cubicBezTo>
                          <a:cubicBezTo>
                            <a:pt x="4933427" y="2545988"/>
                            <a:pt x="4715643" y="2563598"/>
                            <a:pt x="4497370" y="2568302"/>
                          </a:cubicBezTo>
                          <a:cubicBezTo>
                            <a:pt x="4279097" y="2573007"/>
                            <a:pt x="4077758" y="2585046"/>
                            <a:pt x="3910679" y="2568302"/>
                          </a:cubicBezTo>
                          <a:cubicBezTo>
                            <a:pt x="3743600" y="2551558"/>
                            <a:pt x="3662310" y="2551936"/>
                            <a:pt x="3426022" y="2568302"/>
                          </a:cubicBezTo>
                          <a:cubicBezTo>
                            <a:pt x="3189734" y="2584668"/>
                            <a:pt x="2986407" y="2578091"/>
                            <a:pt x="2839331" y="2568302"/>
                          </a:cubicBezTo>
                          <a:cubicBezTo>
                            <a:pt x="2692255" y="2558513"/>
                            <a:pt x="2539921" y="2575631"/>
                            <a:pt x="2303658" y="2568302"/>
                          </a:cubicBezTo>
                          <a:cubicBezTo>
                            <a:pt x="2067395" y="2560973"/>
                            <a:pt x="2040102" y="2550271"/>
                            <a:pt x="1819000" y="2568302"/>
                          </a:cubicBezTo>
                          <a:cubicBezTo>
                            <a:pt x="1597898" y="2586333"/>
                            <a:pt x="1376005" y="2546191"/>
                            <a:pt x="1079260" y="2568302"/>
                          </a:cubicBezTo>
                          <a:cubicBezTo>
                            <a:pt x="782515" y="2590413"/>
                            <a:pt x="701375" y="2550560"/>
                            <a:pt x="518078" y="2568302"/>
                          </a:cubicBezTo>
                          <a:cubicBezTo>
                            <a:pt x="209272" y="2524913"/>
                            <a:pt x="62416" y="2317633"/>
                            <a:pt x="0" y="2050224"/>
                          </a:cubicBezTo>
                          <a:cubicBezTo>
                            <a:pt x="24744" y="1897171"/>
                            <a:pt x="24663" y="1671594"/>
                            <a:pt x="0" y="1539509"/>
                          </a:cubicBezTo>
                          <a:cubicBezTo>
                            <a:pt x="-24663" y="1407425"/>
                            <a:pt x="-8579" y="1176533"/>
                            <a:pt x="0" y="1044115"/>
                          </a:cubicBezTo>
                          <a:cubicBezTo>
                            <a:pt x="8579" y="911697"/>
                            <a:pt x="-13820" y="710149"/>
                            <a:pt x="0" y="518078"/>
                          </a:cubicBezTo>
                          <a:close/>
                        </a:path>
                        <a:path w="6137812" h="2568302" stroke="0" extrusionOk="0">
                          <a:moveTo>
                            <a:pt x="0" y="518078"/>
                          </a:moveTo>
                          <a:cubicBezTo>
                            <a:pt x="1362" y="273604"/>
                            <a:pt x="246295" y="25631"/>
                            <a:pt x="518078" y="0"/>
                          </a:cubicBezTo>
                          <a:cubicBezTo>
                            <a:pt x="711341" y="8112"/>
                            <a:pt x="865803" y="-13799"/>
                            <a:pt x="1206802" y="0"/>
                          </a:cubicBezTo>
                          <a:cubicBezTo>
                            <a:pt x="1547801" y="13799"/>
                            <a:pt x="1527478" y="18650"/>
                            <a:pt x="1742475" y="0"/>
                          </a:cubicBezTo>
                          <a:cubicBezTo>
                            <a:pt x="1957472" y="-18650"/>
                            <a:pt x="2073293" y="18394"/>
                            <a:pt x="2278149" y="0"/>
                          </a:cubicBezTo>
                          <a:cubicBezTo>
                            <a:pt x="2483005" y="-18394"/>
                            <a:pt x="2823674" y="4275"/>
                            <a:pt x="2966873" y="0"/>
                          </a:cubicBezTo>
                          <a:cubicBezTo>
                            <a:pt x="3110072" y="-4275"/>
                            <a:pt x="3313993" y="11193"/>
                            <a:pt x="3553563" y="0"/>
                          </a:cubicBezTo>
                          <a:cubicBezTo>
                            <a:pt x="3793133" y="-11193"/>
                            <a:pt x="3923504" y="8321"/>
                            <a:pt x="4293303" y="0"/>
                          </a:cubicBezTo>
                          <a:cubicBezTo>
                            <a:pt x="4663102" y="-8321"/>
                            <a:pt x="4841870" y="-11491"/>
                            <a:pt x="5033044" y="0"/>
                          </a:cubicBezTo>
                          <a:cubicBezTo>
                            <a:pt x="5224218" y="11491"/>
                            <a:pt x="5496344" y="14249"/>
                            <a:pt x="5619734" y="0"/>
                          </a:cubicBezTo>
                          <a:cubicBezTo>
                            <a:pt x="5881108" y="-11121"/>
                            <a:pt x="6122850" y="231820"/>
                            <a:pt x="6137812" y="518078"/>
                          </a:cubicBezTo>
                          <a:cubicBezTo>
                            <a:pt x="6131259" y="687241"/>
                            <a:pt x="6141595" y="903195"/>
                            <a:pt x="6137812" y="1028793"/>
                          </a:cubicBezTo>
                          <a:cubicBezTo>
                            <a:pt x="6134029" y="1154391"/>
                            <a:pt x="6145658" y="1315387"/>
                            <a:pt x="6137812" y="1539509"/>
                          </a:cubicBezTo>
                          <a:cubicBezTo>
                            <a:pt x="6129966" y="1763631"/>
                            <a:pt x="6136357" y="1860077"/>
                            <a:pt x="6137812" y="2050224"/>
                          </a:cubicBezTo>
                          <a:cubicBezTo>
                            <a:pt x="6175604" y="2341022"/>
                            <a:pt x="5910503" y="2591941"/>
                            <a:pt x="5619734" y="2568302"/>
                          </a:cubicBezTo>
                          <a:cubicBezTo>
                            <a:pt x="5353959" y="2543828"/>
                            <a:pt x="5259484" y="2546180"/>
                            <a:pt x="4931010" y="2568302"/>
                          </a:cubicBezTo>
                          <a:cubicBezTo>
                            <a:pt x="4602536" y="2590424"/>
                            <a:pt x="4578122" y="2574145"/>
                            <a:pt x="4344320" y="2568302"/>
                          </a:cubicBezTo>
                          <a:cubicBezTo>
                            <a:pt x="4110518" y="2562460"/>
                            <a:pt x="3951781" y="2593272"/>
                            <a:pt x="3757630" y="2568302"/>
                          </a:cubicBezTo>
                          <a:cubicBezTo>
                            <a:pt x="3563479" y="2543333"/>
                            <a:pt x="3380672" y="2589311"/>
                            <a:pt x="3017889" y="2568302"/>
                          </a:cubicBezTo>
                          <a:cubicBezTo>
                            <a:pt x="2655106" y="2547293"/>
                            <a:pt x="2545358" y="2575059"/>
                            <a:pt x="2329166" y="2568302"/>
                          </a:cubicBezTo>
                          <a:cubicBezTo>
                            <a:pt x="2112974" y="2561545"/>
                            <a:pt x="1889104" y="2548631"/>
                            <a:pt x="1742475" y="2568302"/>
                          </a:cubicBezTo>
                          <a:cubicBezTo>
                            <a:pt x="1595846" y="2587973"/>
                            <a:pt x="1328598" y="2566664"/>
                            <a:pt x="1206802" y="2568302"/>
                          </a:cubicBezTo>
                          <a:cubicBezTo>
                            <a:pt x="1085006" y="2569940"/>
                            <a:pt x="818215" y="2560912"/>
                            <a:pt x="518078" y="2568302"/>
                          </a:cubicBezTo>
                          <a:cubicBezTo>
                            <a:pt x="251616" y="2546082"/>
                            <a:pt x="-3719" y="2346875"/>
                            <a:pt x="0" y="2050224"/>
                          </a:cubicBezTo>
                          <a:cubicBezTo>
                            <a:pt x="-8235" y="1832904"/>
                            <a:pt x="7920" y="1699627"/>
                            <a:pt x="0" y="1508866"/>
                          </a:cubicBezTo>
                          <a:cubicBezTo>
                            <a:pt x="-7920" y="1318105"/>
                            <a:pt x="-10392" y="1089108"/>
                            <a:pt x="0" y="967507"/>
                          </a:cubicBezTo>
                          <a:cubicBezTo>
                            <a:pt x="10392" y="845906"/>
                            <a:pt x="17403" y="701593"/>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viên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55FAC96F-1DB6-D852-C967-8BA81E1D02C1}"/>
                </a:ext>
              </a:extLst>
            </p:cNvPr>
            <p:cNvSpPr/>
            <p:nvPr/>
          </p:nvSpPr>
          <p:spPr>
            <a:xfrm>
              <a:off x="4730988" y="1283787"/>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Cầu</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398F5B0-248D-269B-F88C-822B272E0C99}"/>
                </a:ext>
              </a:extLst>
            </p:cNvPr>
            <p:cNvPicPr>
              <a:picLocks noChangeAspect="1"/>
            </p:cNvPicPr>
            <p:nvPr/>
          </p:nvPicPr>
          <p:blipFill>
            <a:blip r:embed="rId2"/>
            <a:stretch>
              <a:fillRect/>
            </a:stretch>
          </p:blipFill>
          <p:spPr>
            <a:xfrm flipH="1">
              <a:off x="3030043" y="2195361"/>
              <a:ext cx="501717" cy="501717"/>
            </a:xfrm>
            <a:prstGeom prst="rect">
              <a:avLst/>
            </a:prstGeom>
          </p:spPr>
        </p:pic>
        <p:pic>
          <p:nvPicPr>
            <p:cNvPr id="9" name="Picture 8">
              <a:extLst>
                <a:ext uri="{FF2B5EF4-FFF2-40B4-BE49-F238E27FC236}">
                  <a16:creationId xmlns:a16="http://schemas.microsoft.com/office/drawing/2014/main" id="{9C81A98F-660A-0E5F-3A95-EC66C5FAF468}"/>
                </a:ext>
              </a:extLst>
            </p:cNvPr>
            <p:cNvPicPr>
              <a:picLocks noChangeAspect="1"/>
            </p:cNvPicPr>
            <p:nvPr/>
          </p:nvPicPr>
          <p:blipFill>
            <a:blip r:embed="rId2"/>
            <a:stretch>
              <a:fillRect/>
            </a:stretch>
          </p:blipFill>
          <p:spPr>
            <a:xfrm flipH="1">
              <a:off x="3107183" y="2837254"/>
              <a:ext cx="494744" cy="494744"/>
            </a:xfrm>
            <a:prstGeom prst="rect">
              <a:avLst/>
            </a:prstGeom>
          </p:spPr>
        </p:pic>
        <p:pic>
          <p:nvPicPr>
            <p:cNvPr id="10" name="Picture 9">
              <a:extLst>
                <a:ext uri="{FF2B5EF4-FFF2-40B4-BE49-F238E27FC236}">
                  <a16:creationId xmlns:a16="http://schemas.microsoft.com/office/drawing/2014/main" id="{D39B9CAC-46C3-C0A7-9C3A-96AE4560945F}"/>
                </a:ext>
              </a:extLst>
            </p:cNvPr>
            <p:cNvPicPr>
              <a:picLocks noChangeAspect="1"/>
            </p:cNvPicPr>
            <p:nvPr/>
          </p:nvPicPr>
          <p:blipFill>
            <a:blip r:embed="rId2"/>
            <a:stretch>
              <a:fillRect/>
            </a:stretch>
          </p:blipFill>
          <p:spPr>
            <a:xfrm flipH="1">
              <a:off x="3079600" y="3403464"/>
              <a:ext cx="472770" cy="472770"/>
            </a:xfrm>
            <a:prstGeom prst="rect">
              <a:avLst/>
            </a:prstGeom>
          </p:spPr>
        </p:pic>
      </p:grpSp>
      <p:grpSp>
        <p:nvGrpSpPr>
          <p:cNvPr id="3" name="Group 2">
            <a:extLst>
              <a:ext uri="{FF2B5EF4-FFF2-40B4-BE49-F238E27FC236}">
                <a16:creationId xmlns:a16="http://schemas.microsoft.com/office/drawing/2014/main" id="{312D224A-C9F2-CFC0-DDF0-0E91B7C0F068}"/>
              </a:ext>
            </a:extLst>
          </p:cNvPr>
          <p:cNvGrpSpPr/>
          <p:nvPr/>
        </p:nvGrpSpPr>
        <p:grpSpPr>
          <a:xfrm>
            <a:off x="4841104" y="3817600"/>
            <a:ext cx="7073839" cy="2842692"/>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504438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3"/>
            <a:stretch>
              <a:fillRect/>
            </a:stretch>
          </p:blipFill>
          <p:spPr>
            <a:xfrm>
              <a:off x="7976755" y="4820933"/>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4"/>
            <a:stretch>
              <a:fillRect/>
            </a:stretch>
          </p:blipFill>
          <p:spPr>
            <a:xfrm>
              <a:off x="7420081" y="4820933"/>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5"/>
            <a:stretch>
              <a:fillRect/>
            </a:stretch>
          </p:blipFill>
          <p:spPr>
            <a:xfrm>
              <a:off x="8533429" y="4820933"/>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3"/>
            <a:stretch>
              <a:fillRect/>
            </a:stretch>
          </p:blipFill>
          <p:spPr>
            <a:xfrm>
              <a:off x="8002186" y="5411645"/>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4"/>
            <a:stretch>
              <a:fillRect/>
            </a:stretch>
          </p:blipFill>
          <p:spPr>
            <a:xfrm>
              <a:off x="7445512" y="5411645"/>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5"/>
            <a:stretch>
              <a:fillRect/>
            </a:stretch>
          </p:blipFill>
          <p:spPr>
            <a:xfrm>
              <a:off x="8558860" y="5411645"/>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3"/>
            <a:stretch>
              <a:fillRect/>
            </a:stretch>
          </p:blipFill>
          <p:spPr>
            <a:xfrm>
              <a:off x="10770860" y="5957502"/>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4"/>
            <a:stretch>
              <a:fillRect/>
            </a:stretch>
          </p:blipFill>
          <p:spPr>
            <a:xfrm>
              <a:off x="10214186" y="5957502"/>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5"/>
            <a:stretch>
              <a:fillRect/>
            </a:stretch>
          </p:blipFill>
          <p:spPr>
            <a:xfrm>
              <a:off x="11327534" y="5957502"/>
              <a:ext cx="469963" cy="469963"/>
            </a:xfrm>
            <a:prstGeom prst="rect">
              <a:avLst/>
            </a:prstGeom>
          </p:spPr>
        </p:pic>
      </p:grpSp>
      <p:pic>
        <p:nvPicPr>
          <p:cNvPr id="32" name="Graphic 31">
            <a:extLst>
              <a:ext uri="{FF2B5EF4-FFF2-40B4-BE49-F238E27FC236}">
                <a16:creationId xmlns:a16="http://schemas.microsoft.com/office/drawing/2014/main" id="{080E2FA7-71E1-C8BB-0AB9-35FDDF4E81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418899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66000">
                                          <p:cBhvr additive="base">
                                            <p:cTn id="22"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36C60E2-0734-912C-6B69-CFD8BAF9C7E1}"/>
              </a:ext>
            </a:extLst>
          </p:cNvPr>
          <p:cNvGrpSpPr/>
          <p:nvPr/>
        </p:nvGrpSpPr>
        <p:grpSpPr>
          <a:xfrm>
            <a:off x="1534609" y="1205753"/>
            <a:ext cx="9122782" cy="3666080"/>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2"/>
            <a:stretch>
              <a:fillRect/>
            </a:stretch>
          </p:blipFill>
          <p:spPr>
            <a:xfrm>
              <a:off x="8047030" y="4823876"/>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3"/>
            <a:stretch>
              <a:fillRect/>
            </a:stretch>
          </p:blipFill>
          <p:spPr>
            <a:xfrm>
              <a:off x="7490356" y="4823876"/>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4"/>
            <a:stretch>
              <a:fillRect/>
            </a:stretch>
          </p:blipFill>
          <p:spPr>
            <a:xfrm>
              <a:off x="8603704" y="4823876"/>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2"/>
            <a:stretch>
              <a:fillRect/>
            </a:stretch>
          </p:blipFill>
          <p:spPr>
            <a:xfrm>
              <a:off x="8065908" y="5372839"/>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3"/>
            <a:stretch>
              <a:fillRect/>
            </a:stretch>
          </p:blipFill>
          <p:spPr>
            <a:xfrm>
              <a:off x="7509233" y="5372839"/>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4"/>
            <a:stretch>
              <a:fillRect/>
            </a:stretch>
          </p:blipFill>
          <p:spPr>
            <a:xfrm>
              <a:off x="8622582" y="5372839"/>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2"/>
            <a:stretch>
              <a:fillRect/>
            </a:stretch>
          </p:blipFill>
          <p:spPr>
            <a:xfrm>
              <a:off x="10875900" y="5964719"/>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3"/>
            <a:stretch>
              <a:fillRect/>
            </a:stretch>
          </p:blipFill>
          <p:spPr>
            <a:xfrm>
              <a:off x="10319226" y="5964719"/>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4"/>
            <a:stretch>
              <a:fillRect/>
            </a:stretch>
          </p:blipFill>
          <p:spPr>
            <a:xfrm>
              <a:off x="11432574" y="5964719"/>
              <a:ext cx="469963" cy="469963"/>
            </a:xfrm>
            <a:prstGeom prst="rect">
              <a:avLst/>
            </a:prstGeom>
          </p:spPr>
        </p:pic>
      </p:grpSp>
    </p:spTree>
    <p:extLst>
      <p:ext uri="{BB962C8B-B14F-4D97-AF65-F5344CB8AC3E}">
        <p14:creationId xmlns:p14="http://schemas.microsoft.com/office/powerpoint/2010/main" val="179190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1" name="TextBox 260">
            <a:extLst>
              <a:ext uri="{FF2B5EF4-FFF2-40B4-BE49-F238E27FC236}">
                <a16:creationId xmlns:a16="http://schemas.microsoft.com/office/drawing/2014/main" id="{9CEA3877-CA21-9889-F573-301A058287C6}"/>
              </a:ext>
            </a:extLst>
          </p:cNvPr>
          <p:cNvSpPr txBox="1"/>
          <p:nvPr/>
        </p:nvSpPr>
        <p:spPr>
          <a:xfrm>
            <a:off x="1620365" y="928922"/>
            <a:ext cx="9355130" cy="107721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L</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Y</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Ệ</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N</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Đ</a:t>
            </a: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Ọ</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C</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H</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I</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Ể</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endPar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endParaRPr>
          </a:p>
        </p:txBody>
      </p:sp>
      <p:grpSp>
        <p:nvGrpSpPr>
          <p:cNvPr id="2" name="Group 1">
            <a:extLst>
              <a:ext uri="{FF2B5EF4-FFF2-40B4-BE49-F238E27FC236}">
                <a16:creationId xmlns:a16="http://schemas.microsoft.com/office/drawing/2014/main" id="{438EFE92-DE87-4EB4-80E0-1C65751DF59B}"/>
              </a:ext>
            </a:extLst>
          </p:cNvPr>
          <p:cNvGrpSpPr/>
          <p:nvPr/>
        </p:nvGrpSpPr>
        <p:grpSpPr>
          <a:xfrm>
            <a:off x="2645524" y="2281688"/>
            <a:ext cx="6772337" cy="4547814"/>
            <a:chOff x="2645524" y="2281688"/>
            <a:chExt cx="6772337" cy="4547814"/>
          </a:xfrm>
        </p:grpSpPr>
        <p:pic>
          <p:nvPicPr>
            <p:cNvPr id="45" name="Picture 4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401" y="2281688"/>
              <a:ext cx="6581653" cy="4547814"/>
            </a:xfrm>
            <a:prstGeom prst="rect">
              <a:avLst/>
            </a:prstGeom>
          </p:spPr>
        </p:pic>
        <p:pic>
          <p:nvPicPr>
            <p:cNvPr id="47" name="Picture 46" descr="Icon&#10;&#10;Description automatically generated">
              <a:extLst>
                <a:ext uri="{FF2B5EF4-FFF2-40B4-BE49-F238E27FC236}">
                  <a16:creationId xmlns:a16="http://schemas.microsoft.com/office/drawing/2014/main" id="{02DFB7D5-BAD2-83EF-AE1C-A71B8422D7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19548">
              <a:off x="8418889" y="2338760"/>
              <a:ext cx="998972" cy="1046325"/>
            </a:xfrm>
            <a:prstGeom prst="rect">
              <a:avLst/>
            </a:prstGeom>
          </p:spPr>
        </p:pic>
        <p:pic>
          <p:nvPicPr>
            <p:cNvPr id="50" name="Picture 49" descr="Icon&#10;&#10;Description automatically generated">
              <a:extLst>
                <a:ext uri="{FF2B5EF4-FFF2-40B4-BE49-F238E27FC236}">
                  <a16:creationId xmlns:a16="http://schemas.microsoft.com/office/drawing/2014/main" id="{F7380060-CA83-6721-DA14-DCD030AEC2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00016">
              <a:off x="2645524" y="3441150"/>
              <a:ext cx="893584" cy="935941"/>
            </a:xfrm>
            <a:prstGeom prst="rect">
              <a:avLst/>
            </a:prstGeom>
          </p:spPr>
        </p:pic>
      </p:grpSp>
    </p:spTree>
    <p:extLst>
      <p:ext uri="{BB962C8B-B14F-4D97-AF65-F5344CB8AC3E}">
        <p14:creationId xmlns:p14="http://schemas.microsoft.com/office/powerpoint/2010/main" val="184892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3.54167E-6 1.11111E-6 L 3.54167E-6 -0.07222 " pathEditMode="relative" rAng="0" ptsTypes="AA">
                                      <p:cBhvr>
                                        <p:cTn id="6" dur="250" accel="50000" decel="50000" autoRev="1" fill="hold">
                                          <p:stCondLst>
                                            <p:cond delay="0"/>
                                          </p:stCondLst>
                                        </p:cTn>
                                        <p:tgtEl>
                                          <p:spTgt spid="261"/>
                                        </p:tgtEl>
                                        <p:attrNameLst>
                                          <p:attrName>ppt_x</p:attrName>
                                          <p:attrName>ppt_y</p:attrName>
                                        </p:attrNameLst>
                                      </p:cBhvr>
                                      <p:rCtr x="0" y="-3611"/>
                                    </p:animMotion>
                                    <p:animRot by="1500000">
                                      <p:cBhvr>
                                        <p:cTn id="7" dur="125" fill="hold">
                                          <p:stCondLst>
                                            <p:cond delay="0"/>
                                          </p:stCondLst>
                                        </p:cTn>
                                        <p:tgtEl>
                                          <p:spTgt spid="261"/>
                                        </p:tgtEl>
                                        <p:attrNameLst>
                                          <p:attrName>r</p:attrName>
                                        </p:attrNameLst>
                                      </p:cBhvr>
                                    </p:animRot>
                                    <p:animRot by="-1500000">
                                      <p:cBhvr>
                                        <p:cTn id="8" dur="125" fill="hold">
                                          <p:stCondLst>
                                            <p:cond delay="125"/>
                                          </p:stCondLst>
                                        </p:cTn>
                                        <p:tgtEl>
                                          <p:spTgt spid="261"/>
                                        </p:tgtEl>
                                        <p:attrNameLst>
                                          <p:attrName>r</p:attrName>
                                        </p:attrNameLst>
                                      </p:cBhvr>
                                    </p:animRot>
                                    <p:animRot by="-1500000">
                                      <p:cBhvr>
                                        <p:cTn id="9" dur="125" fill="hold">
                                          <p:stCondLst>
                                            <p:cond delay="250"/>
                                          </p:stCondLst>
                                        </p:cTn>
                                        <p:tgtEl>
                                          <p:spTgt spid="261"/>
                                        </p:tgtEl>
                                        <p:attrNameLst>
                                          <p:attrName>r</p:attrName>
                                        </p:attrNameLst>
                                      </p:cBhvr>
                                    </p:animRot>
                                    <p:animRot by="1500000">
                                      <p:cBhvr>
                                        <p:cTn id="10" dur="125" fill="hold">
                                          <p:stCondLst>
                                            <p:cond delay="375"/>
                                          </p:stCondLst>
                                        </p:cTn>
                                        <p:tgtEl>
                                          <p:spTgt spid="26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42746C-1869-1C57-3D77-80A414BA17F8}"/>
              </a:ext>
            </a:extLst>
          </p:cNvPr>
          <p:cNvGrpSpPr/>
          <p:nvPr/>
        </p:nvGrpSpPr>
        <p:grpSpPr>
          <a:xfrm>
            <a:off x="1158872" y="-609600"/>
            <a:ext cx="9874255" cy="7467600"/>
            <a:chOff x="363439" y="-1186101"/>
            <a:chExt cx="11157018" cy="9817267"/>
          </a:xfrm>
        </p:grpSpPr>
        <p:pic>
          <p:nvPicPr>
            <p:cNvPr id="2" name="图片 25" descr="卡通人物&#10;&#10;中度可信度描述已自动生成">
              <a:extLst>
                <a:ext uri="{FF2B5EF4-FFF2-40B4-BE49-F238E27FC236}">
                  <a16:creationId xmlns:a16="http://schemas.microsoft.com/office/drawing/2014/main" id="{264C39BC-9718-8144-CD4E-E3545A821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39" y="-1186101"/>
              <a:ext cx="11157018" cy="9817267"/>
            </a:xfrm>
            <a:prstGeom prst="rect">
              <a:avLst/>
            </a:prstGeom>
          </p:spPr>
        </p:pic>
        <p:sp>
          <p:nvSpPr>
            <p:cNvPr id="3" name="矩形 26">
              <a:extLst>
                <a:ext uri="{FF2B5EF4-FFF2-40B4-BE49-F238E27FC236}">
                  <a16:creationId xmlns:a16="http://schemas.microsoft.com/office/drawing/2014/main" id="{A3D1E79A-2628-37C5-8E2F-E4902BE59B5D}"/>
                </a:ext>
              </a:extLst>
            </p:cNvPr>
            <p:cNvSpPr/>
            <p:nvPr/>
          </p:nvSpPr>
          <p:spPr>
            <a:xfrm>
              <a:off x="3481185" y="546663"/>
              <a:ext cx="4921526" cy="2346784"/>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Vui</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học</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cùng</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thú</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cưng</a:t>
              </a:r>
              <a:endParaRPr kumimoji="0" lang="zh-CN" altLang="en-US"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endParaRPr>
            </a:p>
          </p:txBody>
        </p:sp>
      </p:grpSp>
      <p:pic>
        <p:nvPicPr>
          <p:cNvPr id="8" name="Picture 7">
            <a:hlinkClick r:id="rId4" action="ppaction://hlinksldjump"/>
            <a:extLst>
              <a:ext uri="{FF2B5EF4-FFF2-40B4-BE49-F238E27FC236}">
                <a16:creationId xmlns:a16="http://schemas.microsoft.com/office/drawing/2014/main" id="{FE2DD7E4-8363-3C1E-9AC8-FA3CE62D6C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8758" y="3700661"/>
            <a:ext cx="3011200" cy="3011200"/>
          </a:xfrm>
          <a:prstGeom prst="rect">
            <a:avLst/>
          </a:prstGeom>
        </p:spPr>
      </p:pic>
      <p:pic>
        <p:nvPicPr>
          <p:cNvPr id="10" name="Picture 9">
            <a:hlinkClick r:id="rId6" action="ppaction://hlinksldjump"/>
            <a:extLst>
              <a:ext uri="{FF2B5EF4-FFF2-40B4-BE49-F238E27FC236}">
                <a16:creationId xmlns:a16="http://schemas.microsoft.com/office/drawing/2014/main" id="{70B1E20B-041D-FC75-1D72-0A3A8F3595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722" y="1595913"/>
            <a:ext cx="3424285" cy="3424285"/>
          </a:xfrm>
          <a:prstGeom prst="rect">
            <a:avLst/>
          </a:prstGeom>
        </p:spPr>
      </p:pic>
      <p:pic>
        <p:nvPicPr>
          <p:cNvPr id="12" name="Picture 11">
            <a:hlinkClick r:id="rId8" action="ppaction://hlinksldjump"/>
            <a:extLst>
              <a:ext uri="{FF2B5EF4-FFF2-40B4-BE49-F238E27FC236}">
                <a16:creationId xmlns:a16="http://schemas.microsoft.com/office/drawing/2014/main" id="{5489D1D0-2BD9-FCDF-B5B8-93F46D6FF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73326" y="1036713"/>
            <a:ext cx="3863448" cy="3863448"/>
          </a:xfrm>
          <a:prstGeom prst="rect">
            <a:avLst/>
          </a:prstGeom>
        </p:spPr>
      </p:pic>
      <p:pic>
        <p:nvPicPr>
          <p:cNvPr id="14" name="Picture 13">
            <a:hlinkClick r:id="rId10" action="ppaction://hlinksldjump"/>
            <a:extLst>
              <a:ext uri="{FF2B5EF4-FFF2-40B4-BE49-F238E27FC236}">
                <a16:creationId xmlns:a16="http://schemas.microsoft.com/office/drawing/2014/main" id="{662B685F-E052-2859-6147-56B7A0ADD5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6418" y="3700661"/>
            <a:ext cx="3792070" cy="3792070"/>
          </a:xfrm>
          <a:prstGeom prst="rect">
            <a:avLst/>
          </a:prstGeom>
        </p:spPr>
      </p:pic>
      <p:pic>
        <p:nvPicPr>
          <p:cNvPr id="16" name="Picture 15">
            <a:hlinkClick r:id="rId12" action="ppaction://hlinksldjump"/>
            <a:extLst>
              <a:ext uri="{FF2B5EF4-FFF2-40B4-BE49-F238E27FC236}">
                <a16:creationId xmlns:a16="http://schemas.microsoft.com/office/drawing/2014/main" id="{0A8DFD9D-2D20-631F-13FD-D54AD966D3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22044" y="3660177"/>
            <a:ext cx="2833600" cy="2833600"/>
          </a:xfrm>
          <a:prstGeom prst="rect">
            <a:avLst/>
          </a:prstGeom>
        </p:spPr>
      </p:pic>
      <p:sp>
        <p:nvSpPr>
          <p:cNvPr id="17" name="Arrow: Notched Right 16">
            <a:hlinkClick r:id="rId14" action="ppaction://hlinksldjump"/>
            <a:extLst>
              <a:ext uri="{FF2B5EF4-FFF2-40B4-BE49-F238E27FC236}">
                <a16:creationId xmlns:a16="http://schemas.microsoft.com/office/drawing/2014/main" id="{7A1C27AA-C612-2DA6-AFC4-EF0C23004CE8}"/>
              </a:ext>
            </a:extLst>
          </p:cNvPr>
          <p:cNvSpPr/>
          <p:nvPr/>
        </p:nvSpPr>
        <p:spPr>
          <a:xfrm rot="5400000">
            <a:off x="175940" y="5747072"/>
            <a:ext cx="1015605" cy="950259"/>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3228649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53" presetClass="entr" presetSubtype="16"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10"/>
                                        </p:tgtEl>
                                        <p:attrNameLst>
                                          <p:attrName>ppt_w</p:attrName>
                                        </p:attrNameLst>
                                      </p:cBhvr>
                                      <p:tavLst>
                                        <p:tav tm="0">
                                          <p:val>
                                            <p:strVal val="ppt_w"/>
                                          </p:val>
                                        </p:tav>
                                        <p:tav tm="100000">
                                          <p:val>
                                            <p:fltVal val="0"/>
                                          </p:val>
                                        </p:tav>
                                      </p:tavLst>
                                    </p:anim>
                                    <p:anim calcmode="lin" valueType="num">
                                      <p:cBhvr>
                                        <p:cTn id="41" dur="500"/>
                                        <p:tgtEl>
                                          <p:spTgt spid="10"/>
                                        </p:tgtEl>
                                        <p:attrNameLst>
                                          <p:attrName>ppt_h</p:attrName>
                                        </p:attrNameLst>
                                      </p:cBhvr>
                                      <p:tavLst>
                                        <p:tav tm="0">
                                          <p:val>
                                            <p:strVal val="ppt_h"/>
                                          </p:val>
                                        </p:tav>
                                        <p:tav tm="100000">
                                          <p:val>
                                            <p:fltVal val="0"/>
                                          </p:val>
                                        </p:tav>
                                      </p:tavLst>
                                    </p:anim>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8"/>
                                        </p:tgtEl>
                                        <p:attrNameLst>
                                          <p:attrName>ppt_w</p:attrName>
                                        </p:attrNameLst>
                                      </p:cBhvr>
                                      <p:tavLst>
                                        <p:tav tm="0">
                                          <p:val>
                                            <p:strVal val="ppt_w"/>
                                          </p:val>
                                        </p:tav>
                                        <p:tav tm="100000">
                                          <p:val>
                                            <p:fltVal val="0"/>
                                          </p:val>
                                        </p:tav>
                                      </p:tavLst>
                                    </p:anim>
                                    <p:anim calcmode="lin" valueType="num">
                                      <p:cBhvr>
                                        <p:cTn id="49" dur="500"/>
                                        <p:tgtEl>
                                          <p:spTgt spid="8"/>
                                        </p:tgtEl>
                                        <p:attrNameLst>
                                          <p:attrName>ppt_h</p:attrName>
                                        </p:attrNameLst>
                                      </p:cBhvr>
                                      <p:tavLst>
                                        <p:tav tm="0">
                                          <p:val>
                                            <p:strVal val="ppt_h"/>
                                          </p:val>
                                        </p:tav>
                                        <p:tav tm="100000">
                                          <p:val>
                                            <p:fltVal val="0"/>
                                          </p:val>
                                        </p:tav>
                                      </p:tavLst>
                                    </p:anim>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nodeType="clickEffect">
                                  <p:stCondLst>
                                    <p:cond delay="0"/>
                                  </p:stCondLst>
                                  <p:childTnLst>
                                    <p:anim calcmode="lin" valueType="num">
                                      <p:cBhvr>
                                        <p:cTn id="56" dur="500"/>
                                        <p:tgtEl>
                                          <p:spTgt spid="14"/>
                                        </p:tgtEl>
                                        <p:attrNameLst>
                                          <p:attrName>ppt_w</p:attrName>
                                        </p:attrNameLst>
                                      </p:cBhvr>
                                      <p:tavLst>
                                        <p:tav tm="0">
                                          <p:val>
                                            <p:strVal val="ppt_w"/>
                                          </p:val>
                                        </p:tav>
                                        <p:tav tm="100000">
                                          <p:val>
                                            <p:fltVal val="0"/>
                                          </p:val>
                                        </p:tav>
                                      </p:tavLst>
                                    </p:anim>
                                    <p:anim calcmode="lin" valueType="num">
                                      <p:cBhvr>
                                        <p:cTn id="57" dur="500"/>
                                        <p:tgtEl>
                                          <p:spTgt spid="14"/>
                                        </p:tgtEl>
                                        <p:attrNameLst>
                                          <p:attrName>ppt_h</p:attrName>
                                        </p:attrNameLst>
                                      </p:cBhvr>
                                      <p:tavLst>
                                        <p:tav tm="0">
                                          <p:val>
                                            <p:strVal val="ppt_h"/>
                                          </p:val>
                                        </p:tav>
                                        <p:tav tm="100000">
                                          <p:val>
                                            <p:fltVal val="0"/>
                                          </p:val>
                                        </p:tav>
                                      </p:tavLst>
                                    </p:anim>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53" presetClass="exit" presetSubtype="32" fill="hold" nodeType="clickEffect">
                                  <p:stCondLst>
                                    <p:cond delay="0"/>
                                  </p:stCondLst>
                                  <p:childTnLst>
                                    <p:anim calcmode="lin" valueType="num">
                                      <p:cBhvr>
                                        <p:cTn id="64" dur="500"/>
                                        <p:tgtEl>
                                          <p:spTgt spid="12"/>
                                        </p:tgtEl>
                                        <p:attrNameLst>
                                          <p:attrName>ppt_w</p:attrName>
                                        </p:attrNameLst>
                                      </p:cBhvr>
                                      <p:tavLst>
                                        <p:tav tm="0">
                                          <p:val>
                                            <p:strVal val="ppt_w"/>
                                          </p:val>
                                        </p:tav>
                                        <p:tav tm="100000">
                                          <p:val>
                                            <p:fltVal val="0"/>
                                          </p:val>
                                        </p:tav>
                                      </p:tavLst>
                                    </p:anim>
                                    <p:anim calcmode="lin" valueType="num">
                                      <p:cBhvr>
                                        <p:cTn id="65" dur="500"/>
                                        <p:tgtEl>
                                          <p:spTgt spid="12"/>
                                        </p:tgtEl>
                                        <p:attrNameLst>
                                          <p:attrName>ppt_h</p:attrName>
                                        </p:attrNameLst>
                                      </p:cBhvr>
                                      <p:tavLst>
                                        <p:tav tm="0">
                                          <p:val>
                                            <p:strVal val="ppt_h"/>
                                          </p:val>
                                        </p:tav>
                                        <p:tav tm="100000">
                                          <p:val>
                                            <p:fltVal val="0"/>
                                          </p:val>
                                        </p:tav>
                                      </p:tavLst>
                                    </p:anim>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6"/>
                    </p:tgtEl>
                  </p:cond>
                </p:stCondLst>
                <p:endSync evt="end" delay="0">
                  <p:rtn val="all"/>
                </p:endSync>
                <p:childTnLst>
                  <p:par>
                    <p:cTn id="69" fill="hold">
                      <p:stCondLst>
                        <p:cond delay="0"/>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16"/>
                                        </p:tgtEl>
                                        <p:attrNameLst>
                                          <p:attrName>ppt_w</p:attrName>
                                        </p:attrNameLst>
                                      </p:cBhvr>
                                      <p:tavLst>
                                        <p:tav tm="0">
                                          <p:val>
                                            <p:strVal val="ppt_w"/>
                                          </p:val>
                                        </p:tav>
                                        <p:tav tm="100000">
                                          <p:val>
                                            <p:fltVal val="0"/>
                                          </p:val>
                                        </p:tav>
                                      </p:tavLst>
                                    </p:anim>
                                    <p:anim calcmode="lin" valueType="num">
                                      <p:cBhvr>
                                        <p:cTn id="73" dur="500"/>
                                        <p:tgtEl>
                                          <p:spTgt spid="16"/>
                                        </p:tgtEl>
                                        <p:attrNameLst>
                                          <p:attrName>ppt_h</p:attrName>
                                        </p:attrNameLst>
                                      </p:cBhvr>
                                      <p:tavLst>
                                        <p:tav tm="0">
                                          <p:val>
                                            <p:strVal val="ppt_h"/>
                                          </p:val>
                                        </p:tav>
                                        <p:tav tm="100000">
                                          <p:val>
                                            <p:fltVal val="0"/>
                                          </p:val>
                                        </p:tav>
                                      </p:tavLst>
                                    </p:anim>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199A12-B2EC-EC7F-6C91-7C194EEA236C}"/>
              </a:ext>
            </a:extLst>
          </p:cNvPr>
          <p:cNvGrpSpPr/>
          <p:nvPr/>
        </p:nvGrpSpPr>
        <p:grpSpPr>
          <a:xfrm>
            <a:off x="850605" y="3040342"/>
            <a:ext cx="10728251" cy="2875980"/>
            <a:chOff x="850605" y="3040342"/>
            <a:chExt cx="10728251" cy="2875980"/>
          </a:xfrm>
        </p:grpSpPr>
        <p:sp>
          <p:nvSpPr>
            <p:cNvPr id="3" name="矩形: 圆角 13">
              <a:extLst>
                <a:ext uri="{FF2B5EF4-FFF2-40B4-BE49-F238E27FC236}">
                  <a16:creationId xmlns:a16="http://schemas.microsoft.com/office/drawing/2014/main" id="{A14782E8-6E3F-F9D6-3DF5-B19EFF657789}"/>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
          <p:nvSpPr>
            <p:cNvPr id="4" name="Rectangle 3">
              <a:extLst>
                <a:ext uri="{FF2B5EF4-FFF2-40B4-BE49-F238E27FC236}">
                  <a16:creationId xmlns:a16="http://schemas.microsoft.com/office/drawing/2014/main" id="{F7055DF3-C031-AD39-E480-7A8112431958}"/>
                </a:ext>
              </a:extLst>
            </p:cNvPr>
            <p:cNvSpPr/>
            <p:nvPr/>
          </p:nvSpPr>
          <p:spPr>
            <a:xfrm>
              <a:off x="1171575" y="3236246"/>
              <a:ext cx="9991725" cy="2554545"/>
            </a:xfrm>
            <a:prstGeom prst="rect">
              <a:avLst/>
            </a:prstGeom>
          </p:spPr>
          <p:txBody>
            <a:bodyPr wrap="square">
              <a:spAutoFit/>
            </a:bodyPr>
            <a:lstStyle/>
            <a:p>
              <a:pPr lvl="0" indent="457200" algn="just"/>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50F54E13-A40B-8423-F749-7AAAD20FD9DF}"/>
              </a:ext>
            </a:extLst>
          </p:cNvPr>
          <p:cNvGrpSpPr/>
          <p:nvPr/>
        </p:nvGrpSpPr>
        <p:grpSpPr>
          <a:xfrm>
            <a:off x="-777508" y="-507411"/>
            <a:ext cx="13446663" cy="3993226"/>
            <a:chOff x="-777508" y="-507411"/>
            <a:chExt cx="13446663" cy="3993226"/>
          </a:xfrm>
        </p:grpSpPr>
        <p:pic>
          <p:nvPicPr>
            <p:cNvPr id="8" name="图片 5" descr="图形用户界面&#10;&#10;中度可信度描述已自动生成">
              <a:extLst>
                <a:ext uri="{FF2B5EF4-FFF2-40B4-BE49-F238E27FC236}">
                  <a16:creationId xmlns:a16="http://schemas.microsoft.com/office/drawing/2014/main" id="{06FAD233-EDBD-8411-C5A9-B3E59810626F}"/>
                </a:ext>
              </a:extLst>
            </p:cNvPr>
            <p:cNvPicPr>
              <a:picLocks noChangeAspect="1"/>
            </p:cNvPicPr>
            <p:nvPr/>
          </p:nvPicPr>
          <p:blipFill rotWithShape="1">
            <a:blip r:embed="rId4">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0" name="Rectangle 9">
              <a:extLst>
                <a:ext uri="{FF2B5EF4-FFF2-40B4-BE49-F238E27FC236}">
                  <a16:creationId xmlns:a16="http://schemas.microsoft.com/office/drawing/2014/main" id="{E11E8D25-F3E6-F7BA-6CA1-093C249390B5}"/>
                </a:ext>
              </a:extLst>
            </p:cNvPr>
            <p:cNvSpPr/>
            <p:nvPr/>
          </p:nvSpPr>
          <p:spPr>
            <a:xfrm>
              <a:off x="2295525" y="851042"/>
              <a:ext cx="8524875" cy="1200329"/>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Minh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cô</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giáo</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xếp</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ngồi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cạnh</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14" name="Picture 13">
              <a:extLst>
                <a:ext uri="{FF2B5EF4-FFF2-40B4-BE49-F238E27FC236}">
                  <a16:creationId xmlns:a16="http://schemas.microsoft.com/office/drawing/2014/main" id="{DA5F8FA2-B651-4FC5-68F5-8D16D68B8DA6}"/>
                </a:ext>
              </a:extLst>
            </p:cNvPr>
            <p:cNvPicPr>
              <a:picLocks noChangeAspect="1"/>
            </p:cNvPicPr>
            <p:nvPr/>
          </p:nvPicPr>
          <p:blipFill>
            <a:blip r:embed="rId5"/>
            <a:stretch>
              <a:fillRect/>
            </a:stretch>
          </p:blipFill>
          <p:spPr>
            <a:xfrm>
              <a:off x="-777508" y="-507411"/>
              <a:ext cx="3999323" cy="3993226"/>
            </a:xfrm>
            <a:prstGeom prst="rect">
              <a:avLst/>
            </a:prstGeom>
          </p:spPr>
        </p:pic>
      </p:grpSp>
      <p:sp>
        <p:nvSpPr>
          <p:cNvPr id="17" name="Rectangle 16">
            <a:extLst>
              <a:ext uri="{FF2B5EF4-FFF2-40B4-BE49-F238E27FC236}">
                <a16:creationId xmlns:a16="http://schemas.microsoft.com/office/drawing/2014/main" id="{B35DD307-3CDA-5A64-1CFD-60D8FBBF88C3}"/>
              </a:ext>
            </a:extLst>
          </p:cNvPr>
          <p:cNvSpPr/>
          <p:nvPr/>
        </p:nvSpPr>
        <p:spPr>
          <a:xfrm>
            <a:off x="2390775" y="4295775"/>
            <a:ext cx="8705850"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068D0A-34D5-C3B0-2A99-166BCA273172}"/>
              </a:ext>
            </a:extLst>
          </p:cNvPr>
          <p:cNvSpPr/>
          <p:nvPr/>
        </p:nvSpPr>
        <p:spPr>
          <a:xfrm>
            <a:off x="1209675" y="4781550"/>
            <a:ext cx="9991725"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793FF4B-D4F4-3568-6CA1-FC476F3B30BC}"/>
              </a:ext>
            </a:extLst>
          </p:cNvPr>
          <p:cNvSpPr/>
          <p:nvPr/>
        </p:nvSpPr>
        <p:spPr>
          <a:xfrm>
            <a:off x="1247775" y="5305425"/>
            <a:ext cx="1285875"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Arrow: Notched Right 19">
            <a:hlinkClick r:id="rId6" action="ppaction://hlinksldjump"/>
            <a:extLst>
              <a:ext uri="{FF2B5EF4-FFF2-40B4-BE49-F238E27FC236}">
                <a16:creationId xmlns:a16="http://schemas.microsoft.com/office/drawing/2014/main" id="{BBE919ED-796F-883E-A874-E1F11682C3BC}"/>
              </a:ext>
            </a:extLst>
          </p:cNvPr>
          <p:cNvSpPr/>
          <p:nvPr/>
        </p:nvSpPr>
        <p:spPr>
          <a:xfrm>
            <a:off x="10678511" y="5749160"/>
            <a:ext cx="1398142" cy="1006496"/>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166276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descr="图片包含 笔记本, 游戏机, 电脑, 花&#10;&#10;描述已自动生成">
            <a:extLst>
              <a:ext uri="{FF2B5EF4-FFF2-40B4-BE49-F238E27FC236}">
                <a16:creationId xmlns:a16="http://schemas.microsoft.com/office/drawing/2014/main" id="{3A73E9EF-7F52-981B-D1D5-061E77A3E7C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7" name="Group 6">
            <a:extLst>
              <a:ext uri="{FF2B5EF4-FFF2-40B4-BE49-F238E27FC236}">
                <a16:creationId xmlns:a16="http://schemas.microsoft.com/office/drawing/2014/main" id="{4F1B9323-B543-A039-595C-1EB6524941F3}"/>
              </a:ext>
            </a:extLst>
          </p:cNvPr>
          <p:cNvGrpSpPr/>
          <p:nvPr/>
        </p:nvGrpSpPr>
        <p:grpSpPr>
          <a:xfrm>
            <a:off x="179294" y="-29688"/>
            <a:ext cx="12669155" cy="3136404"/>
            <a:chOff x="0" y="-29688"/>
            <a:chExt cx="12669155" cy="3136404"/>
          </a:xfrm>
        </p:grpSpPr>
        <p:pic>
          <p:nvPicPr>
            <p:cNvPr id="8" name="图片 6" descr="图片包含 笔记本, 游戏机, 电脑, 花&#10;&#10;描述已自动生成">
              <a:extLst>
                <a:ext uri="{FF2B5EF4-FFF2-40B4-BE49-F238E27FC236}">
                  <a16:creationId xmlns:a16="http://schemas.microsoft.com/office/drawing/2014/main" id="{5ECA3993-2024-99C2-184E-D6C915FC1A2E}"/>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9" name="图片 5" descr="图形用户界面&#10;&#10;中度可信度描述已自动生成">
              <a:extLst>
                <a:ext uri="{FF2B5EF4-FFF2-40B4-BE49-F238E27FC236}">
                  <a16:creationId xmlns:a16="http://schemas.microsoft.com/office/drawing/2014/main" id="{241F3A6D-A15E-8F36-7BD3-DB94538C7100}"/>
                </a:ext>
              </a:extLst>
            </p:cNvPr>
            <p:cNvPicPr>
              <a:picLocks noChangeAspect="1"/>
            </p:cNvPicPr>
            <p:nvPr/>
          </p:nvPicPr>
          <p:blipFill rotWithShape="1">
            <a:blip r:embed="rId4">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0" name="Rectangle 9">
              <a:extLst>
                <a:ext uri="{FF2B5EF4-FFF2-40B4-BE49-F238E27FC236}">
                  <a16:creationId xmlns:a16="http://schemas.microsoft.com/office/drawing/2014/main" id="{FE1B52BA-9AE1-CF76-DB7C-A3542D486801}"/>
                </a:ext>
              </a:extLst>
            </p:cNvPr>
            <p:cNvSpPr/>
            <p:nvPr/>
          </p:nvSpPr>
          <p:spPr>
            <a:xfrm>
              <a:off x="2185534" y="603392"/>
              <a:ext cx="893881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Điều</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cho</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bực</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ngồi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Ca?</a:t>
              </a:r>
            </a:p>
          </p:txBody>
        </p:sp>
      </p:grpSp>
      <p:grpSp>
        <p:nvGrpSpPr>
          <p:cNvPr id="11" name="Group 10">
            <a:extLst>
              <a:ext uri="{FF2B5EF4-FFF2-40B4-BE49-F238E27FC236}">
                <a16:creationId xmlns:a16="http://schemas.microsoft.com/office/drawing/2014/main" id="{E50CAB2E-2AFA-F5BB-7C78-0B6A2EFAADF4}"/>
              </a:ext>
            </a:extLst>
          </p:cNvPr>
          <p:cNvGrpSpPr/>
          <p:nvPr/>
        </p:nvGrpSpPr>
        <p:grpSpPr>
          <a:xfrm>
            <a:off x="808563" y="3271569"/>
            <a:ext cx="10728251" cy="2875980"/>
            <a:chOff x="850605" y="3040342"/>
            <a:chExt cx="10728251" cy="2875980"/>
          </a:xfrm>
        </p:grpSpPr>
        <p:sp>
          <p:nvSpPr>
            <p:cNvPr id="12" name="矩形: 圆角 13">
              <a:extLst>
                <a:ext uri="{FF2B5EF4-FFF2-40B4-BE49-F238E27FC236}">
                  <a16:creationId xmlns:a16="http://schemas.microsoft.com/office/drawing/2014/main" id="{D0A2ADF1-0D4A-5818-B3C7-1A4D7D86EAB1}"/>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3" name="Rectangle 12">
              <a:extLst>
                <a:ext uri="{FF2B5EF4-FFF2-40B4-BE49-F238E27FC236}">
                  <a16:creationId xmlns:a16="http://schemas.microsoft.com/office/drawing/2014/main" id="{61DF33BE-8C19-71B7-0CFF-56BED61FD03E}"/>
                </a:ext>
              </a:extLst>
            </p:cNvPr>
            <p:cNvSpPr/>
            <p:nvPr/>
          </p:nvSpPr>
          <p:spPr>
            <a:xfrm>
              <a:off x="980698" y="3106716"/>
              <a:ext cx="10468063" cy="2800767"/>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Thi Ca viết bằng tay trái nên vài lần đụng phải tay Minh khi Minh đang nắn nót viết,</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làm cho những dòng chữ trên trang vở bị xiêu vẹo,</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xấu xí.</a:t>
              </a:r>
              <a:endPar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4" name="Picture 13">
            <a:extLst>
              <a:ext uri="{FF2B5EF4-FFF2-40B4-BE49-F238E27FC236}">
                <a16:creationId xmlns:a16="http://schemas.microsoft.com/office/drawing/2014/main" id="{E2D389F1-0C8B-1521-3C7D-F7010BC4F57E}"/>
              </a:ext>
            </a:extLst>
          </p:cNvPr>
          <p:cNvPicPr>
            <a:picLocks noChangeAspect="1"/>
          </p:cNvPicPr>
          <p:nvPr/>
        </p:nvPicPr>
        <p:blipFill>
          <a:blip r:embed="rId5"/>
          <a:stretch>
            <a:fillRect/>
          </a:stretch>
        </p:blipFill>
        <p:spPr>
          <a:xfrm>
            <a:off x="-619444" y="-564226"/>
            <a:ext cx="3999323" cy="3993226"/>
          </a:xfrm>
          <a:prstGeom prst="rect">
            <a:avLst/>
          </a:prstGeom>
        </p:spPr>
      </p:pic>
      <p:sp>
        <p:nvSpPr>
          <p:cNvPr id="15" name="Arrow: Notched Right 14">
            <a:hlinkClick r:id="rId6" action="ppaction://hlinksldjump"/>
            <a:extLst>
              <a:ext uri="{FF2B5EF4-FFF2-40B4-BE49-F238E27FC236}">
                <a16:creationId xmlns:a16="http://schemas.microsoft.com/office/drawing/2014/main" id="{43785630-2B49-7525-E3F5-6DE43572366F}"/>
              </a:ext>
            </a:extLst>
          </p:cNvPr>
          <p:cNvSpPr/>
          <p:nvPr/>
        </p:nvSpPr>
        <p:spPr>
          <a:xfrm>
            <a:off x="10646979" y="5801710"/>
            <a:ext cx="1429673" cy="953945"/>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251844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7EEBF05-4E5E-8A07-89C4-DAC7D90E2780}"/>
              </a:ext>
            </a:extLst>
          </p:cNvPr>
          <p:cNvSpPr/>
          <p:nvPr/>
        </p:nvSpPr>
        <p:spPr>
          <a:xfrm>
            <a:off x="255799" y="1606645"/>
            <a:ext cx="11781453" cy="509451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ln>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457200" lvl="0" algn="just">
              <a:spcBef>
                <a:spcPts val="1200"/>
              </a:spcBef>
            </a:pPr>
            <a:endParaRPr lang="vi-VN" sz="2000" b="1" dirty="0">
              <a:solidFill>
                <a:prstClr val="black"/>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15E4BA9-C748-9524-F98E-3F404791F63F}"/>
              </a:ext>
            </a:extLst>
          </p:cNvPr>
          <p:cNvPicPr>
            <a:picLocks noChangeAspect="1"/>
          </p:cNvPicPr>
          <p:nvPr/>
        </p:nvPicPr>
        <p:blipFill>
          <a:blip r:embed="rId2"/>
          <a:stretch>
            <a:fillRect/>
          </a:stretch>
        </p:blipFill>
        <p:spPr>
          <a:xfrm>
            <a:off x="1762902" y="123005"/>
            <a:ext cx="8437595" cy="1335140"/>
          </a:xfrm>
          <a:prstGeom prst="rect">
            <a:avLst/>
          </a:prstGeom>
        </p:spPr>
      </p:pic>
      <p:sp>
        <p:nvSpPr>
          <p:cNvPr id="4" name="TextBox 3">
            <a:extLst>
              <a:ext uri="{FF2B5EF4-FFF2-40B4-BE49-F238E27FC236}">
                <a16:creationId xmlns:a16="http://schemas.microsoft.com/office/drawing/2014/main" id="{2E956158-6F78-9782-5F5B-20DB3F959C4E}"/>
              </a:ext>
            </a:extLst>
          </p:cNvPr>
          <p:cNvSpPr txBox="1"/>
          <p:nvPr/>
        </p:nvSpPr>
        <p:spPr>
          <a:xfrm>
            <a:off x="114300" y="1752600"/>
            <a:ext cx="11791950" cy="5355312"/>
          </a:xfrm>
          <a:prstGeom prst="rect">
            <a:avLst/>
          </a:prstGeom>
          <a:noFill/>
        </p:spPr>
        <p:txBody>
          <a:bodyPr wrap="square" rtlCol="0">
            <a:spAutoFit/>
          </a:bodyPr>
          <a:lstStyle/>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Đọc đúng từ ngữ, câu, đoạn và toàn bộ câu chuyện Vệt phấn trên mặt bàn.</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Biết đọc diễn cảm phù hợp với lời miêu tả tâm trạng của mỗi nhân vật trong câu chuyện. </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Nhận biết được sự việc xảy ra trong câu chuyện gắn với thời gian và địa điểm cụ thể;</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hiểu được suy nghĩ,</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c</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ảm xúc của nhân vật thể hiện qua hình dáng</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điệu bộ</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hành động.</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Hiểu điều tác giả muốn nói qua câu chuyện</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Tình cảm bạn bè là tài sản vô giá</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cần biết nâng niu</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trân trọng. Trong lớp học có thể có bạn gặp khó khăn nào đó.</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Cần biết thông cảm với những khó khăn của bạn và tìm cách giúp đỡ.</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T</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rong câu chuyện Vệt phấn trên mặt bàn</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lúc đầu Minh đã bực mình vì bị Thi Ca đụng tay khi cậu đang viết. Nhưng khi biết Thi Ca phải đi viện chữa tay bị đau thì cậu đã rất hối hận về việc mình làm và cảm thấy rất thương bạn.</a:t>
            </a:r>
          </a:p>
          <a:p>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8850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descr="图片包含 笔记本, 游戏机, 电脑, 花&#10;&#10;描述已自动生成">
            <a:extLst>
              <a:ext uri="{FF2B5EF4-FFF2-40B4-BE49-F238E27FC236}">
                <a16:creationId xmlns:a16="http://schemas.microsoft.com/office/drawing/2014/main" id="{D257E8B9-00D5-4741-FC0A-9D4EAB0C6E79}"/>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7" name="Group 6">
            <a:extLst>
              <a:ext uri="{FF2B5EF4-FFF2-40B4-BE49-F238E27FC236}">
                <a16:creationId xmlns:a16="http://schemas.microsoft.com/office/drawing/2014/main" id="{A6C26272-F201-25FF-D3DD-724C4522DEF3}"/>
              </a:ext>
            </a:extLst>
          </p:cNvPr>
          <p:cNvGrpSpPr/>
          <p:nvPr/>
        </p:nvGrpSpPr>
        <p:grpSpPr>
          <a:xfrm>
            <a:off x="0" y="-435082"/>
            <a:ext cx="12366173" cy="3136404"/>
            <a:chOff x="0" y="-435082"/>
            <a:chExt cx="12366173" cy="3136404"/>
          </a:xfrm>
        </p:grpSpPr>
        <p:pic>
          <p:nvPicPr>
            <p:cNvPr id="8" name="图片 6" descr="图片包含 笔记本, 游戏机, 电脑, 花&#10;&#10;描述已自动生成">
              <a:extLst>
                <a:ext uri="{FF2B5EF4-FFF2-40B4-BE49-F238E27FC236}">
                  <a16:creationId xmlns:a16="http://schemas.microsoft.com/office/drawing/2014/main" id="{D8A00FB3-7BC2-ABEA-1487-43FA6C751029}"/>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9" name="图片 5" descr="图形用户界面&#10;&#10;中度可信度描述已自动生成">
              <a:extLst>
                <a:ext uri="{FF2B5EF4-FFF2-40B4-BE49-F238E27FC236}">
                  <a16:creationId xmlns:a16="http://schemas.microsoft.com/office/drawing/2014/main" id="{3DBD46EA-ED8F-B915-F383-4B5D684AA955}"/>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597163" y="-435082"/>
              <a:ext cx="10769010" cy="3136404"/>
            </a:xfrm>
            <a:prstGeom prst="rect">
              <a:avLst/>
            </a:prstGeom>
          </p:spPr>
        </p:pic>
        <p:sp>
          <p:nvSpPr>
            <p:cNvPr id="10" name="Rectangle 9">
              <a:extLst>
                <a:ext uri="{FF2B5EF4-FFF2-40B4-BE49-F238E27FC236}">
                  <a16:creationId xmlns:a16="http://schemas.microsoft.com/office/drawing/2014/main" id="{B16E0779-A9DC-4036-46FF-1DEDDD46ADAB}"/>
                </a:ext>
              </a:extLst>
            </p:cNvPr>
            <p:cNvSpPr/>
            <p:nvPr/>
          </p:nvSpPr>
          <p:spPr>
            <a:xfrm>
              <a:off x="2322785" y="189574"/>
              <a:ext cx="8889597"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Khi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đang</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viết</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thì</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bị</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đụng</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vào</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altLang="zh-CN" sz="4400" b="1" dirty="0" err="1">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những</a:t>
              </a:r>
              <a:r>
                <a:rPr lang="en-US" altLang="zh-CN" sz="4400" b="1" dirty="0">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14" name="Picture 13">
            <a:extLst>
              <a:ext uri="{FF2B5EF4-FFF2-40B4-BE49-F238E27FC236}">
                <a16:creationId xmlns:a16="http://schemas.microsoft.com/office/drawing/2014/main" id="{62800E95-3E8B-50F9-8303-CF4C5F8974AD}"/>
              </a:ext>
            </a:extLst>
          </p:cNvPr>
          <p:cNvPicPr>
            <a:picLocks noChangeAspect="1"/>
          </p:cNvPicPr>
          <p:nvPr/>
        </p:nvPicPr>
        <p:blipFill>
          <a:blip r:embed="rId4"/>
          <a:stretch>
            <a:fillRect/>
          </a:stretch>
        </p:blipFill>
        <p:spPr>
          <a:xfrm>
            <a:off x="-696293" y="-483630"/>
            <a:ext cx="3999323" cy="4141077"/>
          </a:xfrm>
          <a:prstGeom prst="rect">
            <a:avLst/>
          </a:prstGeom>
        </p:spPr>
      </p:pic>
      <p:sp>
        <p:nvSpPr>
          <p:cNvPr id="17" name="Arrow: Notched Right 16">
            <a:hlinkClick r:id="rId5" action="ppaction://hlinksldjump"/>
            <a:extLst>
              <a:ext uri="{FF2B5EF4-FFF2-40B4-BE49-F238E27FC236}">
                <a16:creationId xmlns:a16="http://schemas.microsoft.com/office/drawing/2014/main" id="{DDB2E866-8228-D381-2C9A-965D4E860E96}"/>
              </a:ext>
            </a:extLst>
          </p:cNvPr>
          <p:cNvSpPr/>
          <p:nvPr/>
        </p:nvSpPr>
        <p:spPr>
          <a:xfrm>
            <a:off x="10258097" y="5738648"/>
            <a:ext cx="1818555" cy="1017007"/>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grpSp>
        <p:nvGrpSpPr>
          <p:cNvPr id="18" name="Group 17">
            <a:extLst>
              <a:ext uri="{FF2B5EF4-FFF2-40B4-BE49-F238E27FC236}">
                <a16:creationId xmlns:a16="http://schemas.microsoft.com/office/drawing/2014/main" id="{03BB998B-2C7A-59C8-6D54-500F56569DBA}"/>
              </a:ext>
            </a:extLst>
          </p:cNvPr>
          <p:cNvGrpSpPr/>
          <p:nvPr/>
        </p:nvGrpSpPr>
        <p:grpSpPr>
          <a:xfrm>
            <a:off x="1310684" y="2623746"/>
            <a:ext cx="10019468" cy="3323771"/>
            <a:chOff x="101994" y="2749870"/>
            <a:chExt cx="6331420" cy="3323771"/>
          </a:xfrm>
        </p:grpSpPr>
        <p:sp>
          <p:nvSpPr>
            <p:cNvPr id="19" name="矩形: 圆角 13">
              <a:extLst>
                <a:ext uri="{FF2B5EF4-FFF2-40B4-BE49-F238E27FC236}">
                  <a16:creationId xmlns:a16="http://schemas.microsoft.com/office/drawing/2014/main" id="{6A941927-FBB6-5964-B420-39D6C08D8F83}"/>
                </a:ext>
              </a:extLst>
            </p:cNvPr>
            <p:cNvSpPr/>
            <p:nvPr/>
          </p:nvSpPr>
          <p:spPr>
            <a:xfrm>
              <a:off x="101994" y="2749870"/>
              <a:ext cx="6331420" cy="332377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0" name="Rectangle 19">
              <a:extLst>
                <a:ext uri="{FF2B5EF4-FFF2-40B4-BE49-F238E27FC236}">
                  <a16:creationId xmlns:a16="http://schemas.microsoft.com/office/drawing/2014/main" id="{8B737156-7FB4-8E15-CC70-407F14880AE9}"/>
                </a:ext>
              </a:extLst>
            </p:cNvPr>
            <p:cNvSpPr/>
            <p:nvPr/>
          </p:nvSpPr>
          <p:spPr>
            <a:xfrm>
              <a:off x="220549" y="3042246"/>
              <a:ext cx="6018259" cy="2785378"/>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Khi đang viết thì bị Thi Ca đụng vào tay,</a:t>
              </a:r>
              <a:r>
                <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Minh đã rất bực mình. Cậu lấy phấn kẻ một đường chia đôi mặt bàn và nói với Thi Ca đó là ranh giới,</a:t>
              </a:r>
              <a:r>
                <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Thi Ca không được để tay qua chỗ của cậu.</a:t>
              </a:r>
              <a:endPar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306516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图片包含 笔记本, 游戏机, 电脑, 花&#10;&#10;描述已自动生成">
            <a:extLst>
              <a:ext uri="{FF2B5EF4-FFF2-40B4-BE49-F238E27FC236}">
                <a16:creationId xmlns:a16="http://schemas.microsoft.com/office/drawing/2014/main" id="{CDF571B8-3968-BCA0-985F-9F381EFF254F}"/>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7" name="图片 21" descr="图片包含 笔记本, 游戏机, 电脑, 花&#10;&#10;描述已自动生成">
            <a:extLst>
              <a:ext uri="{FF2B5EF4-FFF2-40B4-BE49-F238E27FC236}">
                <a16:creationId xmlns:a16="http://schemas.microsoft.com/office/drawing/2014/main" id="{5E815790-2933-D2EE-FFEA-ED9B0F372E86}"/>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11" name="Group 10">
            <a:extLst>
              <a:ext uri="{FF2B5EF4-FFF2-40B4-BE49-F238E27FC236}">
                <a16:creationId xmlns:a16="http://schemas.microsoft.com/office/drawing/2014/main" id="{EE7CF050-AAC8-89ED-DBD8-BECB37ACEFDF}"/>
              </a:ext>
            </a:extLst>
          </p:cNvPr>
          <p:cNvGrpSpPr/>
          <p:nvPr/>
        </p:nvGrpSpPr>
        <p:grpSpPr>
          <a:xfrm>
            <a:off x="-852039" y="-668140"/>
            <a:ext cx="13521194" cy="3993226"/>
            <a:chOff x="-852039" y="-668140"/>
            <a:chExt cx="13521194" cy="3993226"/>
          </a:xfrm>
        </p:grpSpPr>
        <p:pic>
          <p:nvPicPr>
            <p:cNvPr id="12" name="图片 5" descr="图形用户界面&#10;&#10;中度可信度描述已自动生成">
              <a:extLst>
                <a:ext uri="{FF2B5EF4-FFF2-40B4-BE49-F238E27FC236}">
                  <a16:creationId xmlns:a16="http://schemas.microsoft.com/office/drawing/2014/main" id="{BBB93D61-9CCB-F9D2-5E31-F5A36CADC196}"/>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3" name="Rectangle 12">
              <a:extLst>
                <a:ext uri="{FF2B5EF4-FFF2-40B4-BE49-F238E27FC236}">
                  <a16:creationId xmlns:a16="http://schemas.microsoft.com/office/drawing/2014/main" id="{9AA34773-CB21-DEB4-AA6A-E35CF9A42D15}"/>
                </a:ext>
              </a:extLst>
            </p:cNvPr>
            <p:cNvSpPr/>
            <p:nvPr/>
          </p:nvSpPr>
          <p:spPr>
            <a:xfrm>
              <a:off x="2354317" y="603392"/>
              <a:ext cx="8692056"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Khi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biết</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tin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phải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bệnh</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viện</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chữa</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thay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đổi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việc</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14" name="Picture 13">
              <a:extLst>
                <a:ext uri="{FF2B5EF4-FFF2-40B4-BE49-F238E27FC236}">
                  <a16:creationId xmlns:a16="http://schemas.microsoft.com/office/drawing/2014/main" id="{064969C4-2DE3-E81B-DFD9-C220D037A221}"/>
                </a:ext>
              </a:extLst>
            </p:cNvPr>
            <p:cNvPicPr>
              <a:picLocks noChangeAspect="1"/>
            </p:cNvPicPr>
            <p:nvPr/>
          </p:nvPicPr>
          <p:blipFill>
            <a:blip r:embed="rId4"/>
            <a:stretch>
              <a:fillRect/>
            </a:stretch>
          </p:blipFill>
          <p:spPr>
            <a:xfrm>
              <a:off x="-852039" y="-668140"/>
              <a:ext cx="3999323" cy="3993226"/>
            </a:xfrm>
            <a:prstGeom prst="rect">
              <a:avLst/>
            </a:prstGeom>
          </p:spPr>
        </p:pic>
      </p:grpSp>
      <p:grpSp>
        <p:nvGrpSpPr>
          <p:cNvPr id="16" name="Group 15">
            <a:extLst>
              <a:ext uri="{FF2B5EF4-FFF2-40B4-BE49-F238E27FC236}">
                <a16:creationId xmlns:a16="http://schemas.microsoft.com/office/drawing/2014/main" id="{26C94257-A5B2-761D-EE5E-228436907DFE}"/>
              </a:ext>
            </a:extLst>
          </p:cNvPr>
          <p:cNvGrpSpPr/>
          <p:nvPr/>
        </p:nvGrpSpPr>
        <p:grpSpPr>
          <a:xfrm>
            <a:off x="346842" y="2630438"/>
            <a:ext cx="11084870" cy="3434190"/>
            <a:chOff x="850605" y="3040342"/>
            <a:chExt cx="10728251" cy="2902001"/>
          </a:xfrm>
        </p:grpSpPr>
        <p:sp>
          <p:nvSpPr>
            <p:cNvPr id="17" name="矩形: 圆角 13">
              <a:extLst>
                <a:ext uri="{FF2B5EF4-FFF2-40B4-BE49-F238E27FC236}">
                  <a16:creationId xmlns:a16="http://schemas.microsoft.com/office/drawing/2014/main" id="{3CE8563E-2323-4035-C473-B9CDB92EB4E1}"/>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8" name="Rectangle 17">
              <a:extLst>
                <a:ext uri="{FF2B5EF4-FFF2-40B4-BE49-F238E27FC236}">
                  <a16:creationId xmlns:a16="http://schemas.microsoft.com/office/drawing/2014/main" id="{0971FB6E-D95F-9444-E98F-7CD63B8B4763}"/>
                </a:ext>
              </a:extLst>
            </p:cNvPr>
            <p:cNvSpPr/>
            <p:nvPr/>
          </p:nvSpPr>
          <p:spPr>
            <a:xfrm>
              <a:off x="980698" y="3055443"/>
              <a:ext cx="10468063" cy="2886900"/>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Minh chợt nhớ ra Thi Ca hay giấu bàn tay phải trong hộc bàn,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nhớ ánh mắt buồn của bạn khi nhìn cậu vạch đường phấn trên mặt bàn,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cậu</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cảm</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thấy ân hận.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Cậu</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lấy chiếc khăn xóa vệt phấn trên mặt bàn và thầm mong Thi ca chóng khỏi bệnh để lại về ngồi bên cạnh cậu.</a:t>
              </a:r>
              <a:endPar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9" name="Arrow: Notched Right 18">
            <a:hlinkClick r:id="rId5" action="ppaction://hlinksldjump"/>
            <a:extLst>
              <a:ext uri="{FF2B5EF4-FFF2-40B4-BE49-F238E27FC236}">
                <a16:creationId xmlns:a16="http://schemas.microsoft.com/office/drawing/2014/main" id="{4215395C-B59D-3213-B226-FD76936C16D2}"/>
              </a:ext>
            </a:extLst>
          </p:cNvPr>
          <p:cNvSpPr/>
          <p:nvPr/>
        </p:nvSpPr>
        <p:spPr>
          <a:xfrm>
            <a:off x="10426263" y="5654566"/>
            <a:ext cx="1650390" cy="1101089"/>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1031346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图片包含 笔记本, 游戏机, 电脑, 花&#10;&#10;描述已自动生成">
            <a:extLst>
              <a:ext uri="{FF2B5EF4-FFF2-40B4-BE49-F238E27FC236}">
                <a16:creationId xmlns:a16="http://schemas.microsoft.com/office/drawing/2014/main" id="{056E7AF9-DF79-7BCD-A133-2C33505B6668}"/>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7" name="图片 21" descr="图片包含 笔记本, 游戏机, 电脑, 花&#10;&#10;描述已自动生成">
            <a:extLst>
              <a:ext uri="{FF2B5EF4-FFF2-40B4-BE49-F238E27FC236}">
                <a16:creationId xmlns:a16="http://schemas.microsoft.com/office/drawing/2014/main" id="{7511B86C-2ADD-FB7B-6197-2EB32BFA48B6}"/>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8" name="Group 7">
            <a:extLst>
              <a:ext uri="{FF2B5EF4-FFF2-40B4-BE49-F238E27FC236}">
                <a16:creationId xmlns:a16="http://schemas.microsoft.com/office/drawing/2014/main" id="{C18DE38F-4ED0-056C-CA48-CE207892D1CF}"/>
              </a:ext>
            </a:extLst>
          </p:cNvPr>
          <p:cNvGrpSpPr/>
          <p:nvPr/>
        </p:nvGrpSpPr>
        <p:grpSpPr>
          <a:xfrm>
            <a:off x="1622659" y="-123371"/>
            <a:ext cx="10909699" cy="3136404"/>
            <a:chOff x="1590762" y="-123371"/>
            <a:chExt cx="10909699" cy="3136404"/>
          </a:xfrm>
        </p:grpSpPr>
        <p:pic>
          <p:nvPicPr>
            <p:cNvPr id="9" name="图片 5" descr="图形用户界面&#10;&#10;中度可信度描述已自动生成">
              <a:extLst>
                <a:ext uri="{FF2B5EF4-FFF2-40B4-BE49-F238E27FC236}">
                  <a16:creationId xmlns:a16="http://schemas.microsoft.com/office/drawing/2014/main" id="{4E3F29E3-38F3-38D4-5694-D583C326899E}"/>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590762" y="-123371"/>
              <a:ext cx="10909699" cy="3136404"/>
            </a:xfrm>
            <a:prstGeom prst="rect">
              <a:avLst/>
            </a:prstGeom>
          </p:spPr>
        </p:pic>
        <p:sp>
          <p:nvSpPr>
            <p:cNvPr id="10" name="Rectangle 9">
              <a:extLst>
                <a:ext uri="{FF2B5EF4-FFF2-40B4-BE49-F238E27FC236}">
                  <a16:creationId xmlns:a16="http://schemas.microsoft.com/office/drawing/2014/main" id="{C1804673-C7A3-552F-FC91-42C52461D091}"/>
                </a:ext>
              </a:extLst>
            </p:cNvPr>
            <p:cNvSpPr/>
            <p:nvPr/>
          </p:nvSpPr>
          <p:spPr>
            <a:xfrm>
              <a:off x="2606200" y="784211"/>
              <a:ext cx="857644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Tóm</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tắt</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bằng</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7 – 8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endPar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4" name="Picture 13">
            <a:extLst>
              <a:ext uri="{FF2B5EF4-FFF2-40B4-BE49-F238E27FC236}">
                <a16:creationId xmlns:a16="http://schemas.microsoft.com/office/drawing/2014/main" id="{8D6E1A92-4AE6-F5FB-7B86-2CBFDBB8BB54}"/>
              </a:ext>
            </a:extLst>
          </p:cNvPr>
          <p:cNvPicPr>
            <a:picLocks noChangeAspect="1"/>
          </p:cNvPicPr>
          <p:nvPr/>
        </p:nvPicPr>
        <p:blipFill>
          <a:blip r:embed="rId4"/>
          <a:stretch>
            <a:fillRect/>
          </a:stretch>
        </p:blipFill>
        <p:spPr>
          <a:xfrm>
            <a:off x="-526295" y="-417148"/>
            <a:ext cx="3999323" cy="3993226"/>
          </a:xfrm>
          <a:prstGeom prst="rect">
            <a:avLst/>
          </a:prstGeom>
        </p:spPr>
      </p:pic>
      <p:grpSp>
        <p:nvGrpSpPr>
          <p:cNvPr id="18" name="Group 17">
            <a:extLst>
              <a:ext uri="{FF2B5EF4-FFF2-40B4-BE49-F238E27FC236}">
                <a16:creationId xmlns:a16="http://schemas.microsoft.com/office/drawing/2014/main" id="{8BD20E56-92F8-DC3D-C698-4A6001B6FFA8}"/>
              </a:ext>
            </a:extLst>
          </p:cNvPr>
          <p:cNvGrpSpPr/>
          <p:nvPr/>
        </p:nvGrpSpPr>
        <p:grpSpPr>
          <a:xfrm>
            <a:off x="861849" y="2624565"/>
            <a:ext cx="10405048" cy="3502965"/>
            <a:chOff x="461284" y="2992428"/>
            <a:chExt cx="8314661" cy="2875980"/>
          </a:xfrm>
        </p:grpSpPr>
        <p:sp>
          <p:nvSpPr>
            <p:cNvPr id="19" name="矩形: 圆角 13">
              <a:extLst>
                <a:ext uri="{FF2B5EF4-FFF2-40B4-BE49-F238E27FC236}">
                  <a16:creationId xmlns:a16="http://schemas.microsoft.com/office/drawing/2014/main" id="{B111D6C7-F3A9-81E1-A56D-1E1AD0220AE6}"/>
                </a:ext>
              </a:extLst>
            </p:cNvPr>
            <p:cNvSpPr/>
            <p:nvPr/>
          </p:nvSpPr>
          <p:spPr>
            <a:xfrm>
              <a:off x="461284" y="2992428"/>
              <a:ext cx="831466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0" name="Rectangle 19">
              <a:extLst>
                <a:ext uri="{FF2B5EF4-FFF2-40B4-BE49-F238E27FC236}">
                  <a16:creationId xmlns:a16="http://schemas.microsoft.com/office/drawing/2014/main" id="{1152997A-8FCC-3786-E63D-011B0F2D716A}"/>
                </a:ext>
              </a:extLst>
            </p:cNvPr>
            <p:cNvSpPr/>
            <p:nvPr/>
          </p:nvSpPr>
          <p:spPr>
            <a:xfrm>
              <a:off x="867488" y="3148624"/>
              <a:ext cx="7480214" cy="2501617"/>
            </a:xfrm>
            <a:prstGeom prst="rect">
              <a:avLst/>
            </a:prstGeom>
          </p:spPr>
          <p:txBody>
            <a:bodyPr wrap="square">
              <a:spAutoFit/>
            </a:bodyPr>
            <a:lstStyle/>
            <a:p>
              <a:pPr marL="0" marR="0" algn="just">
                <a:spcBef>
                  <a:spcPts val="0"/>
                </a:spcBef>
                <a:spcAft>
                  <a:spcPts val="0"/>
                </a:spcAft>
              </a:pPr>
              <a:r>
                <a:rPr lang="en-US" sz="3200" b="1" dirty="0" err="1">
                  <a:latin typeface="Cambria" panose="02040503050406030204" pitchFamily="18" charset="0"/>
                  <a:ea typeface="Cambria" panose="02040503050406030204" pitchFamily="18" charset="0"/>
                </a:rPr>
                <a:t>G</a:t>
              </a:r>
              <a:r>
                <a:rPr lang="en-US" sz="3200" b="1" dirty="0" err="1">
                  <a:effectLst/>
                  <a:latin typeface="Cambria" panose="02040503050406030204" pitchFamily="18" charset="0"/>
                  <a:ea typeface="Cambria" panose="02040503050406030204" pitchFamily="18" charset="0"/>
                </a:rPr>
                <a:t>ợi</a:t>
              </a:r>
              <a:r>
                <a:rPr lang="en-US" sz="3200" b="1" dirty="0">
                  <a:effectLst/>
                  <a:latin typeface="Cambria" panose="02040503050406030204" pitchFamily="18" charset="0"/>
                  <a:ea typeface="Cambria" panose="02040503050406030204" pitchFamily="18" charset="0"/>
                </a:rPr>
                <a:t> ý:</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Nhan </a:t>
              </a:r>
              <a:r>
                <a:rPr lang="en-US" sz="3200" dirty="0" err="1">
                  <a:effectLst/>
                  <a:latin typeface="Cambria" panose="02040503050406030204" pitchFamily="18" charset="0"/>
                  <a:ea typeface="Cambria" panose="02040503050406030204" pitchFamily="18" charset="0"/>
                </a:rPr>
                <a:t>đề</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gì</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diễn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ở </a:t>
              </a:r>
              <a:r>
                <a:rPr lang="en-US" sz="3200" dirty="0" err="1">
                  <a:effectLst/>
                  <a:latin typeface="Cambria" panose="02040503050406030204" pitchFamily="18" charset="0"/>
                  <a:ea typeface="Cambria" panose="02040503050406030204" pitchFamily="18" charset="0"/>
                </a:rPr>
                <a:t>đâu</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chính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ai?</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Điều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gì</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xảy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với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thúc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nào</a:t>
              </a:r>
              <a:r>
                <a:rPr lang="en-US" sz="3200" dirty="0">
                  <a:effectLst/>
                  <a:latin typeface="Cambria" panose="02040503050406030204" pitchFamily="18" charset="0"/>
                  <a:ea typeface="Cambria" panose="02040503050406030204" pitchFamily="18" charset="0"/>
                </a:rPr>
                <a:t>?</a:t>
              </a:r>
            </a:p>
          </p:txBody>
        </p:sp>
      </p:grpSp>
      <p:grpSp>
        <p:nvGrpSpPr>
          <p:cNvPr id="23" name="Group 22">
            <a:extLst>
              <a:ext uri="{FF2B5EF4-FFF2-40B4-BE49-F238E27FC236}">
                <a16:creationId xmlns:a16="http://schemas.microsoft.com/office/drawing/2014/main" id="{2AF42115-DC78-E6AA-E47C-AD144EFB31B2}"/>
              </a:ext>
            </a:extLst>
          </p:cNvPr>
          <p:cNvGrpSpPr/>
          <p:nvPr/>
        </p:nvGrpSpPr>
        <p:grpSpPr>
          <a:xfrm>
            <a:off x="825061" y="2556247"/>
            <a:ext cx="10736317" cy="3740239"/>
            <a:chOff x="461284" y="2992428"/>
            <a:chExt cx="8314661" cy="2909295"/>
          </a:xfrm>
        </p:grpSpPr>
        <p:sp>
          <p:nvSpPr>
            <p:cNvPr id="24" name="矩形: 圆角 13">
              <a:extLst>
                <a:ext uri="{FF2B5EF4-FFF2-40B4-BE49-F238E27FC236}">
                  <a16:creationId xmlns:a16="http://schemas.microsoft.com/office/drawing/2014/main" id="{F886E3B9-12BF-E1C5-EAC1-9C29642DBBD3}"/>
                </a:ext>
              </a:extLst>
            </p:cNvPr>
            <p:cNvSpPr/>
            <p:nvPr/>
          </p:nvSpPr>
          <p:spPr>
            <a:xfrm>
              <a:off x="461284" y="2992428"/>
              <a:ext cx="831466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5" name="Rectangle 24">
              <a:extLst>
                <a:ext uri="{FF2B5EF4-FFF2-40B4-BE49-F238E27FC236}">
                  <a16:creationId xmlns:a16="http://schemas.microsoft.com/office/drawing/2014/main" id="{F778962D-92F3-B851-3EDD-330548D635C1}"/>
                </a:ext>
              </a:extLst>
            </p:cNvPr>
            <p:cNvSpPr/>
            <p:nvPr/>
          </p:nvSpPr>
          <p:spPr>
            <a:xfrm>
              <a:off x="644427" y="3148624"/>
              <a:ext cx="7984693" cy="2753099"/>
            </a:xfrm>
            <a:prstGeom prst="rect">
              <a:avLst/>
            </a:prstGeom>
          </p:spPr>
          <p:txBody>
            <a:bodyPr wrap="square">
              <a:spAutoFit/>
            </a:bodyPr>
            <a:lstStyle/>
            <a:p>
              <a:pPr marL="0" marR="0" algn="just">
                <a:spcBef>
                  <a:spcPts val="0"/>
                </a:spcBef>
                <a:spcAft>
                  <a:spcPts val="0"/>
                </a:spcAft>
              </a:pPr>
              <a:r>
                <a:rPr lang="vi-VN" sz="2800" b="0" i="1" dirty="0">
                  <a:solidFill>
                    <a:srgbClr val="FF0000"/>
                  </a:solidFill>
                  <a:effectLst/>
                  <a:latin typeface="Cambria" panose="02040503050406030204" pitchFamily="18" charset="0"/>
                  <a:ea typeface="Cambria" panose="02040503050406030204" pitchFamily="18" charset="0"/>
                </a:rPr>
                <a:t>Câu chuyện </a:t>
              </a:r>
              <a:r>
                <a:rPr lang="en-US" sz="2800" b="0" i="1" dirty="0">
                  <a:solidFill>
                    <a:srgbClr val="FF0000"/>
                  </a:solidFill>
                  <a:effectLst/>
                  <a:latin typeface="Cambria" panose="02040503050406030204" pitchFamily="18" charset="0"/>
                  <a:ea typeface="Cambria" panose="02040503050406030204" pitchFamily="18" charset="0"/>
                </a:rPr>
                <a:t>“</a:t>
              </a:r>
              <a:r>
                <a:rPr lang="vi-VN" sz="2800" b="0" i="1" dirty="0">
                  <a:solidFill>
                    <a:srgbClr val="FF0000"/>
                  </a:solidFill>
                  <a:effectLst/>
                  <a:latin typeface="Cambria" panose="02040503050406030204" pitchFamily="18" charset="0"/>
                  <a:ea typeface="Cambria" panose="02040503050406030204" pitchFamily="18" charset="0"/>
                </a:rPr>
                <a:t>Vệt phấn trên mặt bàn</a:t>
              </a:r>
              <a:r>
                <a:rPr lang="en-US" sz="2800" b="0" i="1" dirty="0">
                  <a:solidFill>
                    <a:srgbClr val="FF0000"/>
                  </a:solidFill>
                  <a:effectLst/>
                  <a:latin typeface="Cambria" panose="02040503050406030204" pitchFamily="18" charset="0"/>
                  <a:ea typeface="Cambria" panose="02040503050406030204" pitchFamily="18" charset="0"/>
                </a:rPr>
                <a:t>”</a:t>
              </a:r>
              <a:r>
                <a:rPr lang="vi-VN" sz="2800" b="0" i="1" dirty="0">
                  <a:solidFill>
                    <a:srgbClr val="FF0000"/>
                  </a:solidFill>
                  <a:effectLst/>
                  <a:latin typeface="Cambria" panose="02040503050406030204" pitchFamily="18" charset="0"/>
                  <a:ea typeface="Cambria" panose="02040503050406030204" pitchFamily="18" charset="0"/>
                </a:rPr>
                <a:t> kể về quá trình thay đổi suy nghĩ của Minh khi gặp người bạn mới. Khi cô giáo xếp bạn mới ngồi cùng bàn với Minh, Minh đã muốn làm quen vui vẻ với bạn mới. Nhưng người bạn mới luôn làm Minh bực mình và Minh đã kẻ vệt phấn chia đôi chiếc bàn để tránh bị bạn đụng vào tay mặc dù người bạn mới đó có vẻ buồn. Cho đến một hôm người bạn cùng bàn không đến, biết được bạn phải vào bệnh viện để chữa tay thì Minh đã rất hối hận và xóa đi vệt phấn đó.</a:t>
              </a:r>
              <a:endParaRPr lang="en-US" sz="2800" i="1" dirty="0">
                <a:solidFill>
                  <a:srgbClr val="FF0000"/>
                </a:solidFill>
                <a:effectLst/>
                <a:latin typeface="Cambria" panose="02040503050406030204" pitchFamily="18" charset="0"/>
                <a:ea typeface="Cambria" panose="02040503050406030204" pitchFamily="18" charset="0"/>
              </a:endParaRPr>
            </a:p>
          </p:txBody>
        </p:sp>
      </p:grpSp>
      <p:sp>
        <p:nvSpPr>
          <p:cNvPr id="29" name="Arrow: Notched Right 28">
            <a:hlinkClick r:id="rId5" action="ppaction://hlinksldjump"/>
            <a:extLst>
              <a:ext uri="{FF2B5EF4-FFF2-40B4-BE49-F238E27FC236}">
                <a16:creationId xmlns:a16="http://schemas.microsoft.com/office/drawing/2014/main" id="{5D3EA8A5-2A33-5DA0-0657-B01D4A3B0DE3}"/>
              </a:ext>
            </a:extLst>
          </p:cNvPr>
          <p:cNvSpPr/>
          <p:nvPr/>
        </p:nvSpPr>
        <p:spPr>
          <a:xfrm>
            <a:off x="10836165" y="6053388"/>
            <a:ext cx="1212953" cy="692325"/>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376766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3"/>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3"/>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8896724" y="2552595"/>
            <a:ext cx="3295276" cy="3589496"/>
          </a:xfrm>
          <a:prstGeom prst="rect">
            <a:avLst/>
          </a:prstGeom>
        </p:spPr>
      </p:pic>
      <p:sp>
        <p:nvSpPr>
          <p:cNvPr id="12" name="Speech Bubble: Rectangle with Corners Rounded 11">
            <a:extLst>
              <a:ext uri="{FF2B5EF4-FFF2-40B4-BE49-F238E27FC236}">
                <a16:creationId xmlns:a16="http://schemas.microsoft.com/office/drawing/2014/main" id="{7736E86F-2703-D822-12FF-3836D8542F30}"/>
              </a:ext>
            </a:extLst>
          </p:cNvPr>
          <p:cNvSpPr/>
          <p:nvPr/>
        </p:nvSpPr>
        <p:spPr>
          <a:xfrm>
            <a:off x="441434" y="704193"/>
            <a:ext cx="6447973" cy="2012304"/>
          </a:xfrm>
          <a:custGeom>
            <a:avLst/>
            <a:gdLst>
              <a:gd name="connsiteX0" fmla="*/ 0 w 6447973"/>
              <a:gd name="connsiteY0" fmla="*/ 335391 h 2012304"/>
              <a:gd name="connsiteX1" fmla="*/ 335391 w 6447973"/>
              <a:gd name="connsiteY1" fmla="*/ 0 h 2012304"/>
              <a:gd name="connsiteX2" fmla="*/ 3761318 w 6447973"/>
              <a:gd name="connsiteY2" fmla="*/ 0 h 2012304"/>
              <a:gd name="connsiteX3" fmla="*/ 3761318 w 6447973"/>
              <a:gd name="connsiteY3" fmla="*/ 0 h 2012304"/>
              <a:gd name="connsiteX4" fmla="*/ 5373311 w 6447973"/>
              <a:gd name="connsiteY4" fmla="*/ 0 h 2012304"/>
              <a:gd name="connsiteX5" fmla="*/ 6112582 w 6447973"/>
              <a:gd name="connsiteY5" fmla="*/ 0 h 2012304"/>
              <a:gd name="connsiteX6" fmla="*/ 6447973 w 6447973"/>
              <a:gd name="connsiteY6" fmla="*/ 335391 h 2012304"/>
              <a:gd name="connsiteX7" fmla="*/ 6447973 w 6447973"/>
              <a:gd name="connsiteY7" fmla="*/ 1173844 h 2012304"/>
              <a:gd name="connsiteX8" fmla="*/ 7370033 w 6447973"/>
              <a:gd name="connsiteY8" fmla="*/ 1768855 h 2012304"/>
              <a:gd name="connsiteX9" fmla="*/ 6447973 w 6447973"/>
              <a:gd name="connsiteY9" fmla="*/ 1676920 h 2012304"/>
              <a:gd name="connsiteX10" fmla="*/ 6447973 w 6447973"/>
              <a:gd name="connsiteY10" fmla="*/ 1676913 h 2012304"/>
              <a:gd name="connsiteX11" fmla="*/ 6112582 w 6447973"/>
              <a:gd name="connsiteY11" fmla="*/ 2012304 h 2012304"/>
              <a:gd name="connsiteX12" fmla="*/ 5373311 w 6447973"/>
              <a:gd name="connsiteY12" fmla="*/ 2012304 h 2012304"/>
              <a:gd name="connsiteX13" fmla="*/ 3761318 w 6447973"/>
              <a:gd name="connsiteY13" fmla="*/ 2012304 h 2012304"/>
              <a:gd name="connsiteX14" fmla="*/ 3761318 w 6447973"/>
              <a:gd name="connsiteY14" fmla="*/ 2012304 h 2012304"/>
              <a:gd name="connsiteX15" fmla="*/ 335391 w 6447973"/>
              <a:gd name="connsiteY15" fmla="*/ 2012304 h 2012304"/>
              <a:gd name="connsiteX16" fmla="*/ 0 w 6447973"/>
              <a:gd name="connsiteY16" fmla="*/ 1676913 h 2012304"/>
              <a:gd name="connsiteX17" fmla="*/ 0 w 6447973"/>
              <a:gd name="connsiteY17" fmla="*/ 1676920 h 2012304"/>
              <a:gd name="connsiteX18" fmla="*/ 0 w 6447973"/>
              <a:gd name="connsiteY18" fmla="*/ 1173844 h 2012304"/>
              <a:gd name="connsiteX19" fmla="*/ 0 w 6447973"/>
              <a:gd name="connsiteY19" fmla="*/ 1173844 h 2012304"/>
              <a:gd name="connsiteX20" fmla="*/ 0 w 6447973"/>
              <a:gd name="connsiteY20" fmla="*/ 335391 h 201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47973" h="2012304" fill="none" extrusionOk="0">
                <a:moveTo>
                  <a:pt x="0" y="335391"/>
                </a:moveTo>
                <a:cubicBezTo>
                  <a:pt x="-9112" y="161114"/>
                  <a:pt x="158532" y="-22650"/>
                  <a:pt x="335391" y="0"/>
                </a:cubicBezTo>
                <a:cubicBezTo>
                  <a:pt x="1802624" y="129591"/>
                  <a:pt x="2971674" y="-79037"/>
                  <a:pt x="3761318" y="0"/>
                </a:cubicBezTo>
                <a:lnTo>
                  <a:pt x="3761318" y="0"/>
                </a:lnTo>
                <a:cubicBezTo>
                  <a:pt x="4049713" y="-133791"/>
                  <a:pt x="4919444" y="-76124"/>
                  <a:pt x="5373311" y="0"/>
                </a:cubicBezTo>
                <a:cubicBezTo>
                  <a:pt x="5578224" y="-12305"/>
                  <a:pt x="5988477" y="-11716"/>
                  <a:pt x="6112582" y="0"/>
                </a:cubicBezTo>
                <a:cubicBezTo>
                  <a:pt x="6305590" y="6258"/>
                  <a:pt x="6431732" y="144894"/>
                  <a:pt x="6447973" y="335391"/>
                </a:cubicBezTo>
                <a:cubicBezTo>
                  <a:pt x="6494063" y="570564"/>
                  <a:pt x="6503651" y="846238"/>
                  <a:pt x="6447973" y="1173844"/>
                </a:cubicBezTo>
                <a:cubicBezTo>
                  <a:pt x="6696003" y="1228465"/>
                  <a:pt x="6993310" y="1527496"/>
                  <a:pt x="7370033" y="1768855"/>
                </a:cubicBezTo>
                <a:cubicBezTo>
                  <a:pt x="7075210" y="1764570"/>
                  <a:pt x="6895252" y="1674645"/>
                  <a:pt x="6447973" y="1676920"/>
                </a:cubicBezTo>
                <a:lnTo>
                  <a:pt x="6447973" y="1676913"/>
                </a:lnTo>
                <a:cubicBezTo>
                  <a:pt x="6462801" y="1852150"/>
                  <a:pt x="6322253" y="2027399"/>
                  <a:pt x="6112582" y="2012304"/>
                </a:cubicBezTo>
                <a:cubicBezTo>
                  <a:pt x="6036436" y="1964385"/>
                  <a:pt x="5687925" y="1966412"/>
                  <a:pt x="5373311" y="2012304"/>
                </a:cubicBezTo>
                <a:cubicBezTo>
                  <a:pt x="5131701" y="1934469"/>
                  <a:pt x="4465640" y="1923594"/>
                  <a:pt x="3761318" y="2012304"/>
                </a:cubicBezTo>
                <a:lnTo>
                  <a:pt x="3761318" y="2012304"/>
                </a:lnTo>
                <a:cubicBezTo>
                  <a:pt x="2723590" y="1972638"/>
                  <a:pt x="1018788" y="2139953"/>
                  <a:pt x="335391" y="2012304"/>
                </a:cubicBezTo>
                <a:cubicBezTo>
                  <a:pt x="139429" y="1999649"/>
                  <a:pt x="7553" y="1866707"/>
                  <a:pt x="0" y="1676913"/>
                </a:cubicBezTo>
                <a:lnTo>
                  <a:pt x="0" y="1676920"/>
                </a:lnTo>
                <a:cubicBezTo>
                  <a:pt x="-39380" y="1428012"/>
                  <a:pt x="-6525" y="1256589"/>
                  <a:pt x="0" y="1173844"/>
                </a:cubicBezTo>
                <a:lnTo>
                  <a:pt x="0" y="1173844"/>
                </a:lnTo>
                <a:cubicBezTo>
                  <a:pt x="41319" y="776332"/>
                  <a:pt x="46235" y="455126"/>
                  <a:pt x="0" y="335391"/>
                </a:cubicBezTo>
                <a:close/>
              </a:path>
              <a:path w="6447973" h="2012304" stroke="0" extrusionOk="0">
                <a:moveTo>
                  <a:pt x="0" y="335391"/>
                </a:moveTo>
                <a:cubicBezTo>
                  <a:pt x="7775" y="124855"/>
                  <a:pt x="127911" y="22941"/>
                  <a:pt x="335391" y="0"/>
                </a:cubicBezTo>
                <a:cubicBezTo>
                  <a:pt x="800396" y="-30226"/>
                  <a:pt x="2375323" y="19287"/>
                  <a:pt x="3761318" y="0"/>
                </a:cubicBezTo>
                <a:lnTo>
                  <a:pt x="3761318" y="0"/>
                </a:lnTo>
                <a:cubicBezTo>
                  <a:pt x="4398089" y="-6646"/>
                  <a:pt x="4687323" y="121550"/>
                  <a:pt x="5373311" y="0"/>
                </a:cubicBezTo>
                <a:cubicBezTo>
                  <a:pt x="5470156" y="30941"/>
                  <a:pt x="5824439" y="47256"/>
                  <a:pt x="6112582" y="0"/>
                </a:cubicBezTo>
                <a:cubicBezTo>
                  <a:pt x="6320286" y="-2683"/>
                  <a:pt x="6428638" y="122504"/>
                  <a:pt x="6447973" y="335391"/>
                </a:cubicBezTo>
                <a:cubicBezTo>
                  <a:pt x="6498042" y="483735"/>
                  <a:pt x="6476156" y="800045"/>
                  <a:pt x="6447973" y="1173844"/>
                </a:cubicBezTo>
                <a:cubicBezTo>
                  <a:pt x="6751894" y="1450275"/>
                  <a:pt x="6955354" y="1447896"/>
                  <a:pt x="7370033" y="1768855"/>
                </a:cubicBezTo>
                <a:cubicBezTo>
                  <a:pt x="7169722" y="1695780"/>
                  <a:pt x="6545567" y="1685783"/>
                  <a:pt x="6447973" y="1676920"/>
                </a:cubicBezTo>
                <a:lnTo>
                  <a:pt x="6447973" y="1676913"/>
                </a:lnTo>
                <a:cubicBezTo>
                  <a:pt x="6476432" y="1844660"/>
                  <a:pt x="6296787" y="2001309"/>
                  <a:pt x="6112582" y="2012304"/>
                </a:cubicBezTo>
                <a:cubicBezTo>
                  <a:pt x="5999588" y="1954218"/>
                  <a:pt x="5508179" y="2011180"/>
                  <a:pt x="5373311" y="2012304"/>
                </a:cubicBezTo>
                <a:cubicBezTo>
                  <a:pt x="4680686" y="2109703"/>
                  <a:pt x="4070473" y="1995983"/>
                  <a:pt x="3761318" y="2012304"/>
                </a:cubicBezTo>
                <a:lnTo>
                  <a:pt x="3761318" y="2012304"/>
                </a:lnTo>
                <a:cubicBezTo>
                  <a:pt x="2960351" y="2107336"/>
                  <a:pt x="1308876" y="1962381"/>
                  <a:pt x="335391" y="2012304"/>
                </a:cubicBezTo>
                <a:cubicBezTo>
                  <a:pt x="146578" y="2000889"/>
                  <a:pt x="7587" y="1874232"/>
                  <a:pt x="0" y="1676913"/>
                </a:cubicBezTo>
                <a:lnTo>
                  <a:pt x="0" y="1676920"/>
                </a:lnTo>
                <a:cubicBezTo>
                  <a:pt x="-1088" y="1623816"/>
                  <a:pt x="-9634" y="1299328"/>
                  <a:pt x="0" y="1173844"/>
                </a:cubicBezTo>
                <a:lnTo>
                  <a:pt x="0" y="1173844"/>
                </a:lnTo>
                <a:cubicBezTo>
                  <a:pt x="25416" y="1062076"/>
                  <a:pt x="-19639" y="569513"/>
                  <a:pt x="0" y="335391"/>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Theo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dung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056436B4-0F21-1D19-CCF1-E587A196E725}"/>
              </a:ext>
            </a:extLst>
          </p:cNvPr>
          <p:cNvGrpSpPr/>
          <p:nvPr/>
        </p:nvGrpSpPr>
        <p:grpSpPr>
          <a:xfrm>
            <a:off x="230522" y="2826373"/>
            <a:ext cx="8140401" cy="3416771"/>
            <a:chOff x="745695" y="2694053"/>
            <a:chExt cx="8140401" cy="3188023"/>
          </a:xfrm>
        </p:grpSpPr>
        <p:sp>
          <p:nvSpPr>
            <p:cNvPr id="6" name="Rectangle: Rounded Corners 5">
              <a:extLst>
                <a:ext uri="{FF2B5EF4-FFF2-40B4-BE49-F238E27FC236}">
                  <a16:creationId xmlns:a16="http://schemas.microsoft.com/office/drawing/2014/main" id="{4BAA8B6B-7E8B-8D5A-A779-9A41345FC5AD}"/>
                </a:ext>
              </a:extLst>
            </p:cNvPr>
            <p:cNvSpPr/>
            <p:nvPr/>
          </p:nvSpPr>
          <p:spPr>
            <a:xfrm>
              <a:off x="1179441" y="2984928"/>
              <a:ext cx="7706655" cy="2897148"/>
            </a:xfrm>
            <a:custGeom>
              <a:avLst/>
              <a:gdLst>
                <a:gd name="connsiteX0" fmla="*/ 0 w 7706655"/>
                <a:gd name="connsiteY0" fmla="*/ 482868 h 2897148"/>
                <a:gd name="connsiteX1" fmla="*/ 482868 w 7706655"/>
                <a:gd name="connsiteY1" fmla="*/ 0 h 2897148"/>
                <a:gd name="connsiteX2" fmla="*/ 7223787 w 7706655"/>
                <a:gd name="connsiteY2" fmla="*/ 0 h 2897148"/>
                <a:gd name="connsiteX3" fmla="*/ 7706655 w 7706655"/>
                <a:gd name="connsiteY3" fmla="*/ 482868 h 2897148"/>
                <a:gd name="connsiteX4" fmla="*/ 7706655 w 7706655"/>
                <a:gd name="connsiteY4" fmla="*/ 2414280 h 2897148"/>
                <a:gd name="connsiteX5" fmla="*/ 7223787 w 7706655"/>
                <a:gd name="connsiteY5" fmla="*/ 2897148 h 2897148"/>
                <a:gd name="connsiteX6" fmla="*/ 482868 w 7706655"/>
                <a:gd name="connsiteY6" fmla="*/ 2897148 h 2897148"/>
                <a:gd name="connsiteX7" fmla="*/ 0 w 7706655"/>
                <a:gd name="connsiteY7" fmla="*/ 2414280 h 2897148"/>
                <a:gd name="connsiteX8" fmla="*/ 0 w 7706655"/>
                <a:gd name="connsiteY8" fmla="*/ 482868 h 289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2897148" fill="none" extrusionOk="0">
                  <a:moveTo>
                    <a:pt x="0" y="482868"/>
                  </a:moveTo>
                  <a:cubicBezTo>
                    <a:pt x="4934" y="184360"/>
                    <a:pt x="196284" y="11019"/>
                    <a:pt x="482868" y="0"/>
                  </a:cubicBezTo>
                  <a:cubicBezTo>
                    <a:pt x="2350634" y="-73180"/>
                    <a:pt x="4861995" y="86135"/>
                    <a:pt x="7223787" y="0"/>
                  </a:cubicBezTo>
                  <a:cubicBezTo>
                    <a:pt x="7510536" y="5975"/>
                    <a:pt x="7697060" y="211877"/>
                    <a:pt x="7706655" y="482868"/>
                  </a:cubicBezTo>
                  <a:cubicBezTo>
                    <a:pt x="7862565" y="1126193"/>
                    <a:pt x="7567161" y="2014747"/>
                    <a:pt x="7706655" y="2414280"/>
                  </a:cubicBezTo>
                  <a:cubicBezTo>
                    <a:pt x="7682446" y="2678329"/>
                    <a:pt x="7523375" y="2855898"/>
                    <a:pt x="7223787" y="2897148"/>
                  </a:cubicBezTo>
                  <a:cubicBezTo>
                    <a:pt x="3897355" y="2942008"/>
                    <a:pt x="2249551" y="3014770"/>
                    <a:pt x="482868" y="2897148"/>
                  </a:cubicBezTo>
                  <a:cubicBezTo>
                    <a:pt x="204752" y="2921645"/>
                    <a:pt x="18418" y="2670336"/>
                    <a:pt x="0" y="2414280"/>
                  </a:cubicBezTo>
                  <a:cubicBezTo>
                    <a:pt x="-60313" y="2091035"/>
                    <a:pt x="168062" y="1089529"/>
                    <a:pt x="0" y="482868"/>
                  </a:cubicBezTo>
                  <a:close/>
                </a:path>
                <a:path w="7706655" h="2897148" stroke="0" extrusionOk="0">
                  <a:moveTo>
                    <a:pt x="0" y="482868"/>
                  </a:moveTo>
                  <a:cubicBezTo>
                    <a:pt x="3658" y="239382"/>
                    <a:pt x="197852" y="-23180"/>
                    <a:pt x="482868" y="0"/>
                  </a:cubicBezTo>
                  <a:cubicBezTo>
                    <a:pt x="2310815" y="33707"/>
                    <a:pt x="6016803" y="-162475"/>
                    <a:pt x="7223787" y="0"/>
                  </a:cubicBezTo>
                  <a:cubicBezTo>
                    <a:pt x="7501078" y="-3259"/>
                    <a:pt x="7692892" y="226489"/>
                    <a:pt x="7706655" y="482868"/>
                  </a:cubicBezTo>
                  <a:cubicBezTo>
                    <a:pt x="7610466" y="1437922"/>
                    <a:pt x="7760170" y="2039410"/>
                    <a:pt x="7706655" y="2414280"/>
                  </a:cubicBezTo>
                  <a:cubicBezTo>
                    <a:pt x="7724802" y="2696120"/>
                    <a:pt x="7464943" y="2884679"/>
                    <a:pt x="7223787" y="2897148"/>
                  </a:cubicBezTo>
                  <a:cubicBezTo>
                    <a:pt x="5429574" y="2949999"/>
                    <a:pt x="1249220" y="3019430"/>
                    <a:pt x="482868" y="2897148"/>
                  </a:cubicBezTo>
                  <a:cubicBezTo>
                    <a:pt x="222609" y="2932427"/>
                    <a:pt x="15088" y="2682309"/>
                    <a:pt x="0" y="2414280"/>
                  </a:cubicBezTo>
                  <a:cubicBezTo>
                    <a:pt x="41338" y="1852024"/>
                    <a:pt x="-94415" y="908361"/>
                    <a:pt x="0" y="482868"/>
                  </a:cubicBezTo>
                  <a:close/>
                </a:path>
              </a:pathLst>
            </a:custGeom>
            <a:solidFill>
              <a:srgbClr val="CCFFCC"/>
            </a:solidFill>
            <a:ln w="38100">
              <a:solidFill>
                <a:schemeClr val="tx1"/>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Câu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chuyện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muốn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nói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với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chúng</a:t>
              </a:r>
              <a:r>
                <a:rPr lang="en-US" sz="3600" dirty="0">
                  <a:solidFill>
                    <a:srgbClr val="002060"/>
                  </a:solidFill>
                  <a:effectLst/>
                  <a:latin typeface="Cambria" panose="02040503050406030204" pitchFamily="18" charset="0"/>
                  <a:ea typeface="Cambria" panose="02040503050406030204" pitchFamily="18" charset="0"/>
                </a:rPr>
                <a:t> ta </a:t>
              </a:r>
              <a:r>
                <a:rPr lang="en-US" sz="3600" dirty="0" err="1">
                  <a:solidFill>
                    <a:srgbClr val="002060"/>
                  </a:solidFill>
                  <a:effectLst/>
                  <a:latin typeface="Cambria" panose="02040503050406030204" pitchFamily="18" charset="0"/>
                  <a:ea typeface="Cambria" panose="02040503050406030204" pitchFamily="18" charset="0"/>
                </a:rPr>
                <a:t>rằng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những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người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luôn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mang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đến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cho</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chúng</a:t>
              </a:r>
              <a:r>
                <a:rPr lang="en-US" sz="3600" dirty="0">
                  <a:solidFill>
                    <a:srgbClr val="002060"/>
                  </a:solidFill>
                  <a:effectLst/>
                  <a:latin typeface="Cambria" panose="02040503050406030204" pitchFamily="18" charset="0"/>
                  <a:ea typeface="Cambria" panose="02040503050406030204" pitchFamily="18" charset="0"/>
                </a:rPr>
                <a:t> ta </a:t>
              </a:r>
              <a:r>
                <a:rPr lang="en-US" sz="3600" dirty="0" err="1">
                  <a:solidFill>
                    <a:srgbClr val="002060"/>
                  </a:solidFill>
                  <a:effectLst/>
                  <a:latin typeface="Cambria" panose="02040503050406030204" pitchFamily="18" charset="0"/>
                  <a:ea typeface="Cambria" panose="02040503050406030204" pitchFamily="18" charset="0"/>
                </a:rPr>
                <a:t>những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niềm</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vui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trong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cuộc</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sống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Hãy</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luôn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trân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trọng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và</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nâng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niu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tình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mình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có</a:t>
              </a:r>
              <a:r>
                <a:rPr lang="en-US" sz="3600" dirty="0">
                  <a:solidFill>
                    <a:srgbClr val="002060"/>
                  </a:solidFill>
                  <a:effectLst/>
                  <a:latin typeface="Cambria" panose="02040503050406030204" pitchFamily="18" charset="0"/>
                  <a:ea typeface="Cambria" panose="02040503050406030204" pitchFamily="18" charset="0"/>
                </a:rPr>
                <a:t>.  </a:t>
              </a:r>
            </a:p>
          </p:txBody>
        </p:sp>
        <p:pic>
          <p:nvPicPr>
            <p:cNvPr id="7" name="Picture 6">
              <a:extLst>
                <a:ext uri="{FF2B5EF4-FFF2-40B4-BE49-F238E27FC236}">
                  <a16:creationId xmlns:a16="http://schemas.microsoft.com/office/drawing/2014/main" id="{A669621E-E74A-A751-6E17-35852434ED73}"/>
                </a:ext>
              </a:extLst>
            </p:cNvPr>
            <p:cNvPicPr>
              <a:picLocks noChangeAspect="1"/>
            </p:cNvPicPr>
            <p:nvPr/>
          </p:nvPicPr>
          <p:blipFill>
            <a:blip r:embed="rId4"/>
            <a:stretch>
              <a:fillRect/>
            </a:stretch>
          </p:blipFill>
          <p:spPr>
            <a:xfrm>
              <a:off x="745695" y="2694053"/>
              <a:ext cx="831053" cy="831053"/>
            </a:xfrm>
            <a:prstGeom prst="rect">
              <a:avLst/>
            </a:prstGeom>
          </p:spPr>
        </p:pic>
      </p:grpSp>
    </p:spTree>
    <p:extLst>
      <p:ext uri="{BB962C8B-B14F-4D97-AF65-F5344CB8AC3E}">
        <p14:creationId xmlns:p14="http://schemas.microsoft.com/office/powerpoint/2010/main" val="373048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14:bounceEnd="66000">
                                          <p:cBhvr additive="base">
                                            <p:cTn id="13"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picture containing toy, doll&#10;&#10;Description automatically generated">
            <a:extLst>
              <a:ext uri="{FF2B5EF4-FFF2-40B4-BE49-F238E27FC236}">
                <a16:creationId xmlns:a16="http://schemas.microsoft.com/office/drawing/2014/main" id="{43FD6BF4-798D-A8E4-E1FA-26D3CDB35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2" name="Picture 1">
            <a:extLst>
              <a:ext uri="{FF2B5EF4-FFF2-40B4-BE49-F238E27FC236}">
                <a16:creationId xmlns:a16="http://schemas.microsoft.com/office/drawing/2014/main" id="{6779762E-104B-6821-6818-EBBF45ED2662}"/>
              </a:ext>
            </a:extLst>
          </p:cNvPr>
          <p:cNvPicPr>
            <a:picLocks noChangeAspect="1"/>
          </p:cNvPicPr>
          <p:nvPr/>
        </p:nvPicPr>
        <p:blipFill>
          <a:blip r:embed="rId3"/>
          <a:stretch>
            <a:fillRect/>
          </a:stretch>
        </p:blipFill>
        <p:spPr>
          <a:xfrm>
            <a:off x="1451493" y="787167"/>
            <a:ext cx="9352075" cy="1310754"/>
          </a:xfrm>
          <a:prstGeom prst="rect">
            <a:avLst/>
          </a:prstGeom>
        </p:spPr>
      </p:pic>
    </p:spTree>
    <p:extLst>
      <p:ext uri="{BB962C8B-B14F-4D97-AF65-F5344CB8AC3E}">
        <p14:creationId xmlns:p14="http://schemas.microsoft.com/office/powerpoint/2010/main" val="2649059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914740" y="3111062"/>
            <a:ext cx="3277260" cy="3569872"/>
          </a:xfrm>
          <a:prstGeom prst="rect">
            <a:avLst/>
          </a:prstGeom>
        </p:spPr>
      </p:pic>
      <p:sp>
        <p:nvSpPr>
          <p:cNvPr id="2" name="矩形: 圆角 13">
            <a:extLst>
              <a:ext uri="{FF2B5EF4-FFF2-40B4-BE49-F238E27FC236}">
                <a16:creationId xmlns:a16="http://schemas.microsoft.com/office/drawing/2014/main" id="{08E37036-6178-70AE-131A-2611DAC77083}"/>
              </a:ext>
            </a:extLst>
          </p:cNvPr>
          <p:cNvSpPr/>
          <p:nvPr/>
        </p:nvSpPr>
        <p:spPr>
          <a:xfrm>
            <a:off x="313900" y="836252"/>
            <a:ext cx="8640914"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5" name="Picture 4">
            <a:extLst>
              <a:ext uri="{FF2B5EF4-FFF2-40B4-BE49-F238E27FC236}">
                <a16:creationId xmlns:a16="http://schemas.microsoft.com/office/drawing/2014/main" id="{8F240C3E-3397-4912-6691-0DDC47F6380E}"/>
              </a:ext>
            </a:extLst>
          </p:cNvPr>
          <p:cNvPicPr>
            <a:picLocks noChangeAspect="1"/>
          </p:cNvPicPr>
          <p:nvPr/>
        </p:nvPicPr>
        <p:blipFill>
          <a:blip r:embed="rId5"/>
          <a:stretch>
            <a:fillRect/>
          </a:stretch>
        </p:blipFill>
        <p:spPr>
          <a:xfrm>
            <a:off x="1187669" y="997065"/>
            <a:ext cx="7536607" cy="1270007"/>
          </a:xfrm>
          <a:prstGeom prst="rect">
            <a:avLst/>
          </a:prstGeom>
        </p:spPr>
      </p:pic>
      <p:sp>
        <p:nvSpPr>
          <p:cNvPr id="6" name="TextBox 5">
            <a:extLst>
              <a:ext uri="{FF2B5EF4-FFF2-40B4-BE49-F238E27FC236}">
                <a16:creationId xmlns:a16="http://schemas.microsoft.com/office/drawing/2014/main" id="{C373FDA8-DFE7-4151-B3CE-7C279C70AD94}"/>
              </a:ext>
            </a:extLst>
          </p:cNvPr>
          <p:cNvSpPr txBox="1"/>
          <p:nvPr/>
        </p:nvSpPr>
        <p:spPr>
          <a:xfrm>
            <a:off x="665204" y="2187158"/>
            <a:ext cx="7722052" cy="378565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toàn bài</a:t>
            </a:r>
            <a:r>
              <a:rPr lang="en-US" sz="4000" dirty="0">
                <a:solidFill>
                  <a:prstClr val="black"/>
                </a:solidFill>
                <a:latin typeface="Cambria" panose="02040503050406030204" pitchFamily="18" charset="0"/>
                <a:ea typeface="Cambria" panose="02040503050406030204" pitchFamily="18" charset="0"/>
              </a:rPr>
              <a:t>.</a:t>
            </a:r>
          </a:p>
          <a:p>
            <a:pPr marL="571500" lvl="0" indent="-571500" algn="just">
              <a:buFont typeface="Arial" panose="020B0604020202020204" pitchFamily="34" charset="0"/>
              <a:buChar char="•"/>
              <a:defRPr/>
            </a:pPr>
            <a:r>
              <a:rPr lang="en-US" sz="4000" dirty="0">
                <a:solidFill>
                  <a:prstClr val="black"/>
                </a:solidFill>
                <a:latin typeface="Cambria" panose="02040503050406030204" pitchFamily="18" charset="0"/>
                <a:ea typeface="Cambria" panose="02040503050406030204" pitchFamily="18" charset="0"/>
              </a:rPr>
              <a:t>N</a:t>
            </a:r>
            <a:r>
              <a:rPr lang="vi-VN" sz="4000" dirty="0">
                <a:solidFill>
                  <a:prstClr val="black"/>
                </a:solidFill>
                <a:latin typeface="Cambria" panose="02040503050406030204" pitchFamily="18" charset="0"/>
                <a:ea typeface="Cambria" panose="02040503050406030204" pitchFamily="18" charset="0"/>
              </a:rPr>
              <a:t>hấn giọng vào những từ ngữ thể hiện cảm xúc của các nhân vật</a:t>
            </a:r>
            <a:r>
              <a:rPr lang="en-US" sz="4000"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Nhưng cô bạn tóc xù toàn làm cậu bực mình.</a:t>
            </a:r>
            <a:r>
              <a:rPr lang="en-US" sz="4000" i="1"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Đụng tay mình rồi nè,…</a:t>
            </a:r>
          </a:p>
        </p:txBody>
      </p:sp>
    </p:spTree>
    <p:extLst>
      <p:ext uri="{BB962C8B-B14F-4D97-AF65-F5344CB8AC3E}">
        <p14:creationId xmlns:p14="http://schemas.microsoft.com/office/powerpoint/2010/main" val="3385671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6681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Bạn xê ra chút coi! Đụng tay mình rồi nè!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Tới lần thứ tư, Minh lấy phấn kẻ một đường chia đôi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Đây là ranh giới. Bạn không được để tay thò qua chỗ mình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Thi Ca nhìn đường phấn, gương mặt thoáng buồn. Đường ranh giới cứ thế tồn tại trên mặt bàn hết một tuần.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Hôm ấy, trống vào lớp lâu rồi mà không thấy Thi Ca xuất hiện. Thì ra bạn ấy phải vào bệnh viện. Cô giáo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Hi vọng lần này bác sĩ sẽ chữa lành cánh tay mặt để bạn không phải viết bằng tay trái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ệ</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 phấn trên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"Mau về nhé, Thi Ca</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Minh nói với vệt phần chỉ còn là một đường mở nh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ạ</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 trên mặt gỗ lốm đốm v</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â</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 nâu.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Thị Kim Hoà)</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375565" y="99399"/>
            <a:ext cx="5060119" cy="963251"/>
          </a:xfrm>
          <a:prstGeom prst="rect">
            <a:avLst/>
          </a:prstGeom>
        </p:spPr>
      </p:pic>
    </p:spTree>
    <p:extLst>
      <p:ext uri="{BB962C8B-B14F-4D97-AF65-F5344CB8AC3E}">
        <p14:creationId xmlns:p14="http://schemas.microsoft.com/office/powerpoint/2010/main" val="144612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1181686" y="501533"/>
            <a:ext cx="94071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BÌNH CHỌN NHÓM ĐỌC HAY NHẤT</a:t>
            </a:r>
          </a:p>
        </p:txBody>
      </p:sp>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spTree>
    <p:controls>
      <mc:AlternateContent xmlns:mc="http://schemas.openxmlformats.org/markup-compatibility/2006">
        <mc:Choice xmlns:v="urn:schemas-microsoft-com:vml" Requires="v">
          <p:control name="TextBox1" r:id="rId1" imgW="5038560" imgH="828720"/>
        </mc:Choice>
        <mc:Fallback>
          <p:control name="TextBox1" r:id="rId1" imgW="5038560" imgH="828720">
            <p:pic>
              <p:nvPicPr>
                <p:cNvPr id="20" name="TextBox1">
                  <a:extLst>
                    <a:ext uri="{FF2B5EF4-FFF2-40B4-BE49-F238E27FC236}">
                      <a16:creationId xmlns:a16="http://schemas.microsoft.com/office/drawing/2014/main" id="{E499A00B-3259-08FF-77D7-877701E046AA}"/>
                    </a:ext>
                  </a:extLst>
                </p:cNvPr>
                <p:cNvPicPr>
                  <a:picLocks/>
                </p:cNvPicPr>
                <p:nvPr/>
              </p:nvPicPr>
              <p:blipFill>
                <a:blip r:embed="rId7"/>
                <a:stretch>
                  <a:fillRect/>
                </a:stretch>
              </p:blipFill>
              <p:spPr>
                <a:xfrm>
                  <a:off x="3814870" y="1823517"/>
                  <a:ext cx="5040557" cy="830997"/>
                </a:xfrm>
                <a:prstGeom prst="rect">
                  <a:avLst/>
                </a:prstGeom>
              </p:spPr>
            </p:pic>
          </p:control>
        </mc:Fallback>
      </mc:AlternateContent>
    </p:controls>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Picture 40" descr="A picture containing toy, doll&#10;&#10;Description automatically generated">
            <a:extLst>
              <a:ext uri="{FF2B5EF4-FFF2-40B4-BE49-F238E27FC236}">
                <a16:creationId xmlns:a16="http://schemas.microsoft.com/office/drawing/2014/main"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250" y="2107028"/>
            <a:ext cx="4962280" cy="4705610"/>
          </a:xfrm>
          <a:prstGeom prst="rect">
            <a:avLst/>
          </a:prstGeom>
        </p:spPr>
      </p:pic>
      <p:pic>
        <p:nvPicPr>
          <p:cNvPr id="2" name="Picture 1">
            <a:extLst>
              <a:ext uri="{FF2B5EF4-FFF2-40B4-BE49-F238E27FC236}">
                <a16:creationId xmlns:a16="http://schemas.microsoft.com/office/drawing/2014/main" id="{67A7F89A-165E-4D4E-1F13-81C619202B98}"/>
              </a:ext>
            </a:extLst>
          </p:cNvPr>
          <p:cNvPicPr>
            <a:picLocks noChangeAspect="1"/>
          </p:cNvPicPr>
          <p:nvPr/>
        </p:nvPicPr>
        <p:blipFill>
          <a:blip r:embed="rId3"/>
          <a:stretch>
            <a:fillRect/>
          </a:stretch>
        </p:blipFill>
        <p:spPr>
          <a:xfrm>
            <a:off x="1626293" y="702010"/>
            <a:ext cx="9065538" cy="1859441"/>
          </a:xfrm>
          <a:prstGeom prst="rect">
            <a:avLst/>
          </a:prstGeom>
        </p:spPr>
      </p:pic>
    </p:spTree>
    <p:extLst>
      <p:ext uri="{BB962C8B-B14F-4D97-AF65-F5344CB8AC3E}">
        <p14:creationId xmlns:p14="http://schemas.microsoft.com/office/powerpoint/2010/main" val="3408904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1"/>
                                        </p:tgtEl>
                                        <p:attrNameLst>
                                          <p:attrName>r</p:attrName>
                                        </p:attrNameLst>
                                      </p:cBhvr>
                                    </p:animRot>
                                    <p:animRot by="-240000">
                                      <p:cBhvr>
                                        <p:cTn id="7" dur="200" fill="hold">
                                          <p:stCondLst>
                                            <p:cond delay="200"/>
                                          </p:stCondLst>
                                        </p:cTn>
                                        <p:tgtEl>
                                          <p:spTgt spid="41"/>
                                        </p:tgtEl>
                                        <p:attrNameLst>
                                          <p:attrName>r</p:attrName>
                                        </p:attrNameLst>
                                      </p:cBhvr>
                                    </p:animRot>
                                    <p:animRot by="240000">
                                      <p:cBhvr>
                                        <p:cTn id="8" dur="200" fill="hold">
                                          <p:stCondLst>
                                            <p:cond delay="400"/>
                                          </p:stCondLst>
                                        </p:cTn>
                                        <p:tgtEl>
                                          <p:spTgt spid="41"/>
                                        </p:tgtEl>
                                        <p:attrNameLst>
                                          <p:attrName>r</p:attrName>
                                        </p:attrNameLst>
                                      </p:cBhvr>
                                    </p:animRot>
                                    <p:animRot by="-240000">
                                      <p:cBhvr>
                                        <p:cTn id="9" dur="200" fill="hold">
                                          <p:stCondLst>
                                            <p:cond delay="600"/>
                                          </p:stCondLst>
                                        </p:cTn>
                                        <p:tgtEl>
                                          <p:spTgt spid="41"/>
                                        </p:tgtEl>
                                        <p:attrNameLst>
                                          <p:attrName>r</p:attrName>
                                        </p:attrNameLst>
                                      </p:cBhvr>
                                    </p:animRot>
                                    <p:animRot by="120000">
                                      <p:cBhvr>
                                        <p:cTn id="10" dur="200" fill="hold">
                                          <p:stCondLst>
                                            <p:cond delay="800"/>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矩形 26">
            <a:extLst>
              <a:ext uri="{FF2B5EF4-FFF2-40B4-BE49-F238E27FC236}">
                <a16:creationId xmlns:a16="http://schemas.microsoft.com/office/drawing/2014/main" id="{036C5619-DAB5-BC77-7DC1-22691C11B760}"/>
              </a:ext>
            </a:extLst>
          </p:cNvPr>
          <p:cNvSpPr/>
          <p:nvPr/>
        </p:nvSpPr>
        <p:spPr>
          <a:xfrm>
            <a:off x="483476" y="211956"/>
            <a:ext cx="11225048" cy="1940957"/>
          </a:xfrm>
          <a:prstGeom prst="roundRect">
            <a:avLst/>
          </a:prstGeom>
          <a:solidFill>
            <a:schemeClr val="accent4">
              <a:lumMod val="20000"/>
              <a:lumOff val="80000"/>
            </a:schemeClr>
          </a:solidFill>
          <a:ln w="76200">
            <a:solidFill>
              <a:schemeClr val="bg1"/>
            </a:solidFill>
          </a:ln>
        </p:spPr>
        <p:style>
          <a:lnRef idx="2">
            <a:schemeClr val="accent4"/>
          </a:lnRef>
          <a:fillRef idx="1">
            <a:schemeClr val="lt1"/>
          </a:fillRef>
          <a:effectRef idx="0">
            <a:schemeClr val="accent4"/>
          </a:effectRef>
          <a:fontRef idx="minor">
            <a:schemeClr val="dk1"/>
          </a:fontRef>
        </p:style>
        <p:txBody>
          <a:bodyPr vert="horz"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1. </a:t>
            </a:r>
            <a:r>
              <a:rPr kumimoji="0" lang="vi-VN"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Trong các từ in đậm dưới đây, từ nào là tính từ chỉ đặc điểm của sự vật, từ nào là tính từ chỉ đặc điểm của hoạt động?</a:t>
            </a:r>
            <a:endParaRPr kumimoji="0" lang="zh-CN" altLang="en-US" sz="3600"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pic>
        <p:nvPicPr>
          <p:cNvPr id="5" name="Picture 4">
            <a:extLst>
              <a:ext uri="{FF2B5EF4-FFF2-40B4-BE49-F238E27FC236}">
                <a16:creationId xmlns:a16="http://schemas.microsoft.com/office/drawing/2014/main" id="{B4C912ED-4F0E-A634-5CA2-9AE463738E2A}"/>
              </a:ext>
            </a:extLst>
          </p:cNvPr>
          <p:cNvPicPr>
            <a:picLocks noChangeAspect="1"/>
          </p:cNvPicPr>
          <p:nvPr/>
        </p:nvPicPr>
        <p:blipFill>
          <a:blip r:embed="rId2"/>
          <a:stretch>
            <a:fillRect/>
          </a:stretch>
        </p:blipFill>
        <p:spPr>
          <a:xfrm>
            <a:off x="609436" y="2389296"/>
            <a:ext cx="10962331" cy="2266787"/>
          </a:xfrm>
          <a:prstGeom prst="rect">
            <a:avLst/>
          </a:prstGeom>
        </p:spPr>
      </p:pic>
      <p:sp>
        <p:nvSpPr>
          <p:cNvPr id="6" name="Rounded Rectangle 4">
            <a:extLst>
              <a:ext uri="{FF2B5EF4-FFF2-40B4-BE49-F238E27FC236}">
                <a16:creationId xmlns:a16="http://schemas.microsoft.com/office/drawing/2014/main" id="{36241E22-1E33-602C-6783-76E2EB16840F}"/>
              </a:ext>
            </a:extLst>
          </p:cNvPr>
          <p:cNvSpPr/>
          <p:nvPr/>
        </p:nvSpPr>
        <p:spPr>
          <a:xfrm>
            <a:off x="1762549" y="4655226"/>
            <a:ext cx="8264319"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Tính từ chỉ đặc điểm của sự vật: </a:t>
            </a:r>
            <a:r>
              <a:rPr lang="vi-VN" sz="3200" b="1" i="1" dirty="0">
                <a:solidFill>
                  <a:srgbClr val="FF0000"/>
                </a:solidFill>
                <a:latin typeface="Cambria" panose="02040503050406030204" pitchFamily="18" charset="0"/>
                <a:ea typeface="Cambria" panose="02040503050406030204" pitchFamily="18" charset="0"/>
              </a:rPr>
              <a:t>trắng</a:t>
            </a:r>
            <a:endParaRPr lang="en-VN" sz="7200" b="1" i="1" dirty="0">
              <a:solidFill>
                <a:srgbClr val="FF0000"/>
              </a:solidFill>
              <a:latin typeface="Cambria" panose="02040503050406030204" pitchFamily="18" charset="0"/>
              <a:ea typeface="Cambria" panose="02040503050406030204" pitchFamily="18" charset="0"/>
            </a:endParaRPr>
          </a:p>
        </p:txBody>
      </p:sp>
      <p:sp>
        <p:nvSpPr>
          <p:cNvPr id="9" name="Rounded Rectangle 4">
            <a:extLst>
              <a:ext uri="{FF2B5EF4-FFF2-40B4-BE49-F238E27FC236}">
                <a16:creationId xmlns:a16="http://schemas.microsoft.com/office/drawing/2014/main" id="{B51FC850-653E-294C-B39A-C94843DF99F8}"/>
              </a:ext>
            </a:extLst>
          </p:cNvPr>
          <p:cNvSpPr/>
          <p:nvPr/>
        </p:nvSpPr>
        <p:spPr>
          <a:xfrm>
            <a:off x="1815101" y="5653709"/>
            <a:ext cx="8264319"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Tính từ chỉ đặc điểm của hoạt động: </a:t>
            </a:r>
            <a:r>
              <a:rPr lang="vi-VN" sz="3200" b="1" i="1" dirty="0">
                <a:solidFill>
                  <a:srgbClr val="FF0000"/>
                </a:solidFill>
                <a:latin typeface="Cambria" panose="02040503050406030204" pitchFamily="18" charset="0"/>
                <a:ea typeface="Cambria" panose="02040503050406030204" pitchFamily="18" charset="0"/>
              </a:rPr>
              <a:t>mạnh</a:t>
            </a:r>
            <a:endParaRPr lang="en-VN" sz="72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548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picture containing toy, doll, decorated&#10;&#10;Description automatically generated">
            <a:extLst>
              <a:ext uri="{FF2B5EF4-FFF2-40B4-BE49-F238E27FC236}">
                <a16:creationId xmlns:a16="http://schemas.microsoft.com/office/drawing/2014/main" id="{78F3704D-C88C-0130-7B5E-61E95958F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88" y="2329977"/>
            <a:ext cx="6595085" cy="4450211"/>
          </a:xfrm>
          <a:prstGeom prst="rect">
            <a:avLst/>
          </a:prstGeom>
        </p:spPr>
      </p:pic>
      <p:sp>
        <p:nvSpPr>
          <p:cNvPr id="261" name="TextBox 260">
            <a:extLst>
              <a:ext uri="{FF2B5EF4-FFF2-40B4-BE49-F238E27FC236}">
                <a16:creationId xmlns:a16="http://schemas.microsoft.com/office/drawing/2014/main" id="{9CEA3877-CA21-9889-F573-301A058287C6}"/>
              </a:ext>
            </a:extLst>
          </p:cNvPr>
          <p:cNvSpPr txBox="1"/>
          <p:nvPr/>
        </p:nvSpPr>
        <p:spPr>
          <a:xfrm>
            <a:off x="1513392" y="862379"/>
            <a:ext cx="9355130" cy="1175706"/>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L</a:t>
            </a:r>
            <a:r>
              <a:rPr kumimoji="0" lang="en-US" sz="88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Y</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Ệ</a:t>
            </a:r>
            <a:r>
              <a:rPr kumimoji="0" lang="en-US" sz="88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N</a:t>
            </a:r>
            <a:r>
              <a:rPr kumimoji="0" lang="en-US" sz="88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Đ</a:t>
            </a: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Ọ</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C</a:t>
            </a:r>
            <a:endPar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endParaRPr>
          </a:p>
        </p:txBody>
      </p:sp>
    </p:spTree>
    <p:extLst>
      <p:ext uri="{BB962C8B-B14F-4D97-AF65-F5344CB8AC3E}">
        <p14:creationId xmlns:p14="http://schemas.microsoft.com/office/powerpoint/2010/main" val="211087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29167E-6 -2.59259E-6 L -2.29167E-6 -0.07222 " pathEditMode="relative" rAng="0" ptsTypes="AA">
                                      <p:cBhvr>
                                        <p:cTn id="6" dur="250" accel="50000" decel="50000" autoRev="1" fill="hold">
                                          <p:stCondLst>
                                            <p:cond delay="0"/>
                                          </p:stCondLst>
                                        </p:cTn>
                                        <p:tgtEl>
                                          <p:spTgt spid="261"/>
                                        </p:tgtEl>
                                        <p:attrNameLst>
                                          <p:attrName>ppt_x</p:attrName>
                                          <p:attrName>ppt_y</p:attrName>
                                        </p:attrNameLst>
                                      </p:cBhvr>
                                      <p:rCtr x="0" y="-3611"/>
                                    </p:animMotion>
                                    <p:animRot by="1500000">
                                      <p:cBhvr>
                                        <p:cTn id="7" dur="125" fill="hold">
                                          <p:stCondLst>
                                            <p:cond delay="0"/>
                                          </p:stCondLst>
                                        </p:cTn>
                                        <p:tgtEl>
                                          <p:spTgt spid="261"/>
                                        </p:tgtEl>
                                        <p:attrNameLst>
                                          <p:attrName>r</p:attrName>
                                        </p:attrNameLst>
                                      </p:cBhvr>
                                    </p:animRot>
                                    <p:animRot by="-1500000">
                                      <p:cBhvr>
                                        <p:cTn id="8" dur="125" fill="hold">
                                          <p:stCondLst>
                                            <p:cond delay="125"/>
                                          </p:stCondLst>
                                        </p:cTn>
                                        <p:tgtEl>
                                          <p:spTgt spid="261"/>
                                        </p:tgtEl>
                                        <p:attrNameLst>
                                          <p:attrName>r</p:attrName>
                                        </p:attrNameLst>
                                      </p:cBhvr>
                                    </p:animRot>
                                    <p:animRot by="-1500000">
                                      <p:cBhvr>
                                        <p:cTn id="9" dur="125" fill="hold">
                                          <p:stCondLst>
                                            <p:cond delay="250"/>
                                          </p:stCondLst>
                                        </p:cTn>
                                        <p:tgtEl>
                                          <p:spTgt spid="261"/>
                                        </p:tgtEl>
                                        <p:attrNameLst>
                                          <p:attrName>r</p:attrName>
                                        </p:attrNameLst>
                                      </p:cBhvr>
                                    </p:animRot>
                                    <p:animRot by="1500000">
                                      <p:cBhvr>
                                        <p:cTn id="10" dur="125" fill="hold">
                                          <p:stCondLst>
                                            <p:cond delay="375"/>
                                          </p:stCondLst>
                                        </p:cTn>
                                        <p:tgtEl>
                                          <p:spTgt spid="26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矩形 26">
            <a:extLst>
              <a:ext uri="{FF2B5EF4-FFF2-40B4-BE49-F238E27FC236}">
                <a16:creationId xmlns:a16="http://schemas.microsoft.com/office/drawing/2014/main" id="{036C5619-DAB5-BC77-7DC1-22691C11B760}"/>
              </a:ext>
            </a:extLst>
          </p:cNvPr>
          <p:cNvSpPr/>
          <p:nvPr/>
        </p:nvSpPr>
        <p:spPr>
          <a:xfrm>
            <a:off x="483476" y="211956"/>
            <a:ext cx="11225048" cy="1328023"/>
          </a:xfrm>
          <a:prstGeom prst="roundRect">
            <a:avLst/>
          </a:prstGeom>
          <a:solidFill>
            <a:schemeClr val="accent4">
              <a:lumMod val="20000"/>
              <a:lumOff val="80000"/>
            </a:schemeClr>
          </a:solidFill>
          <a:ln w="76200">
            <a:solidFill>
              <a:schemeClr val="bg1"/>
            </a:solidFill>
          </a:ln>
        </p:spPr>
        <p:style>
          <a:lnRef idx="2">
            <a:schemeClr val="accent4"/>
          </a:lnRef>
          <a:fillRef idx="1">
            <a:schemeClr val="lt1"/>
          </a:fillRef>
          <a:effectRef idx="0">
            <a:schemeClr val="accent4"/>
          </a:effectRef>
          <a:fontRef idx="minor">
            <a:schemeClr val="dk1"/>
          </a:fontRef>
        </p:style>
        <p:txBody>
          <a:bodyPr vert="horz" wrap="square">
            <a:spAutoFit/>
          </a:bodyPr>
          <a:lstStyle/>
          <a:p>
            <a:pPr lvl="0" algn="just"/>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2.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Đặt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câu</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về</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một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nhân</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vật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trong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bài</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đọc</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trong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đó</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có</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dùng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tính</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từ</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sp>
        <p:nvSpPr>
          <p:cNvPr id="3" name="Rounded Rectangle 4">
            <a:extLst>
              <a:ext uri="{FF2B5EF4-FFF2-40B4-BE49-F238E27FC236}">
                <a16:creationId xmlns:a16="http://schemas.microsoft.com/office/drawing/2014/main" id="{328A3C5A-3A87-C15B-F0FD-F0F900A44B88}"/>
              </a:ext>
            </a:extLst>
          </p:cNvPr>
          <p:cNvSpPr/>
          <p:nvPr/>
        </p:nvSpPr>
        <p:spPr>
          <a:xfrm>
            <a:off x="1702676" y="2510644"/>
            <a:ext cx="9501352"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4400" dirty="0" err="1">
                <a:solidFill>
                  <a:sysClr val="windowText" lastClr="000000"/>
                </a:solidFill>
                <a:latin typeface="Cambria" panose="02040503050406030204" pitchFamily="18" charset="0"/>
                <a:ea typeface="Cambria" panose="02040503050406030204" pitchFamily="18" charset="0"/>
              </a:rPr>
              <a:t>Ví</a:t>
            </a:r>
            <a:r>
              <a:rPr lang="en-US" sz="4400" dirty="0">
                <a:solidFill>
                  <a:sysClr val="windowText" lastClr="000000"/>
                </a:solidFill>
                <a:latin typeface="Cambria" panose="02040503050406030204" pitchFamily="18" charset="0"/>
                <a:ea typeface="Cambria" panose="02040503050406030204" pitchFamily="18" charset="0"/>
              </a:rPr>
              <a:t> </a:t>
            </a:r>
            <a:r>
              <a:rPr lang="en-US" sz="4400" dirty="0" err="1">
                <a:solidFill>
                  <a:sysClr val="windowText" lastClr="000000"/>
                </a:solidFill>
                <a:latin typeface="Cambria" panose="02040503050406030204" pitchFamily="18" charset="0"/>
                <a:ea typeface="Cambria" panose="02040503050406030204" pitchFamily="18" charset="0"/>
              </a:rPr>
              <a:t>dụ</a:t>
            </a:r>
            <a:r>
              <a:rPr lang="en-US" sz="4400" dirty="0">
                <a:solidFill>
                  <a:sysClr val="windowText" lastClr="000000"/>
                </a:solidFill>
                <a:latin typeface="Cambria" panose="02040503050406030204" pitchFamily="18" charset="0"/>
                <a:ea typeface="Cambria" panose="02040503050406030204" pitchFamily="18" charset="0"/>
              </a:rPr>
              <a:t>: </a:t>
            </a:r>
            <a:r>
              <a:rPr lang="vi-VN" sz="4400" dirty="0">
                <a:solidFill>
                  <a:sysClr val="windowText" lastClr="000000"/>
                </a:solidFill>
                <a:latin typeface="Cambria" panose="02040503050406030204" pitchFamily="18" charset="0"/>
                <a:ea typeface="Cambria" panose="02040503050406030204" pitchFamily="18" charset="0"/>
              </a:rPr>
              <a:t>Minh là một người bạn rất </a:t>
            </a:r>
            <a:r>
              <a:rPr lang="vi-VN" sz="4400" dirty="0">
                <a:solidFill>
                  <a:srgbClr val="FF0000"/>
                </a:solidFill>
                <a:latin typeface="Cambria" panose="02040503050406030204" pitchFamily="18" charset="0"/>
                <a:ea typeface="Cambria" panose="02040503050406030204" pitchFamily="18" charset="0"/>
              </a:rPr>
              <a:t>tốt</a:t>
            </a:r>
            <a:r>
              <a:rPr lang="vi-VN" sz="4400" dirty="0">
                <a:solidFill>
                  <a:sysClr val="windowText" lastClr="000000"/>
                </a:solidFill>
                <a:latin typeface="Cambria" panose="02040503050406030204" pitchFamily="18" charset="0"/>
                <a:ea typeface="Cambria" panose="02040503050406030204" pitchFamily="18" charset="0"/>
              </a:rPr>
              <a:t>.</a:t>
            </a:r>
            <a:endParaRPr kumimoji="0" lang="en-VN" sz="9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6562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C99B709F-4965-96C2-60AA-54EF97D5AD8E}"/>
              </a:ext>
            </a:extLst>
          </p:cNvPr>
          <p:cNvGrpSpPr/>
          <p:nvPr/>
        </p:nvGrpSpPr>
        <p:grpSpPr>
          <a:xfrm>
            <a:off x="3608614" y="97971"/>
            <a:ext cx="4974772" cy="1107996"/>
            <a:chOff x="3608614" y="0"/>
            <a:chExt cx="4974772" cy="1107996"/>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ea typeface="+mn-ea"/>
                  <a:cs typeface="Times New Roman" panose="02020603050405020304" pitchFamily="18"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0"/>
              <a:ext cx="49747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Times New Roman" panose="02020603050405020304" pitchFamily="18"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312504" y="1484725"/>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ea typeface="+mn-ea"/>
              <a:cs typeface="+mn-cs"/>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863363" y="180071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3"/>
          <a:stretch>
            <a:fillRect/>
          </a:stretch>
        </p:blipFill>
        <p:spPr>
          <a:xfrm rot="737208" flipH="1">
            <a:off x="671249" y="1718065"/>
            <a:ext cx="919996" cy="919996"/>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863363" y="27817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3"/>
          <a:stretch>
            <a:fillRect/>
          </a:stretch>
        </p:blipFill>
        <p:spPr>
          <a:xfrm rot="737208" flipH="1">
            <a:off x="671249" y="2699077"/>
            <a:ext cx="919996" cy="919996"/>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863363" y="376274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3"/>
          <a:stretch>
            <a:fillRect/>
          </a:stretch>
        </p:blipFill>
        <p:spPr>
          <a:xfrm rot="737208" flipH="1">
            <a:off x="671249" y="3680089"/>
            <a:ext cx="919996" cy="919996"/>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863363" y="474375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3"/>
          <a:stretch>
            <a:fillRect/>
          </a:stretch>
        </p:blipFill>
        <p:spPr>
          <a:xfrm rot="737208" flipH="1">
            <a:off x="671249" y="4661101"/>
            <a:ext cx="919996" cy="919996"/>
          </a:xfrm>
          <a:prstGeom prst="rect">
            <a:avLst/>
          </a:prstGeom>
        </p:spPr>
      </p:pic>
    </p:spTree>
    <p:extLst>
      <p:ext uri="{BB962C8B-B14F-4D97-AF65-F5344CB8AC3E}">
        <p14:creationId xmlns:p14="http://schemas.microsoft.com/office/powerpoint/2010/main" val="295766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Shape, circle&#10;&#10;Description automatically generated with medium confidence">
            <a:extLst>
              <a:ext uri="{FF2B5EF4-FFF2-40B4-BE49-F238E27FC236}">
                <a16:creationId xmlns:a16="http://schemas.microsoft.com/office/drawing/2014/main" id="{F1186A2D-BEAF-A30A-838D-DEB9E79EE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2248" y="2866523"/>
            <a:ext cx="2387447" cy="3502368"/>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AB44A609-E81C-1D19-7011-2F40D46E7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41" y="3066265"/>
            <a:ext cx="3522676" cy="350236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E659F0FB-D401-07A2-47A1-440836A4B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0267" y="2978751"/>
            <a:ext cx="2427006" cy="3502367"/>
          </a:xfrm>
          <a:prstGeom prst="rect">
            <a:avLst/>
          </a:prstGeom>
        </p:spPr>
      </p:pic>
      <p:pic>
        <p:nvPicPr>
          <p:cNvPr id="24" name="Picture 23" descr="A picture containing vector graphics&#10;&#10;Description automatically generated">
            <a:extLst>
              <a:ext uri="{FF2B5EF4-FFF2-40B4-BE49-F238E27FC236}">
                <a16:creationId xmlns:a16="http://schemas.microsoft.com/office/drawing/2014/main" id="{4A9AE29B-F7C1-424F-422F-1FA0A81A14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9908" y="2949299"/>
            <a:ext cx="4212092" cy="3502368"/>
          </a:xfrm>
          <a:prstGeom prst="rect">
            <a:avLst/>
          </a:prstGeom>
        </p:spPr>
      </p:pic>
      <p:pic>
        <p:nvPicPr>
          <p:cNvPr id="2" name="Picture 1">
            <a:extLst>
              <a:ext uri="{FF2B5EF4-FFF2-40B4-BE49-F238E27FC236}">
                <a16:creationId xmlns:a16="http://schemas.microsoft.com/office/drawing/2014/main" id="{25E6A7AC-A1DC-6611-6B0C-DD1CA1D1610C}"/>
              </a:ext>
            </a:extLst>
          </p:cNvPr>
          <p:cNvPicPr>
            <a:picLocks noChangeAspect="1"/>
          </p:cNvPicPr>
          <p:nvPr/>
        </p:nvPicPr>
        <p:blipFill>
          <a:blip r:embed="rId6"/>
          <a:stretch>
            <a:fillRect/>
          </a:stretch>
        </p:blipFill>
        <p:spPr>
          <a:xfrm>
            <a:off x="2638492" y="342950"/>
            <a:ext cx="6389893" cy="2949736"/>
          </a:xfrm>
          <a:prstGeom prst="rect">
            <a:avLst/>
          </a:prstGeom>
        </p:spPr>
      </p:pic>
    </p:spTree>
    <p:extLst>
      <p:ext uri="{BB962C8B-B14F-4D97-AF65-F5344CB8AC3E}">
        <p14:creationId xmlns:p14="http://schemas.microsoft.com/office/powerpoint/2010/main" val="159731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2"/>
                                        </p:tgtEl>
                                        <p:attrNameLst>
                                          <p:attrName>r</p:attrName>
                                        </p:attrNameLst>
                                      </p:cBhvr>
                                    </p:animRot>
                                    <p:animRot by="-240000">
                                      <p:cBhvr>
                                        <p:cTn id="19" dur="200" fill="hold">
                                          <p:stCondLst>
                                            <p:cond delay="200"/>
                                          </p:stCondLst>
                                        </p:cTn>
                                        <p:tgtEl>
                                          <p:spTgt spid="22"/>
                                        </p:tgtEl>
                                        <p:attrNameLst>
                                          <p:attrName>r</p:attrName>
                                        </p:attrNameLst>
                                      </p:cBhvr>
                                    </p:animRot>
                                    <p:animRot by="240000">
                                      <p:cBhvr>
                                        <p:cTn id="20" dur="200" fill="hold">
                                          <p:stCondLst>
                                            <p:cond delay="400"/>
                                          </p:stCondLst>
                                        </p:cTn>
                                        <p:tgtEl>
                                          <p:spTgt spid="22"/>
                                        </p:tgtEl>
                                        <p:attrNameLst>
                                          <p:attrName>r</p:attrName>
                                        </p:attrNameLst>
                                      </p:cBhvr>
                                    </p:animRot>
                                    <p:animRot by="-240000">
                                      <p:cBhvr>
                                        <p:cTn id="21" dur="200" fill="hold">
                                          <p:stCondLst>
                                            <p:cond delay="600"/>
                                          </p:stCondLst>
                                        </p:cTn>
                                        <p:tgtEl>
                                          <p:spTgt spid="22"/>
                                        </p:tgtEl>
                                        <p:attrNameLst>
                                          <p:attrName>r</p:attrName>
                                        </p:attrNameLst>
                                      </p:cBhvr>
                                    </p:animRot>
                                    <p:animRot by="120000">
                                      <p:cBhvr>
                                        <p:cTn id="22" dur="200" fill="hold">
                                          <p:stCondLst>
                                            <p:cond delay="800"/>
                                          </p:stCondLst>
                                        </p:cTn>
                                        <p:tgtEl>
                                          <p:spTgt spid="2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4"/>
                                        </p:tgtEl>
                                        <p:attrNameLst>
                                          <p:attrName>r</p:attrName>
                                        </p:attrNameLst>
                                      </p:cBhvr>
                                    </p:animRot>
                                    <p:animRot by="-240000">
                                      <p:cBhvr>
                                        <p:cTn id="25" dur="200" fill="hold">
                                          <p:stCondLst>
                                            <p:cond delay="200"/>
                                          </p:stCondLst>
                                        </p:cTn>
                                        <p:tgtEl>
                                          <p:spTgt spid="24"/>
                                        </p:tgtEl>
                                        <p:attrNameLst>
                                          <p:attrName>r</p:attrName>
                                        </p:attrNameLst>
                                      </p:cBhvr>
                                    </p:animRot>
                                    <p:animRot by="240000">
                                      <p:cBhvr>
                                        <p:cTn id="26" dur="200" fill="hold">
                                          <p:stCondLst>
                                            <p:cond delay="400"/>
                                          </p:stCondLst>
                                        </p:cTn>
                                        <p:tgtEl>
                                          <p:spTgt spid="24"/>
                                        </p:tgtEl>
                                        <p:attrNameLst>
                                          <p:attrName>r</p:attrName>
                                        </p:attrNameLst>
                                      </p:cBhvr>
                                    </p:animRot>
                                    <p:animRot by="-240000">
                                      <p:cBhvr>
                                        <p:cTn id="27" dur="200" fill="hold">
                                          <p:stCondLst>
                                            <p:cond delay="600"/>
                                          </p:stCondLst>
                                        </p:cTn>
                                        <p:tgtEl>
                                          <p:spTgt spid="24"/>
                                        </p:tgtEl>
                                        <p:attrNameLst>
                                          <p:attrName>r</p:attrName>
                                        </p:attrNameLst>
                                      </p:cBhvr>
                                    </p:animRot>
                                    <p:animRot by="120000">
                                      <p:cBhvr>
                                        <p:cTn id="28" dur="200" fill="hold">
                                          <p:stCondLst>
                                            <p:cond delay="800"/>
                                          </p:stCondLst>
                                        </p:cTn>
                                        <p:tgtEl>
                                          <p:spTgt spid="2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3D5E86-D64E-FBA0-F218-EB5A94CDB2CB}"/>
              </a:ext>
            </a:extLst>
          </p:cNvPr>
          <p:cNvGrpSpPr/>
          <p:nvPr/>
        </p:nvGrpSpPr>
        <p:grpSpPr>
          <a:xfrm>
            <a:off x="3607509" y="80658"/>
            <a:ext cx="4986507" cy="1371064"/>
            <a:chOff x="2114282" y="108649"/>
            <a:chExt cx="7279280" cy="1371064"/>
          </a:xfrm>
        </p:grpSpPr>
        <p:sp>
          <p:nvSpPr>
            <p:cNvPr id="5" name="TextBox 4">
              <a:extLst>
                <a:ext uri="{FF2B5EF4-FFF2-40B4-BE49-F238E27FC236}">
                  <a16:creationId xmlns:a16="http://schemas.microsoft.com/office/drawing/2014/main" id="{14C21E1E-C487-FA1B-2E41-806EB647E95E}"/>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  </a:t>
              </a:r>
              <a:r>
                <a:rPr lang="en-US" sz="8000" b="1"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cs typeface="Times New Roman" panose="02020603050405020304" pitchFamily="18" charset="0"/>
                </a:rPr>
                <a:t>m</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endParaRPr>
            </a:p>
          </p:txBody>
        </p:sp>
        <p:sp>
          <p:nvSpPr>
            <p:cNvPr id="10" name="TextBox 9">
              <a:extLst>
                <a:ext uri="{FF2B5EF4-FFF2-40B4-BE49-F238E27FC236}">
                  <a16:creationId xmlns:a16="http://schemas.microsoft.com/office/drawing/2014/main" id="{887B5C88-25E2-8BB2-ACA1-344D41B32267}"/>
                </a:ext>
              </a:extLst>
            </p:cNvPr>
            <p:cNvSpPr txBox="1"/>
            <p:nvPr/>
          </p:nvSpPr>
          <p:spPr>
            <a:xfrm>
              <a:off x="2128185" y="156274"/>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  </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Times New Roman" panose="02020603050405020304" pitchFamily="18" charset="0"/>
                </a:rPr>
                <a:t>m</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endParaRPr>
            </a:p>
          </p:txBody>
        </p:sp>
      </p:grpSp>
      <p:grpSp>
        <p:nvGrpSpPr>
          <p:cNvPr id="11" name="Group 10">
            <a:extLst>
              <a:ext uri="{FF2B5EF4-FFF2-40B4-BE49-F238E27FC236}">
                <a16:creationId xmlns:a16="http://schemas.microsoft.com/office/drawing/2014/main" id="{A69EAB6B-FC5D-2DB4-EEA4-0B74C366B149}"/>
              </a:ext>
            </a:extLst>
          </p:cNvPr>
          <p:cNvGrpSpPr/>
          <p:nvPr/>
        </p:nvGrpSpPr>
        <p:grpSpPr>
          <a:xfrm>
            <a:off x="419650" y="1564304"/>
            <a:ext cx="3172408" cy="1636095"/>
            <a:chOff x="139959" y="1387023"/>
            <a:chExt cx="3172408" cy="1636095"/>
          </a:xfrm>
        </p:grpSpPr>
        <p:sp>
          <p:nvSpPr>
            <p:cNvPr id="15" name="Rectangle: Rounded Corners 14">
              <a:extLst>
                <a:ext uri="{FF2B5EF4-FFF2-40B4-BE49-F238E27FC236}">
                  <a16:creationId xmlns:a16="http://schemas.microsoft.com/office/drawing/2014/main" id="{21727D8F-EDD1-F205-7E13-2B48EDB1985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Mắt</a:t>
              </a: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dõi</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6" name="Picture 5">
              <a:extLst>
                <a:ext uri="{FF2B5EF4-FFF2-40B4-BE49-F238E27FC236}">
                  <a16:creationId xmlns:a16="http://schemas.microsoft.com/office/drawing/2014/main" id="{F24F3991-C482-0602-6833-53C81227A9A6}"/>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23" name="Group 22">
            <a:extLst>
              <a:ext uri="{FF2B5EF4-FFF2-40B4-BE49-F238E27FC236}">
                <a16:creationId xmlns:a16="http://schemas.microsoft.com/office/drawing/2014/main" id="{6C131877-8376-C6AD-215C-D21E720FCA21}"/>
              </a:ext>
            </a:extLst>
          </p:cNvPr>
          <p:cNvGrpSpPr/>
          <p:nvPr/>
        </p:nvGrpSpPr>
        <p:grpSpPr>
          <a:xfrm>
            <a:off x="4319691" y="3200399"/>
            <a:ext cx="3397434" cy="1559458"/>
            <a:chOff x="4424729" y="3902060"/>
            <a:chExt cx="3397434" cy="1559458"/>
          </a:xfrm>
        </p:grpSpPr>
        <p:sp>
          <p:nvSpPr>
            <p:cNvPr id="21" name="Rectangle: Rounded Corners 20">
              <a:extLst>
                <a:ext uri="{FF2B5EF4-FFF2-40B4-BE49-F238E27FC236}">
                  <a16:creationId xmlns:a16="http://schemas.microsoft.com/office/drawing/2014/main" id="{05F1AD15-98BC-A429-E340-790E7EA15B5C}"/>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Tai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nghe</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19" name="Picture 18">
              <a:extLst>
                <a:ext uri="{FF2B5EF4-FFF2-40B4-BE49-F238E27FC236}">
                  <a16:creationId xmlns:a16="http://schemas.microsoft.com/office/drawing/2014/main" id="{18E11133-1F76-1120-E272-6F04C7042BB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31" name="Group 30">
            <a:extLst>
              <a:ext uri="{FF2B5EF4-FFF2-40B4-BE49-F238E27FC236}">
                <a16:creationId xmlns:a16="http://schemas.microsoft.com/office/drawing/2014/main" id="{4B397369-07BC-C848-DAFE-87DF2C794748}"/>
              </a:ext>
            </a:extLst>
          </p:cNvPr>
          <p:cNvGrpSpPr/>
          <p:nvPr/>
        </p:nvGrpSpPr>
        <p:grpSpPr>
          <a:xfrm>
            <a:off x="8110962" y="1828720"/>
            <a:ext cx="3329164" cy="1371679"/>
            <a:chOff x="8110962" y="1828720"/>
            <a:chExt cx="3329164" cy="1371679"/>
          </a:xfrm>
        </p:grpSpPr>
        <p:sp>
          <p:nvSpPr>
            <p:cNvPr id="27" name="Rectangle: Rounded Corners 26">
              <a:extLst>
                <a:ext uri="{FF2B5EF4-FFF2-40B4-BE49-F238E27FC236}">
                  <a16:creationId xmlns:a16="http://schemas.microsoft.com/office/drawing/2014/main" id="{24732762-A4D3-BADE-1A93-2513093E63F5}"/>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Tay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dò</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30" name="Picture 29">
              <a:extLst>
                <a:ext uri="{FF2B5EF4-FFF2-40B4-BE49-F238E27FC236}">
                  <a16:creationId xmlns:a16="http://schemas.microsoft.com/office/drawing/2014/main" id="{6A195B20-C200-FCEC-E4AB-B13812715ACA}"/>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descr="Shape, circle&#10;&#10;Description automatically generated with medium confidence">
            <a:extLst>
              <a:ext uri="{FF2B5EF4-FFF2-40B4-BE49-F238E27FC236}">
                <a16:creationId xmlns:a16="http://schemas.microsoft.com/office/drawing/2014/main" id="{C71AFD9E-FC2C-C4ED-A90F-DE532092CE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16" name="Picture 15" descr="A picture containing vector graphics&#10;&#10;Description automatically generated">
            <a:extLst>
              <a:ext uri="{FF2B5EF4-FFF2-40B4-BE49-F238E27FC236}">
                <a16:creationId xmlns:a16="http://schemas.microsoft.com/office/drawing/2014/main" id="{E3E92C47-D80E-852D-56E3-BFE9531603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18" name="Picture 17" descr="A picture containing vector graphics&#10;&#10;Description automatically generated">
            <a:extLst>
              <a:ext uri="{FF2B5EF4-FFF2-40B4-BE49-F238E27FC236}">
                <a16:creationId xmlns:a16="http://schemas.microsoft.com/office/drawing/2014/main" id="{8928E1E8-868C-07CD-A525-961D97545E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5605FB05-A8C6-BD31-634B-B49CDE52C4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extLst>
      <p:ext uri="{BB962C8B-B14F-4D97-AF65-F5344CB8AC3E}">
        <p14:creationId xmlns:p14="http://schemas.microsoft.com/office/powerpoint/2010/main" val="1288690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66000">
                                          <p:cBhvr additive="base">
                                            <p:cTn id="16"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14:bounceEnd="66000">
                                          <p:cBhvr additive="base">
                                            <p:cTn id="2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1000" fill="hold"/>
                                            <p:tgtEl>
                                              <p:spTgt spid="23"/>
                                            </p:tgtEl>
                                            <p:attrNameLst>
                                              <p:attrName>ppt_x</p:attrName>
                                            </p:attrNameLst>
                                          </p:cBhvr>
                                          <p:tavLst>
                                            <p:tav tm="0">
                                              <p:val>
                                                <p:strVal val="#ppt_x"/>
                                              </p:val>
                                            </p:tav>
                                            <p:tav tm="100000">
                                              <p:val>
                                                <p:strVal val="#ppt_x"/>
                                              </p:val>
                                            </p:tav>
                                          </p:tavLst>
                                        </p:anim>
                                        <p:anim calcmode="lin" valueType="num">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1000" fill="hold"/>
                                            <p:tgtEl>
                                              <p:spTgt spid="31"/>
                                            </p:tgtEl>
                                            <p:attrNameLst>
                                              <p:attrName>ppt_x</p:attrName>
                                            </p:attrNameLst>
                                          </p:cBhvr>
                                          <p:tavLst>
                                            <p:tav tm="0">
                                              <p:val>
                                                <p:strVal val="#ppt_x"/>
                                              </p:val>
                                            </p:tav>
                                            <p:tav tm="100000">
                                              <p:val>
                                                <p:strVal val="#ppt_x"/>
                                              </p:val>
                                            </p:tav>
                                          </p:tavLst>
                                        </p:anim>
                                        <p:anim calcmode="lin" valueType="num">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FB18FFA8-E8F4-9ACB-7043-CD3D25F62660}"/>
              </a:ext>
            </a:extLst>
          </p:cNvPr>
          <p:cNvPicPr>
            <a:picLocks noChangeAspect="1"/>
          </p:cNvPicPr>
          <p:nvPr/>
        </p:nvPicPr>
        <p:blipFill>
          <a:blip r:embed="rId2"/>
          <a:stretch>
            <a:fillRect/>
          </a:stretch>
        </p:blipFill>
        <p:spPr>
          <a:xfrm>
            <a:off x="319087" y="1171575"/>
            <a:ext cx="6687203" cy="4695825"/>
          </a:xfrm>
          <a:prstGeom prst="rect">
            <a:avLst/>
          </a:prstGeom>
        </p:spPr>
      </p:pic>
      <p:grpSp>
        <p:nvGrpSpPr>
          <p:cNvPr id="5" name="Group 4">
            <a:extLst>
              <a:ext uri="{FF2B5EF4-FFF2-40B4-BE49-F238E27FC236}">
                <a16:creationId xmlns:a16="http://schemas.microsoft.com/office/drawing/2014/main" id="{6134670D-A0AF-7554-4804-3D3140BE1960}"/>
              </a:ext>
            </a:extLst>
          </p:cNvPr>
          <p:cNvGrpSpPr/>
          <p:nvPr/>
        </p:nvGrpSpPr>
        <p:grpSpPr>
          <a:xfrm>
            <a:off x="6933205" y="868401"/>
            <a:ext cx="5459104" cy="5169315"/>
            <a:chOff x="122830" y="1363701"/>
            <a:chExt cx="5459104" cy="5169315"/>
          </a:xfrm>
        </p:grpSpPr>
        <p:pic>
          <p:nvPicPr>
            <p:cNvPr id="6" name="图片 5" descr="图形用户界面&#10;&#10;中度可信度描述已自动生成">
              <a:extLst>
                <a:ext uri="{FF2B5EF4-FFF2-40B4-BE49-F238E27FC236}">
                  <a16:creationId xmlns:a16="http://schemas.microsoft.com/office/drawing/2014/main" id="{5BC394A7-3C21-AF00-B937-D0685BAB42CD}"/>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9" name="矩形 2">
              <a:extLst>
                <a:ext uri="{FF2B5EF4-FFF2-40B4-BE49-F238E27FC236}">
                  <a16:creationId xmlns:a16="http://schemas.microsoft.com/office/drawing/2014/main" id="{3EEAEBF7-0439-72C0-FC47-10798B5CD419}"/>
                </a:ext>
              </a:extLst>
            </p:cNvPr>
            <p:cNvSpPr/>
            <p:nvPr/>
          </p:nvSpPr>
          <p:spPr>
            <a:xfrm>
              <a:off x="823257" y="2322415"/>
              <a:ext cx="3553283"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Trong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tranh</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vẽ</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cảnh</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gì</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a:t>
              </a:r>
              <a:endParaRPr kumimoji="0" lang="zh-CN" altLang="en-US" sz="6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2917496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668125" cy="655564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Bạn xê ra chút coi! Đụng tay mình rồi nè!</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Tới lần thứ tư, Minh lấy phấn kẻ một đường chia đôi mặt bàn: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Đây là ranh giới. Bạn không được để tay thò qua chỗ mình nhé!</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Thi Ca nhìn đường phấn, gương mặt thoáng buồn. Đường ranh giới cứ thế tồn tại trên mặt bàn hết một tuần.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Hôm ấy, trống vào lớp lâu rồi mà không thấy Thi Ca xuất hiện. Thì ra bạn ấy phải vào bệnh viện. Cô giáo nói: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Hi vọng lần này bác sĩ sẽ chữa lành cánh tay mặt để bạn không phải viết bằng tay trái nữa!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lang="en-US" sz="2000" b="0" i="0" dirty="0">
                <a:solidFill>
                  <a:srgbClr val="000000"/>
                </a:solidFill>
                <a:effectLst/>
                <a:latin typeface="Cambria" panose="02040503050406030204" pitchFamily="18" charset="0"/>
                <a:ea typeface="Cambria" panose="02040503050406030204" pitchFamily="18" charset="0"/>
              </a:rPr>
              <a:t>ệ</a:t>
            </a:r>
            <a:r>
              <a:rPr lang="vi-VN" sz="2000" b="0" i="0" dirty="0">
                <a:solidFill>
                  <a:srgbClr val="000000"/>
                </a:solidFill>
                <a:effectLst/>
                <a:latin typeface="Cambria" panose="02040503050406030204" pitchFamily="18" charset="0"/>
                <a:ea typeface="Cambria" panose="02040503050406030204" pitchFamily="18" charset="0"/>
              </a:rPr>
              <a:t>t phấn trên mặt bàn.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"Mau về nhé, Thi Ca</a:t>
            </a:r>
            <a:r>
              <a:rPr lang="en-US" sz="2000" dirty="0">
                <a:solidFill>
                  <a:srgbClr val="000000"/>
                </a:solidFill>
                <a:latin typeface="Cambria" panose="02040503050406030204" pitchFamily="18" charset="0"/>
                <a:ea typeface="Cambria" panose="02040503050406030204" pitchFamily="18" charset="0"/>
              </a:rPr>
              <a:t>!</a:t>
            </a:r>
            <a:r>
              <a:rPr lang="vi-VN" sz="2000" b="0" i="0" dirty="0">
                <a:solidFill>
                  <a:srgbClr val="000000"/>
                </a:solidFill>
                <a:effectLst/>
                <a:latin typeface="Cambria" panose="02040503050406030204" pitchFamily="18" charset="0"/>
                <a:ea typeface="Cambria" panose="02040503050406030204" pitchFamily="18" charset="0"/>
              </a:rPr>
              <a:t>” – Minh nói với vệt phần chỉ còn là một đường mở nh</a:t>
            </a:r>
            <a:r>
              <a:rPr lang="en-US" sz="2000" dirty="0">
                <a:solidFill>
                  <a:srgbClr val="000000"/>
                </a:solidFill>
                <a:latin typeface="Cambria" panose="02040503050406030204" pitchFamily="18" charset="0"/>
                <a:ea typeface="Cambria" panose="02040503050406030204" pitchFamily="18" charset="0"/>
              </a:rPr>
              <a:t>ạ</a:t>
            </a:r>
            <a:r>
              <a:rPr lang="vi-VN" sz="2000" b="0" i="0" dirty="0">
                <a:solidFill>
                  <a:srgbClr val="000000"/>
                </a:solidFill>
                <a:effectLst/>
                <a:latin typeface="Cambria" panose="02040503050406030204" pitchFamily="18" charset="0"/>
                <a:ea typeface="Cambria" panose="02040503050406030204" pitchFamily="18" charset="0"/>
              </a:rPr>
              <a:t>t trên mặt gỗ lốm đốm v</a:t>
            </a:r>
            <a:r>
              <a:rPr lang="en-US" sz="2000" dirty="0">
                <a:solidFill>
                  <a:srgbClr val="000000"/>
                </a:solidFill>
                <a:latin typeface="Cambria" panose="02040503050406030204" pitchFamily="18" charset="0"/>
                <a:ea typeface="Cambria" panose="02040503050406030204" pitchFamily="18" charset="0"/>
              </a:rPr>
              <a:t>â</a:t>
            </a:r>
            <a:r>
              <a:rPr lang="vi-VN" sz="2000" b="0" i="0" dirty="0">
                <a:solidFill>
                  <a:srgbClr val="000000"/>
                </a:solidFill>
                <a:effectLst/>
                <a:latin typeface="Cambria" panose="02040503050406030204" pitchFamily="18" charset="0"/>
                <a:ea typeface="Cambria" panose="02040503050406030204" pitchFamily="18" charset="0"/>
              </a:rPr>
              <a:t>n nâu.</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Thị Kim Hoà)</a:t>
            </a:r>
          </a:p>
          <a:p>
            <a:endParaRPr lang="en-US" sz="20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375565" y="99399"/>
            <a:ext cx="5060119" cy="963251"/>
          </a:xfrm>
          <a:prstGeom prst="rect">
            <a:avLst/>
          </a:prstGeom>
        </p:spPr>
      </p:pic>
    </p:spTree>
    <p:extLst>
      <p:ext uri="{BB962C8B-B14F-4D97-AF65-F5344CB8AC3E}">
        <p14:creationId xmlns:p14="http://schemas.microsoft.com/office/powerpoint/2010/main" val="185456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 name="图片 12">
            <a:extLst>
              <a:ext uri="{FF2B5EF4-FFF2-40B4-BE49-F238E27FC236}">
                <a16:creationId xmlns:a16="http://schemas.microsoft.com/office/drawing/2014/main" id="{BE143D74-0271-582F-109E-C413BFA14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34AA476C-EC15-E54B-F630-450B7D61FFDD}"/>
              </a:ext>
            </a:extLst>
          </p:cNvPr>
          <p:cNvSpPr/>
          <p:nvPr/>
        </p:nvSpPr>
        <p:spPr>
          <a:xfrm>
            <a:off x="3382593" y="415408"/>
            <a:ext cx="81671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1: từ đầu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thật vui vẻ.</a:t>
            </a:r>
            <a:endParaRPr lang="en-US" sz="40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5" name="Rounded Rectangle 10">
            <a:extLst>
              <a:ext uri="{FF2B5EF4-FFF2-40B4-BE49-F238E27FC236}">
                <a16:creationId xmlns:a16="http://schemas.microsoft.com/office/drawing/2014/main" id="{450F89C6-33FF-2379-EC41-26E57C72EC2D}"/>
              </a:ext>
            </a:extLst>
          </p:cNvPr>
          <p:cNvSpPr/>
          <p:nvPr/>
        </p:nvSpPr>
        <p:spPr>
          <a:xfrm>
            <a:off x="4271212" y="2254367"/>
            <a:ext cx="7398274"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2: tiếp theo cho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hết một tuần.</a:t>
            </a:r>
            <a:endParaRPr lang="en-US" sz="44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6" name="Rounded Rectangle 17">
            <a:extLst>
              <a:ext uri="{FF2B5EF4-FFF2-40B4-BE49-F238E27FC236}">
                <a16:creationId xmlns:a16="http://schemas.microsoft.com/office/drawing/2014/main" id="{EA23652B-F340-83E9-18E7-4CC761238312}"/>
              </a:ext>
            </a:extLst>
          </p:cNvPr>
          <p:cNvSpPr/>
          <p:nvPr/>
        </p:nvSpPr>
        <p:spPr>
          <a:xfrm>
            <a:off x="4872789" y="4071554"/>
            <a:ext cx="6524156"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3: Phần còn lại.</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7EBCDB0B-FB99-6D24-128B-49C530934327}"/>
              </a:ext>
            </a:extLst>
          </p:cNvPr>
          <p:cNvPicPr>
            <a:picLocks noChangeAspect="1"/>
          </p:cNvPicPr>
          <p:nvPr/>
        </p:nvPicPr>
        <p:blipFill>
          <a:blip r:embed="rId3"/>
          <a:stretch>
            <a:fillRect/>
          </a:stretch>
        </p:blipFill>
        <p:spPr>
          <a:xfrm>
            <a:off x="89995" y="181483"/>
            <a:ext cx="3194581" cy="2097206"/>
          </a:xfrm>
          <a:prstGeom prst="rect">
            <a:avLst/>
          </a:prstGeom>
        </p:spPr>
      </p:pic>
    </p:spTree>
    <p:extLst>
      <p:ext uri="{BB962C8B-B14F-4D97-AF65-F5344CB8AC3E}">
        <p14:creationId xmlns:p14="http://schemas.microsoft.com/office/powerpoint/2010/main" val="146089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877675" cy="6677024"/>
          </a:xfrm>
          <a:custGeom>
            <a:avLst/>
            <a:gdLst>
              <a:gd name="connsiteX0" fmla="*/ 0 w 11877675"/>
              <a:gd name="connsiteY0" fmla="*/ 836698 h 6677024"/>
              <a:gd name="connsiteX1" fmla="*/ 836698 w 11877675"/>
              <a:gd name="connsiteY1" fmla="*/ 0 h 6677024"/>
              <a:gd name="connsiteX2" fmla="*/ 1516983 w 11877675"/>
              <a:gd name="connsiteY2" fmla="*/ 0 h 6677024"/>
              <a:gd name="connsiteX3" fmla="*/ 2095226 w 11877675"/>
              <a:gd name="connsiteY3" fmla="*/ 0 h 6677024"/>
              <a:gd name="connsiteX4" fmla="*/ 2469383 w 11877675"/>
              <a:gd name="connsiteY4" fmla="*/ 0 h 6677024"/>
              <a:gd name="connsiteX5" fmla="*/ 3047625 w 11877675"/>
              <a:gd name="connsiteY5" fmla="*/ 0 h 6677024"/>
              <a:gd name="connsiteX6" fmla="*/ 3625868 w 11877675"/>
              <a:gd name="connsiteY6" fmla="*/ 0 h 6677024"/>
              <a:gd name="connsiteX7" fmla="*/ 4000024 w 11877675"/>
              <a:gd name="connsiteY7" fmla="*/ 0 h 6677024"/>
              <a:gd name="connsiteX8" fmla="*/ 4476224 w 11877675"/>
              <a:gd name="connsiteY8" fmla="*/ 0 h 6677024"/>
              <a:gd name="connsiteX9" fmla="*/ 4850381 w 11877675"/>
              <a:gd name="connsiteY9" fmla="*/ 0 h 6677024"/>
              <a:gd name="connsiteX10" fmla="*/ 5734752 w 11877675"/>
              <a:gd name="connsiteY10" fmla="*/ 0 h 6677024"/>
              <a:gd name="connsiteX11" fmla="*/ 6210952 w 11877675"/>
              <a:gd name="connsiteY11" fmla="*/ 0 h 6677024"/>
              <a:gd name="connsiteX12" fmla="*/ 6687151 w 11877675"/>
              <a:gd name="connsiteY12" fmla="*/ 0 h 6677024"/>
              <a:gd name="connsiteX13" fmla="*/ 7571522 w 11877675"/>
              <a:gd name="connsiteY13" fmla="*/ 0 h 6677024"/>
              <a:gd name="connsiteX14" fmla="*/ 7945679 w 11877675"/>
              <a:gd name="connsiteY14" fmla="*/ 0 h 6677024"/>
              <a:gd name="connsiteX15" fmla="*/ 8728007 w 11877675"/>
              <a:gd name="connsiteY15" fmla="*/ 0 h 6677024"/>
              <a:gd name="connsiteX16" fmla="*/ 9408292 w 11877675"/>
              <a:gd name="connsiteY16" fmla="*/ 0 h 6677024"/>
              <a:gd name="connsiteX17" fmla="*/ 10190620 w 11877675"/>
              <a:gd name="connsiteY17" fmla="*/ 0 h 6677024"/>
              <a:gd name="connsiteX18" fmla="*/ 11040977 w 11877675"/>
              <a:gd name="connsiteY18" fmla="*/ 0 h 6677024"/>
              <a:gd name="connsiteX19" fmla="*/ 11877675 w 11877675"/>
              <a:gd name="connsiteY19" fmla="*/ 836698 h 6677024"/>
              <a:gd name="connsiteX20" fmla="*/ 11877675 w 11877675"/>
              <a:gd name="connsiteY20" fmla="*/ 1362079 h 6677024"/>
              <a:gd name="connsiteX21" fmla="*/ 11877675 w 11877675"/>
              <a:gd name="connsiteY21" fmla="*/ 1937496 h 6677024"/>
              <a:gd name="connsiteX22" fmla="*/ 11877675 w 11877675"/>
              <a:gd name="connsiteY22" fmla="*/ 2512913 h 6677024"/>
              <a:gd name="connsiteX23" fmla="*/ 11877675 w 11877675"/>
              <a:gd name="connsiteY23" fmla="*/ 3138367 h 6677024"/>
              <a:gd name="connsiteX24" fmla="*/ 11877675 w 11877675"/>
              <a:gd name="connsiteY24" fmla="*/ 3863893 h 6677024"/>
              <a:gd name="connsiteX25" fmla="*/ 11877675 w 11877675"/>
              <a:gd name="connsiteY25" fmla="*/ 4439310 h 6677024"/>
              <a:gd name="connsiteX26" fmla="*/ 11877675 w 11877675"/>
              <a:gd name="connsiteY26" fmla="*/ 5064764 h 6677024"/>
              <a:gd name="connsiteX27" fmla="*/ 11877675 w 11877675"/>
              <a:gd name="connsiteY27" fmla="*/ 5840326 h 6677024"/>
              <a:gd name="connsiteX28" fmla="*/ 11040977 w 11877675"/>
              <a:gd name="connsiteY28" fmla="*/ 6677024 h 6677024"/>
              <a:gd name="connsiteX29" fmla="*/ 10564777 w 11877675"/>
              <a:gd name="connsiteY29" fmla="*/ 6677024 h 6677024"/>
              <a:gd name="connsiteX30" fmla="*/ 9680406 w 11877675"/>
              <a:gd name="connsiteY30" fmla="*/ 6677024 h 6677024"/>
              <a:gd name="connsiteX31" fmla="*/ 9000121 w 11877675"/>
              <a:gd name="connsiteY31" fmla="*/ 6677024 h 6677024"/>
              <a:gd name="connsiteX32" fmla="*/ 8523922 w 11877675"/>
              <a:gd name="connsiteY32" fmla="*/ 6677024 h 6677024"/>
              <a:gd name="connsiteX33" fmla="*/ 7639551 w 11877675"/>
              <a:gd name="connsiteY33" fmla="*/ 6677024 h 6677024"/>
              <a:gd name="connsiteX34" fmla="*/ 6755180 w 11877675"/>
              <a:gd name="connsiteY34" fmla="*/ 6677024 h 6677024"/>
              <a:gd name="connsiteX35" fmla="*/ 6278980 w 11877675"/>
              <a:gd name="connsiteY35" fmla="*/ 6677024 h 6677024"/>
              <a:gd name="connsiteX36" fmla="*/ 5700738 w 11877675"/>
              <a:gd name="connsiteY36" fmla="*/ 6677024 h 6677024"/>
              <a:gd name="connsiteX37" fmla="*/ 4918410 w 11877675"/>
              <a:gd name="connsiteY37" fmla="*/ 6677024 h 6677024"/>
              <a:gd name="connsiteX38" fmla="*/ 4136082 w 11877675"/>
              <a:gd name="connsiteY38" fmla="*/ 6677024 h 6677024"/>
              <a:gd name="connsiteX39" fmla="*/ 3251711 w 11877675"/>
              <a:gd name="connsiteY39" fmla="*/ 6677024 h 6677024"/>
              <a:gd name="connsiteX40" fmla="*/ 2877554 w 11877675"/>
              <a:gd name="connsiteY40" fmla="*/ 6677024 h 6677024"/>
              <a:gd name="connsiteX41" fmla="*/ 2401354 w 11877675"/>
              <a:gd name="connsiteY41" fmla="*/ 6677024 h 6677024"/>
              <a:gd name="connsiteX42" fmla="*/ 1721069 w 11877675"/>
              <a:gd name="connsiteY42" fmla="*/ 6677024 h 6677024"/>
              <a:gd name="connsiteX43" fmla="*/ 836698 w 11877675"/>
              <a:gd name="connsiteY43" fmla="*/ 6677024 h 6677024"/>
              <a:gd name="connsiteX44" fmla="*/ 0 w 11877675"/>
              <a:gd name="connsiteY44" fmla="*/ 5840326 h 6677024"/>
              <a:gd name="connsiteX45" fmla="*/ 0 w 11877675"/>
              <a:gd name="connsiteY45" fmla="*/ 5114800 h 6677024"/>
              <a:gd name="connsiteX46" fmla="*/ 0 w 11877675"/>
              <a:gd name="connsiteY46" fmla="*/ 4489346 h 6677024"/>
              <a:gd name="connsiteX47" fmla="*/ 0 w 11877675"/>
              <a:gd name="connsiteY47" fmla="*/ 4014002 h 6677024"/>
              <a:gd name="connsiteX48" fmla="*/ 0 w 11877675"/>
              <a:gd name="connsiteY48" fmla="*/ 3338512 h 6677024"/>
              <a:gd name="connsiteX49" fmla="*/ 0 w 11877675"/>
              <a:gd name="connsiteY49" fmla="*/ 2763095 h 6677024"/>
              <a:gd name="connsiteX50" fmla="*/ 0 w 11877675"/>
              <a:gd name="connsiteY50" fmla="*/ 2137641 h 6677024"/>
              <a:gd name="connsiteX51" fmla="*/ 0 w 11877675"/>
              <a:gd name="connsiteY51" fmla="*/ 1612260 h 6677024"/>
              <a:gd name="connsiteX52" fmla="*/ 0 w 1187767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7675" h="6677024" fill="none" extrusionOk="0">
                <a:moveTo>
                  <a:pt x="0" y="836698"/>
                </a:moveTo>
                <a:cubicBezTo>
                  <a:pt x="-32683" y="312073"/>
                  <a:pt x="448369" y="-22122"/>
                  <a:pt x="836698" y="0"/>
                </a:cubicBezTo>
                <a:cubicBezTo>
                  <a:pt x="1008786" y="18064"/>
                  <a:pt x="1210385" y="-23245"/>
                  <a:pt x="1516983" y="0"/>
                </a:cubicBezTo>
                <a:cubicBezTo>
                  <a:pt x="1823581" y="23245"/>
                  <a:pt x="1896053" y="-16922"/>
                  <a:pt x="2095226" y="0"/>
                </a:cubicBezTo>
                <a:cubicBezTo>
                  <a:pt x="2294399" y="16922"/>
                  <a:pt x="2321383" y="10032"/>
                  <a:pt x="2469383" y="0"/>
                </a:cubicBezTo>
                <a:cubicBezTo>
                  <a:pt x="2617383" y="-10032"/>
                  <a:pt x="2862829" y="-17951"/>
                  <a:pt x="3047625" y="0"/>
                </a:cubicBezTo>
                <a:cubicBezTo>
                  <a:pt x="3232421" y="17951"/>
                  <a:pt x="3438145" y="2128"/>
                  <a:pt x="3625868" y="0"/>
                </a:cubicBezTo>
                <a:cubicBezTo>
                  <a:pt x="3813591" y="-2128"/>
                  <a:pt x="3842915" y="15440"/>
                  <a:pt x="4000024" y="0"/>
                </a:cubicBezTo>
                <a:cubicBezTo>
                  <a:pt x="4157133" y="-15440"/>
                  <a:pt x="4245134" y="-3415"/>
                  <a:pt x="4476224" y="0"/>
                </a:cubicBezTo>
                <a:cubicBezTo>
                  <a:pt x="4707314" y="3415"/>
                  <a:pt x="4739182" y="4562"/>
                  <a:pt x="4850381" y="0"/>
                </a:cubicBezTo>
                <a:cubicBezTo>
                  <a:pt x="4961580" y="-4562"/>
                  <a:pt x="5504126" y="20817"/>
                  <a:pt x="5734752" y="0"/>
                </a:cubicBezTo>
                <a:cubicBezTo>
                  <a:pt x="5965378" y="-20817"/>
                  <a:pt x="6043247" y="-16296"/>
                  <a:pt x="6210952" y="0"/>
                </a:cubicBezTo>
                <a:cubicBezTo>
                  <a:pt x="6378657" y="16296"/>
                  <a:pt x="6452128" y="7060"/>
                  <a:pt x="6687151" y="0"/>
                </a:cubicBezTo>
                <a:cubicBezTo>
                  <a:pt x="6922174" y="-7060"/>
                  <a:pt x="7306644" y="-893"/>
                  <a:pt x="7571522" y="0"/>
                </a:cubicBezTo>
                <a:cubicBezTo>
                  <a:pt x="7836400" y="893"/>
                  <a:pt x="7804568" y="-8342"/>
                  <a:pt x="7945679" y="0"/>
                </a:cubicBezTo>
                <a:cubicBezTo>
                  <a:pt x="8086790" y="8342"/>
                  <a:pt x="8506435" y="20784"/>
                  <a:pt x="8728007" y="0"/>
                </a:cubicBezTo>
                <a:cubicBezTo>
                  <a:pt x="8949579" y="-20784"/>
                  <a:pt x="9271683" y="-28354"/>
                  <a:pt x="9408292" y="0"/>
                </a:cubicBezTo>
                <a:cubicBezTo>
                  <a:pt x="9544902" y="28354"/>
                  <a:pt x="9819367" y="5488"/>
                  <a:pt x="10190620" y="0"/>
                </a:cubicBezTo>
                <a:cubicBezTo>
                  <a:pt x="10561873" y="-5488"/>
                  <a:pt x="10851837" y="-7237"/>
                  <a:pt x="11040977" y="0"/>
                </a:cubicBezTo>
                <a:cubicBezTo>
                  <a:pt x="11515320" y="87220"/>
                  <a:pt x="11788562" y="360374"/>
                  <a:pt x="11877675" y="836698"/>
                </a:cubicBezTo>
                <a:cubicBezTo>
                  <a:pt x="11861247" y="947382"/>
                  <a:pt x="11897018" y="1114122"/>
                  <a:pt x="11877675" y="1362079"/>
                </a:cubicBezTo>
                <a:cubicBezTo>
                  <a:pt x="11858332" y="1610036"/>
                  <a:pt x="11887665" y="1670678"/>
                  <a:pt x="11877675" y="1937496"/>
                </a:cubicBezTo>
                <a:cubicBezTo>
                  <a:pt x="11867685" y="2204314"/>
                  <a:pt x="11852869" y="2231883"/>
                  <a:pt x="11877675" y="2512913"/>
                </a:cubicBezTo>
                <a:cubicBezTo>
                  <a:pt x="11902481" y="2793943"/>
                  <a:pt x="11858810" y="2959258"/>
                  <a:pt x="11877675" y="3138367"/>
                </a:cubicBezTo>
                <a:cubicBezTo>
                  <a:pt x="11896540" y="3317476"/>
                  <a:pt x="11846673" y="3575931"/>
                  <a:pt x="11877675" y="3863893"/>
                </a:cubicBezTo>
                <a:cubicBezTo>
                  <a:pt x="11908677" y="4151855"/>
                  <a:pt x="11902908" y="4170075"/>
                  <a:pt x="11877675" y="4439310"/>
                </a:cubicBezTo>
                <a:cubicBezTo>
                  <a:pt x="11852442" y="4708545"/>
                  <a:pt x="11871246" y="4874967"/>
                  <a:pt x="11877675" y="5064764"/>
                </a:cubicBezTo>
                <a:cubicBezTo>
                  <a:pt x="11884104" y="5254561"/>
                  <a:pt x="11877702" y="5596897"/>
                  <a:pt x="11877675" y="5840326"/>
                </a:cubicBezTo>
                <a:cubicBezTo>
                  <a:pt x="11822233" y="6310377"/>
                  <a:pt x="11455978" y="6706597"/>
                  <a:pt x="11040977" y="6677024"/>
                </a:cubicBezTo>
                <a:cubicBezTo>
                  <a:pt x="10895826" y="6661684"/>
                  <a:pt x="10687798" y="6663841"/>
                  <a:pt x="10564777" y="6677024"/>
                </a:cubicBezTo>
                <a:cubicBezTo>
                  <a:pt x="10441756" y="6690207"/>
                  <a:pt x="10061024" y="6695687"/>
                  <a:pt x="9680406" y="6677024"/>
                </a:cubicBezTo>
                <a:cubicBezTo>
                  <a:pt x="9299788" y="6658361"/>
                  <a:pt x="9174006" y="6667570"/>
                  <a:pt x="9000121" y="6677024"/>
                </a:cubicBezTo>
                <a:cubicBezTo>
                  <a:pt x="8826237" y="6686478"/>
                  <a:pt x="8688170" y="6692783"/>
                  <a:pt x="8523922" y="6677024"/>
                </a:cubicBezTo>
                <a:cubicBezTo>
                  <a:pt x="8359674" y="6661265"/>
                  <a:pt x="7976021" y="6720153"/>
                  <a:pt x="7639551" y="6677024"/>
                </a:cubicBezTo>
                <a:cubicBezTo>
                  <a:pt x="7303081" y="6633895"/>
                  <a:pt x="7150246" y="6698291"/>
                  <a:pt x="6755180" y="6677024"/>
                </a:cubicBezTo>
                <a:cubicBezTo>
                  <a:pt x="6360114" y="6655757"/>
                  <a:pt x="6389523" y="6667974"/>
                  <a:pt x="6278980" y="6677024"/>
                </a:cubicBezTo>
                <a:cubicBezTo>
                  <a:pt x="6168437" y="6686074"/>
                  <a:pt x="5930648" y="6651849"/>
                  <a:pt x="5700738" y="6677024"/>
                </a:cubicBezTo>
                <a:cubicBezTo>
                  <a:pt x="5470828" y="6702199"/>
                  <a:pt x="5110970" y="6699494"/>
                  <a:pt x="4918410" y="6677024"/>
                </a:cubicBezTo>
                <a:cubicBezTo>
                  <a:pt x="4725850" y="6654554"/>
                  <a:pt x="4438105" y="6700421"/>
                  <a:pt x="4136082" y="6677024"/>
                </a:cubicBezTo>
                <a:cubicBezTo>
                  <a:pt x="3834059" y="6653627"/>
                  <a:pt x="3562988" y="6635917"/>
                  <a:pt x="3251711" y="6677024"/>
                </a:cubicBezTo>
                <a:cubicBezTo>
                  <a:pt x="2940434" y="6718131"/>
                  <a:pt x="2970121" y="6669200"/>
                  <a:pt x="2877554" y="6677024"/>
                </a:cubicBezTo>
                <a:cubicBezTo>
                  <a:pt x="2784987" y="6684848"/>
                  <a:pt x="2626229" y="6685564"/>
                  <a:pt x="2401354" y="6677024"/>
                </a:cubicBezTo>
                <a:cubicBezTo>
                  <a:pt x="2176479" y="6668484"/>
                  <a:pt x="2009500" y="6706135"/>
                  <a:pt x="1721069" y="6677024"/>
                </a:cubicBezTo>
                <a:cubicBezTo>
                  <a:pt x="1432639" y="6647913"/>
                  <a:pt x="1084082" y="6668465"/>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877675" h="6677024" stroke="0" extrusionOk="0">
                <a:moveTo>
                  <a:pt x="0" y="836698"/>
                </a:moveTo>
                <a:cubicBezTo>
                  <a:pt x="3419" y="479153"/>
                  <a:pt x="413895" y="70212"/>
                  <a:pt x="836698" y="0"/>
                </a:cubicBezTo>
                <a:cubicBezTo>
                  <a:pt x="1011477" y="-28939"/>
                  <a:pt x="1423560" y="-36872"/>
                  <a:pt x="1619026" y="0"/>
                </a:cubicBezTo>
                <a:cubicBezTo>
                  <a:pt x="1814492" y="36872"/>
                  <a:pt x="1944786" y="-7237"/>
                  <a:pt x="2095226" y="0"/>
                </a:cubicBezTo>
                <a:cubicBezTo>
                  <a:pt x="2245666" y="7237"/>
                  <a:pt x="2383492" y="19526"/>
                  <a:pt x="2571425" y="0"/>
                </a:cubicBezTo>
                <a:cubicBezTo>
                  <a:pt x="2759358" y="-19526"/>
                  <a:pt x="3000202" y="36597"/>
                  <a:pt x="3353753" y="0"/>
                </a:cubicBezTo>
                <a:cubicBezTo>
                  <a:pt x="3707304" y="-36597"/>
                  <a:pt x="3705046" y="14347"/>
                  <a:pt x="3931996" y="0"/>
                </a:cubicBezTo>
                <a:cubicBezTo>
                  <a:pt x="4158946" y="-14347"/>
                  <a:pt x="4502158" y="-6156"/>
                  <a:pt x="4816367" y="0"/>
                </a:cubicBezTo>
                <a:cubicBezTo>
                  <a:pt x="5130576" y="6156"/>
                  <a:pt x="5368299" y="-27395"/>
                  <a:pt x="5700738" y="0"/>
                </a:cubicBezTo>
                <a:cubicBezTo>
                  <a:pt x="6033177" y="27395"/>
                  <a:pt x="6131481" y="1156"/>
                  <a:pt x="6483066" y="0"/>
                </a:cubicBezTo>
                <a:cubicBezTo>
                  <a:pt x="6834651" y="-1156"/>
                  <a:pt x="6763146" y="5160"/>
                  <a:pt x="6959265" y="0"/>
                </a:cubicBezTo>
                <a:cubicBezTo>
                  <a:pt x="7155384" y="-5160"/>
                  <a:pt x="7233545" y="3901"/>
                  <a:pt x="7333422" y="0"/>
                </a:cubicBezTo>
                <a:cubicBezTo>
                  <a:pt x="7433299" y="-3901"/>
                  <a:pt x="7979731" y="4723"/>
                  <a:pt x="8217793" y="0"/>
                </a:cubicBezTo>
                <a:cubicBezTo>
                  <a:pt x="8455855" y="-4723"/>
                  <a:pt x="8723085" y="-445"/>
                  <a:pt x="8898078" y="0"/>
                </a:cubicBezTo>
                <a:cubicBezTo>
                  <a:pt x="9073071" y="445"/>
                  <a:pt x="9424617" y="-5648"/>
                  <a:pt x="9578364" y="0"/>
                </a:cubicBezTo>
                <a:cubicBezTo>
                  <a:pt x="9732111" y="5648"/>
                  <a:pt x="9823013" y="-19954"/>
                  <a:pt x="10054563" y="0"/>
                </a:cubicBezTo>
                <a:cubicBezTo>
                  <a:pt x="10286113" y="19954"/>
                  <a:pt x="10661728" y="7405"/>
                  <a:pt x="11040977" y="0"/>
                </a:cubicBezTo>
                <a:cubicBezTo>
                  <a:pt x="11580827" y="17645"/>
                  <a:pt x="11821976" y="356166"/>
                  <a:pt x="11877675" y="836698"/>
                </a:cubicBezTo>
                <a:cubicBezTo>
                  <a:pt x="11886691" y="1005349"/>
                  <a:pt x="11875745" y="1224622"/>
                  <a:pt x="11877675" y="1362079"/>
                </a:cubicBezTo>
                <a:cubicBezTo>
                  <a:pt x="11879605" y="1499536"/>
                  <a:pt x="11908463" y="1871244"/>
                  <a:pt x="11877675" y="2087605"/>
                </a:cubicBezTo>
                <a:cubicBezTo>
                  <a:pt x="11846887" y="2303966"/>
                  <a:pt x="11899722" y="2537773"/>
                  <a:pt x="11877675" y="2763095"/>
                </a:cubicBezTo>
                <a:cubicBezTo>
                  <a:pt x="11855629" y="2988417"/>
                  <a:pt x="11882302" y="3137632"/>
                  <a:pt x="11877675" y="3338512"/>
                </a:cubicBezTo>
                <a:cubicBezTo>
                  <a:pt x="11873048" y="3539392"/>
                  <a:pt x="11888759" y="3729990"/>
                  <a:pt x="11877675" y="3863893"/>
                </a:cubicBezTo>
                <a:cubicBezTo>
                  <a:pt x="11866591" y="3997796"/>
                  <a:pt x="11902092" y="4280049"/>
                  <a:pt x="11877675" y="4389274"/>
                </a:cubicBezTo>
                <a:cubicBezTo>
                  <a:pt x="11853258" y="4498499"/>
                  <a:pt x="11901747" y="4792724"/>
                  <a:pt x="11877675" y="5114800"/>
                </a:cubicBezTo>
                <a:cubicBezTo>
                  <a:pt x="11853603" y="5436876"/>
                  <a:pt x="11856205" y="5581906"/>
                  <a:pt x="11877675" y="5840326"/>
                </a:cubicBezTo>
                <a:cubicBezTo>
                  <a:pt x="11868182" y="6271762"/>
                  <a:pt x="11456276" y="6781583"/>
                  <a:pt x="11040977" y="6677024"/>
                </a:cubicBezTo>
                <a:cubicBezTo>
                  <a:pt x="10799079" y="6665574"/>
                  <a:pt x="10499517" y="6696001"/>
                  <a:pt x="10156606" y="6677024"/>
                </a:cubicBezTo>
                <a:cubicBezTo>
                  <a:pt x="9813695" y="6658047"/>
                  <a:pt x="9960943" y="6663172"/>
                  <a:pt x="9782449" y="6677024"/>
                </a:cubicBezTo>
                <a:cubicBezTo>
                  <a:pt x="9603955" y="6690876"/>
                  <a:pt x="9525373" y="6664125"/>
                  <a:pt x="9306250" y="6677024"/>
                </a:cubicBezTo>
                <a:cubicBezTo>
                  <a:pt x="9087127" y="6689923"/>
                  <a:pt x="9058650" y="6666675"/>
                  <a:pt x="8830050" y="6677024"/>
                </a:cubicBezTo>
                <a:cubicBezTo>
                  <a:pt x="8601450" y="6687373"/>
                  <a:pt x="8350850" y="6666259"/>
                  <a:pt x="8047722" y="6677024"/>
                </a:cubicBezTo>
                <a:cubicBezTo>
                  <a:pt x="7744594" y="6687789"/>
                  <a:pt x="7836174" y="6669892"/>
                  <a:pt x="7673565" y="6677024"/>
                </a:cubicBezTo>
                <a:cubicBezTo>
                  <a:pt x="7510956" y="6684156"/>
                  <a:pt x="7393664" y="6667229"/>
                  <a:pt x="7197365" y="6677024"/>
                </a:cubicBezTo>
                <a:cubicBezTo>
                  <a:pt x="7001066" y="6686819"/>
                  <a:pt x="6661674" y="6712310"/>
                  <a:pt x="6312994" y="6677024"/>
                </a:cubicBezTo>
                <a:cubicBezTo>
                  <a:pt x="5964314" y="6641738"/>
                  <a:pt x="6100986" y="6658427"/>
                  <a:pt x="5938838" y="6677024"/>
                </a:cubicBezTo>
                <a:cubicBezTo>
                  <a:pt x="5776690" y="6695621"/>
                  <a:pt x="5748044" y="6686495"/>
                  <a:pt x="5564681" y="6677024"/>
                </a:cubicBezTo>
                <a:cubicBezTo>
                  <a:pt x="5381318" y="6667553"/>
                  <a:pt x="5300178" y="6685952"/>
                  <a:pt x="5190524" y="6677024"/>
                </a:cubicBezTo>
                <a:cubicBezTo>
                  <a:pt x="5080870" y="6668096"/>
                  <a:pt x="4797319" y="6678403"/>
                  <a:pt x="4510238" y="6677024"/>
                </a:cubicBezTo>
                <a:cubicBezTo>
                  <a:pt x="4223157" y="6675645"/>
                  <a:pt x="4138223" y="6643418"/>
                  <a:pt x="3829953" y="6677024"/>
                </a:cubicBezTo>
                <a:cubicBezTo>
                  <a:pt x="3521684" y="6710630"/>
                  <a:pt x="3352118" y="6661520"/>
                  <a:pt x="3149668" y="6677024"/>
                </a:cubicBezTo>
                <a:cubicBezTo>
                  <a:pt x="2947219" y="6692528"/>
                  <a:pt x="2655948" y="6704274"/>
                  <a:pt x="2265297" y="6677024"/>
                </a:cubicBezTo>
                <a:cubicBezTo>
                  <a:pt x="1874646" y="6649774"/>
                  <a:pt x="1917780" y="6709973"/>
                  <a:pt x="1585012" y="6677024"/>
                </a:cubicBezTo>
                <a:cubicBezTo>
                  <a:pt x="1252244" y="6644075"/>
                  <a:pt x="1180534" y="6691622"/>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782425"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Bạn xê ra chút coi! Đụng tay mình rồi nè!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Tới lần thứ tư, Minh lấy phấn kẻ một đường chia đôi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Đây là ranh giới. Bạn không được để tay thò qua chỗ mình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Thi Ca nhìn đường phấn, gương mặt thoáng buồn. Đường ranh giới cứ thế tồn tại trên mặt bàn hết một tuần.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Hôm ấy, trống vào lớp lâu rồi mà không thấy Thi Ca xuất hiện. Thì ra bạn ấy phải vào bệnh viện. Cô giáo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Hi vọng lần này bác sĩ sẽ chữa lành cánh tay mặt để bạn không phải viết bằng tay trái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ệ</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t phấn trên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"Mau về nhé, Thi Ca</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 Minh nói với vệt phần chỉ còn là một đường mở nh</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ạ</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t trên mặt gỗ lốm đốm v</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â</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n nâu.</a:t>
            </a: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118390" y="70824"/>
            <a:ext cx="5060119" cy="963251"/>
          </a:xfrm>
          <a:prstGeom prst="rect">
            <a:avLst/>
          </a:prstGeom>
        </p:spPr>
      </p:pic>
    </p:spTree>
    <p:extLst>
      <p:ext uri="{BB962C8B-B14F-4D97-AF65-F5344CB8AC3E}">
        <p14:creationId xmlns:p14="http://schemas.microsoft.com/office/powerpoint/2010/main" val="389652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arn(inVertical)">
                                      <p:cBhvr>
                                        <p:cTn id="18" dur="500"/>
                                        <p:tgtEl>
                                          <p:spTgt spid="4">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arn(inVertical)">
                                      <p:cBhvr>
                                        <p:cTn id="21" dur="500"/>
                                        <p:tgtEl>
                                          <p:spTgt spid="4">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barn(inVertical)">
                                      <p:cBhvr>
                                        <p:cTn id="24" dur="500"/>
                                        <p:tgtEl>
                                          <p:spTgt spid="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barn(inVertical)">
                                      <p:cBhvr>
                                        <p:cTn id="29" dur="500"/>
                                        <p:tgtEl>
                                          <p:spTgt spid="4">
                                            <p:txEl>
                                              <p:pRg st="6" end="6"/>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barn(inVertical)">
                                      <p:cBhvr>
                                        <p:cTn id="32" dur="500"/>
                                        <p:tgtEl>
                                          <p:spTgt spid="4">
                                            <p:txEl>
                                              <p:pRg st="7" end="7"/>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barn(inVertical)">
                                      <p:cBhvr>
                                        <p:cTn id="35" dur="500"/>
                                        <p:tgtEl>
                                          <p:spTgt spid="4">
                                            <p:txEl>
                                              <p:pRg st="8" end="8"/>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barn(inVertical)">
                                      <p:cBhvr>
                                        <p:cTn id="38"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65F9F560-5C41-8687-CED3-08E7484DB12A}"/>
              </a:ext>
            </a:extLst>
          </p:cNvPr>
          <p:cNvPicPr>
            <a:picLocks noChangeAspect="1"/>
          </p:cNvPicPr>
          <p:nvPr/>
        </p:nvPicPr>
        <p:blipFill>
          <a:blip r:embed="rId2"/>
          <a:stretch>
            <a:fillRect/>
          </a:stretch>
        </p:blipFill>
        <p:spPr>
          <a:xfrm>
            <a:off x="1180771" y="833591"/>
            <a:ext cx="9852703" cy="3161146"/>
          </a:xfrm>
          <a:prstGeom prst="rect">
            <a:avLst/>
          </a:prstGeom>
        </p:spPr>
      </p:pic>
      <p:grpSp>
        <p:nvGrpSpPr>
          <p:cNvPr id="18" name="Group 17">
            <a:extLst>
              <a:ext uri="{FF2B5EF4-FFF2-40B4-BE49-F238E27FC236}">
                <a16:creationId xmlns:a16="http://schemas.microsoft.com/office/drawing/2014/main" id="{F766E54D-16E0-A2DF-C3BB-A4EECE01879F}"/>
              </a:ext>
            </a:extLst>
          </p:cNvPr>
          <p:cNvGrpSpPr/>
          <p:nvPr/>
        </p:nvGrpSpPr>
        <p:grpSpPr>
          <a:xfrm>
            <a:off x="4772819" y="3194072"/>
            <a:ext cx="2844430" cy="1254387"/>
            <a:chOff x="2157098" y="2221349"/>
            <a:chExt cx="3866191" cy="1860883"/>
          </a:xfrm>
        </p:grpSpPr>
        <p:sp>
          <p:nvSpPr>
            <p:cNvPr id="19" name="Freeform: Shape 18">
              <a:extLst>
                <a:ext uri="{FF2B5EF4-FFF2-40B4-BE49-F238E27FC236}">
                  <a16:creationId xmlns:a16="http://schemas.microsoft.com/office/drawing/2014/main" id="{6D0DE6AF-24ED-536C-0E7A-705BB06F517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0" name="TextBox 19">
              <a:extLst>
                <a:ext uri="{FF2B5EF4-FFF2-40B4-BE49-F238E27FC236}">
                  <a16:creationId xmlns:a16="http://schemas.microsoft.com/office/drawing/2014/main" id="{3539B9D9-5BDE-0174-A60C-96B0F70A0DE7}"/>
                </a:ext>
              </a:extLst>
            </p:cNvPr>
            <p:cNvSpPr txBox="1"/>
            <p:nvPr/>
          </p:nvSpPr>
          <p:spPr>
            <a:xfrm>
              <a:off x="2157098" y="272656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6351CA">
                      <a:lumMod val="50000"/>
                    </a:srgbClr>
                  </a:solidFill>
                  <a:latin typeface="Cambria" panose="02040503050406030204" pitchFamily="18" charset="0"/>
                  <a:ea typeface="Cambria" panose="02040503050406030204" pitchFamily="18" charset="0"/>
                  <a:sym typeface="Arial"/>
                </a:rPr>
                <a:t>n</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ắn</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nót</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1" name="Group 20">
            <a:extLst>
              <a:ext uri="{FF2B5EF4-FFF2-40B4-BE49-F238E27FC236}">
                <a16:creationId xmlns:a16="http://schemas.microsoft.com/office/drawing/2014/main" id="{E3B91DFB-8623-5E1C-5314-26E6F0CFA470}"/>
              </a:ext>
            </a:extLst>
          </p:cNvPr>
          <p:cNvGrpSpPr/>
          <p:nvPr/>
        </p:nvGrpSpPr>
        <p:grpSpPr>
          <a:xfrm>
            <a:off x="7617249" y="3164621"/>
            <a:ext cx="2844430" cy="1254387"/>
            <a:chOff x="2109830" y="2221349"/>
            <a:chExt cx="3866191" cy="1860883"/>
          </a:xfrm>
        </p:grpSpPr>
        <p:sp>
          <p:nvSpPr>
            <p:cNvPr id="22" name="Freeform: Shape 21">
              <a:extLst>
                <a:ext uri="{FF2B5EF4-FFF2-40B4-BE49-F238E27FC236}">
                  <a16:creationId xmlns:a16="http://schemas.microsoft.com/office/drawing/2014/main" id="{F0D5EC97-FC80-4C1F-A3BB-4654B1DDFEB1}"/>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3" name="TextBox 22">
              <a:extLst>
                <a:ext uri="{FF2B5EF4-FFF2-40B4-BE49-F238E27FC236}">
                  <a16:creationId xmlns:a16="http://schemas.microsoft.com/office/drawing/2014/main" id="{E5A02D2F-1C43-F2F4-7D0B-9DEFC4B8BF1B}"/>
                </a:ext>
              </a:extLst>
            </p:cNvPr>
            <p:cNvSpPr txBox="1"/>
            <p:nvPr/>
          </p:nvSpPr>
          <p:spPr>
            <a:xfrm>
              <a:off x="2109830" y="282851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6351CA">
                      <a:lumMod val="50000"/>
                    </a:srgbClr>
                  </a:solidFill>
                  <a:latin typeface="Cambria" panose="02040503050406030204" pitchFamily="18" charset="0"/>
                  <a:ea typeface="Cambria" panose="02040503050406030204" pitchFamily="18" charset="0"/>
                  <a:sym typeface="Arial"/>
                </a:rPr>
                <a:t>r</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ắc</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rối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4" name="Group 23">
            <a:extLst>
              <a:ext uri="{FF2B5EF4-FFF2-40B4-BE49-F238E27FC236}">
                <a16:creationId xmlns:a16="http://schemas.microsoft.com/office/drawing/2014/main" id="{A0417056-86C1-E712-D6AE-DE5C0940F73A}"/>
              </a:ext>
            </a:extLst>
          </p:cNvPr>
          <p:cNvGrpSpPr/>
          <p:nvPr/>
        </p:nvGrpSpPr>
        <p:grpSpPr>
          <a:xfrm>
            <a:off x="1078993" y="3254208"/>
            <a:ext cx="3693031" cy="1254387"/>
            <a:chOff x="2035835" y="2221349"/>
            <a:chExt cx="3866191" cy="1860883"/>
          </a:xfrm>
        </p:grpSpPr>
        <p:sp>
          <p:nvSpPr>
            <p:cNvPr id="25" name="Freeform: Shape 24">
              <a:extLst>
                <a:ext uri="{FF2B5EF4-FFF2-40B4-BE49-F238E27FC236}">
                  <a16:creationId xmlns:a16="http://schemas.microsoft.com/office/drawing/2014/main" id="{E4143000-5CC1-CAA1-DF0B-F47ECCF79FF2}"/>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6" name="TextBox 25">
              <a:extLst>
                <a:ext uri="{FF2B5EF4-FFF2-40B4-BE49-F238E27FC236}">
                  <a16:creationId xmlns:a16="http://schemas.microsoft.com/office/drawing/2014/main" id="{6B2801FB-7480-4FC6-411D-D69064D68B3D}"/>
                </a:ext>
              </a:extLst>
            </p:cNvPr>
            <p:cNvSpPr txBox="1"/>
            <p:nvPr/>
          </p:nvSpPr>
          <p:spPr>
            <a:xfrm>
              <a:off x="2035835" y="2781425"/>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xù</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lông</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nhím</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7" name="Group 26">
            <a:extLst>
              <a:ext uri="{FF2B5EF4-FFF2-40B4-BE49-F238E27FC236}">
                <a16:creationId xmlns:a16="http://schemas.microsoft.com/office/drawing/2014/main" id="{8A39A4F8-6803-6656-DF34-468850BCE948}"/>
              </a:ext>
            </a:extLst>
          </p:cNvPr>
          <p:cNvGrpSpPr/>
          <p:nvPr/>
        </p:nvGrpSpPr>
        <p:grpSpPr>
          <a:xfrm>
            <a:off x="3295649" y="4730727"/>
            <a:ext cx="6838950" cy="1254387"/>
            <a:chOff x="2099716" y="2221349"/>
            <a:chExt cx="3866191" cy="1860883"/>
          </a:xfrm>
        </p:grpSpPr>
        <p:sp>
          <p:nvSpPr>
            <p:cNvPr id="28" name="Freeform: Shape 27">
              <a:extLst>
                <a:ext uri="{FF2B5EF4-FFF2-40B4-BE49-F238E27FC236}">
                  <a16:creationId xmlns:a16="http://schemas.microsoft.com/office/drawing/2014/main" id="{D69D2077-8608-430B-6C75-0865310B906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F36A889C-72C6-927C-A982-FC481899699C}"/>
                </a:ext>
              </a:extLst>
            </p:cNvPr>
            <p:cNvSpPr txBox="1"/>
            <p:nvPr/>
          </p:nvSpPr>
          <p:spPr>
            <a:xfrm>
              <a:off x="2099716" y="2806793"/>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lốm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đốm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vân</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nâu</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1553718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3"/>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3"/>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3"/>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72</TotalTime>
  <Words>2450</Words>
  <Application>Microsoft Office PowerPoint</Application>
  <PresentationFormat>Widescreen</PresentationFormat>
  <Paragraphs>128</Paragraphs>
  <Slides>32</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等线</vt:lpstr>
      <vt:lpstr>Arial</vt:lpstr>
      <vt:lpstr>Calibri</vt:lpstr>
      <vt:lpstr>Cambria</vt:lpstr>
      <vt:lpstr>SVN-Ziclets</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83</cp:revision>
  <dcterms:created xsi:type="dcterms:W3CDTF">2023-10-23T05:33:38Z</dcterms:created>
  <dcterms:modified xsi:type="dcterms:W3CDTF">2025-01-11T10:11:31Z</dcterms:modified>
  <cp:category>9Slide.vn</cp:category>
</cp:coreProperties>
</file>