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36"/>
  </p:notesMasterIdLst>
  <p:sldIdLst>
    <p:sldId id="541" r:id="rId2"/>
    <p:sldId id="273" r:id="rId3"/>
    <p:sldId id="271" r:id="rId4"/>
    <p:sldId id="275" r:id="rId5"/>
    <p:sldId id="276" r:id="rId6"/>
    <p:sldId id="542" r:id="rId7"/>
    <p:sldId id="581" r:id="rId8"/>
    <p:sldId id="279" r:id="rId9"/>
    <p:sldId id="280" r:id="rId10"/>
    <p:sldId id="281" r:id="rId11"/>
    <p:sldId id="582" r:id="rId12"/>
    <p:sldId id="282" r:id="rId13"/>
    <p:sldId id="586" r:id="rId14"/>
    <p:sldId id="587" r:id="rId15"/>
    <p:sldId id="546" r:id="rId16"/>
    <p:sldId id="547" r:id="rId17"/>
    <p:sldId id="548" r:id="rId18"/>
    <p:sldId id="583" r:id="rId19"/>
    <p:sldId id="584" r:id="rId20"/>
    <p:sldId id="585" r:id="rId21"/>
    <p:sldId id="551" r:id="rId22"/>
    <p:sldId id="574" r:id="rId23"/>
    <p:sldId id="575" r:id="rId24"/>
    <p:sldId id="588" r:id="rId25"/>
    <p:sldId id="589" r:id="rId26"/>
    <p:sldId id="559" r:id="rId27"/>
    <p:sldId id="595" r:id="rId28"/>
    <p:sldId id="560" r:id="rId29"/>
    <p:sldId id="561" r:id="rId30"/>
    <p:sldId id="590" r:id="rId31"/>
    <p:sldId id="592" r:id="rId32"/>
    <p:sldId id="593" r:id="rId33"/>
    <p:sldId id="594" r:id="rId34"/>
    <p:sldId id="5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0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26</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29</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A40001BD-B70F-4BAE-97C5-30DCE13C5268}" type="slidenum">
              <a:rPr lang="en-US" smtClean="0"/>
              <a:t>32</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20</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7810-B61C-D792-C654-D816A8E50C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C92684-EC56-94EB-9C1F-BB3791293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47AA4F-2E69-1645-9EB6-8DD495C1597E}"/>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5" name="Footer Placeholder 4">
            <a:extLst>
              <a:ext uri="{FF2B5EF4-FFF2-40B4-BE49-F238E27FC236}">
                <a16:creationId xmlns:a16="http://schemas.microsoft.com/office/drawing/2014/main" id="{E69C534A-3740-6E70-72CD-61EC6ACE3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4D0A9-88C9-03DE-5A65-2BC189A4EBF8}"/>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95429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6C11-0EDD-F5BB-C9C9-0315F9AB8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1ADD6-3CDF-C098-8DA6-11D210089C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43BB1-8B73-4B25-1F16-543BA43B21B7}"/>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5" name="Footer Placeholder 4">
            <a:extLst>
              <a:ext uri="{FF2B5EF4-FFF2-40B4-BE49-F238E27FC236}">
                <a16:creationId xmlns:a16="http://schemas.microsoft.com/office/drawing/2014/main" id="{62AFFFFE-DC8A-03E2-2CE2-C0246309C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B0BD9-E770-3DB3-EE3C-822B1C288D8A}"/>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76757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99838-B1EC-8163-472F-3964DA45F4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747D1A-19DE-2ECA-EED2-99873E025B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A830C-0657-C0FC-4A68-847A7AD9F5A6}"/>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5" name="Footer Placeholder 4">
            <a:extLst>
              <a:ext uri="{FF2B5EF4-FFF2-40B4-BE49-F238E27FC236}">
                <a16:creationId xmlns:a16="http://schemas.microsoft.com/office/drawing/2014/main" id="{B270551A-9A35-13DB-0554-C2F455468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881E2-FC36-B6C9-EBBD-0AA2BB2C23BF}"/>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90409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995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754616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1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5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7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856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0DF4-4CC9-81FE-DE65-C24A0D230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1654E-0863-B124-57AF-3B9DAF27D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8F289-340E-BC28-B751-A5F902585E7E}"/>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5" name="Footer Placeholder 4">
            <a:extLst>
              <a:ext uri="{FF2B5EF4-FFF2-40B4-BE49-F238E27FC236}">
                <a16:creationId xmlns:a16="http://schemas.microsoft.com/office/drawing/2014/main" id="{AA6A70AB-F4B1-A3EE-4BC1-444AC5CEF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23E1C-52CC-7D80-50AB-E3193BEE6FED}"/>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74700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E9537-41FA-A7C5-5411-CFCC2B82B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12B61B-0565-A61B-E934-4C622C307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2E2B7-5997-FF63-CB62-095522029AED}"/>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5" name="Footer Placeholder 4">
            <a:extLst>
              <a:ext uri="{FF2B5EF4-FFF2-40B4-BE49-F238E27FC236}">
                <a16:creationId xmlns:a16="http://schemas.microsoft.com/office/drawing/2014/main" id="{27BF13C5-ACDD-ABDC-8541-7816F613F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38706-7428-4AAB-1C2B-93518712A72F}"/>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227254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C55E-9317-8509-1697-F857AA5BB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5546FD-9A48-9239-A8DF-C813F49D4F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184F72-FB79-249D-8AB1-8FB630344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DE09BF-AEC2-F863-FE88-B8985A6BD7DC}"/>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6" name="Footer Placeholder 5">
            <a:extLst>
              <a:ext uri="{FF2B5EF4-FFF2-40B4-BE49-F238E27FC236}">
                <a16:creationId xmlns:a16="http://schemas.microsoft.com/office/drawing/2014/main" id="{C9D9736C-13EF-CB31-3351-91F9EF5F9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F20F28-C4B0-12B8-3076-B276C38D69EF}"/>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332772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DE2-3D18-7B45-AEB1-FC7E59B630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FADB93-4D02-6945-A8AA-058EC154E1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42634-7B76-FCE3-83D9-724725A54E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9494B3-4949-C4D6-3724-6AC0AD6B0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ECAA87-5355-B851-EB4E-839572BFFC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48F00C-514A-1924-7786-BCBA32A2678A}"/>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8" name="Footer Placeholder 7">
            <a:extLst>
              <a:ext uri="{FF2B5EF4-FFF2-40B4-BE49-F238E27FC236}">
                <a16:creationId xmlns:a16="http://schemas.microsoft.com/office/drawing/2014/main" id="{6F518EED-11FE-D4FD-AF31-1C850C3ACE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410B16-0A4C-9F14-4EDC-83FCAFDEC1A9}"/>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322001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914A-5343-207F-D433-6A43A970BE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E07AF1-B644-8BD0-3029-13ED3D26DB27}"/>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4" name="Footer Placeholder 3">
            <a:extLst>
              <a:ext uri="{FF2B5EF4-FFF2-40B4-BE49-F238E27FC236}">
                <a16:creationId xmlns:a16="http://schemas.microsoft.com/office/drawing/2014/main" id="{2440C242-77D4-DCB5-4152-A8D224107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15AB37-874D-BA04-C2AD-C2FD2590D544}"/>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3224893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8F37B1-BB9A-718B-A823-B46B4B9D86DE}"/>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3" name="Footer Placeholder 2">
            <a:extLst>
              <a:ext uri="{FF2B5EF4-FFF2-40B4-BE49-F238E27FC236}">
                <a16:creationId xmlns:a16="http://schemas.microsoft.com/office/drawing/2014/main" id="{535A7FD4-9095-D18D-239F-87600BF221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4E2EBD-C68C-1A97-392F-B8530FA731E4}"/>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03837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3534-BF0B-048C-8605-D048FBEF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6EF742-B059-4ED3-91EC-596293F59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D63E51-73E0-6229-0860-7DD0BC8B5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D49F8-73AA-2DF2-1A36-572E0F2814FF}"/>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6" name="Footer Placeholder 5">
            <a:extLst>
              <a:ext uri="{FF2B5EF4-FFF2-40B4-BE49-F238E27FC236}">
                <a16:creationId xmlns:a16="http://schemas.microsoft.com/office/drawing/2014/main" id="{E2CA4D78-04FD-77BE-13C7-EEC61EDB7C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715CB-68A4-AF02-5B9E-0F2E73A74754}"/>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271642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2614-2691-43AF-6116-A682DFE9B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D9C7F6-982F-8BE8-0796-9A90D017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68F9EF-E771-F592-D588-DA2A49D86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F65A8-91B9-927B-CFF1-FE6A161AF4D9}"/>
              </a:ext>
            </a:extLst>
          </p:cNvPr>
          <p:cNvSpPr>
            <a:spLocks noGrp="1"/>
          </p:cNvSpPr>
          <p:nvPr>
            <p:ph type="dt" sz="half" idx="10"/>
          </p:nvPr>
        </p:nvSpPr>
        <p:spPr/>
        <p:txBody>
          <a:bodyPr/>
          <a:lstStyle/>
          <a:p>
            <a:fld id="{21F89933-8746-4138-BA31-7824891A5D26}" type="datetimeFigureOut">
              <a:rPr lang="en-US" smtClean="0"/>
              <a:t>1/11/2025</a:t>
            </a:fld>
            <a:endParaRPr lang="en-US"/>
          </a:p>
        </p:txBody>
      </p:sp>
      <p:sp>
        <p:nvSpPr>
          <p:cNvPr id="6" name="Footer Placeholder 5">
            <a:extLst>
              <a:ext uri="{FF2B5EF4-FFF2-40B4-BE49-F238E27FC236}">
                <a16:creationId xmlns:a16="http://schemas.microsoft.com/office/drawing/2014/main" id="{60D1F15F-5F4D-3874-0DFE-01C89C8C7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2782F-C58B-E276-0C89-5F26E939AA75}"/>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985968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A7FA0E2-F9D7-FA71-F370-FC37296798A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DDE2D49-10C1-6500-4B39-CD2D27B826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AAEFFE-085B-B28F-D987-D5836F3DEF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6B913-B068-A694-FE0D-B8D148DA2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89933-8746-4138-BA31-7824891A5D26}" type="datetimeFigureOut">
              <a:rPr lang="en-US" smtClean="0"/>
              <a:t>1/11/2025</a:t>
            </a:fld>
            <a:endParaRPr lang="en-US"/>
          </a:p>
        </p:txBody>
      </p:sp>
      <p:sp>
        <p:nvSpPr>
          <p:cNvPr id="5" name="Footer Placeholder 4">
            <a:extLst>
              <a:ext uri="{FF2B5EF4-FFF2-40B4-BE49-F238E27FC236}">
                <a16:creationId xmlns:a16="http://schemas.microsoft.com/office/drawing/2014/main" id="{A5128AC8-275A-A4CD-EDB1-B16207D80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193DAE-B53E-9F68-CA79-B9DF1A19F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6AF0A-B684-4765-B329-7E15737AFDB6}" type="slidenum">
              <a:rPr lang="en-US" smtClean="0"/>
              <a:t>‹#›</a:t>
            </a:fld>
            <a:endParaRPr lang="en-US"/>
          </a:p>
        </p:txBody>
      </p:sp>
    </p:spTree>
    <p:extLst>
      <p:ext uri="{BB962C8B-B14F-4D97-AF65-F5344CB8AC3E}">
        <p14:creationId xmlns:p14="http://schemas.microsoft.com/office/powerpoint/2010/main" val="9147424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03" r:id="rId14"/>
    <p:sldLayoutId id="2147483704" r:id="rId15"/>
    <p:sldLayoutId id="2147483705" r:id="rId16"/>
    <p:sldLayoutId id="214748370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3.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4.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45.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1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137</TotalTime>
  <Words>1536</Words>
  <Application>Microsoft Office PowerPoint</Application>
  <PresentationFormat>Widescreen</PresentationFormat>
  <Paragraphs>170</Paragraphs>
  <Slides>34</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微软雅黑</vt:lpstr>
      <vt:lpstr>Arial</vt:lpstr>
      <vt:lpstr>Calibri</vt:lpstr>
      <vt:lpstr>Calibri Light</vt:lpstr>
      <vt:lpstr>Cambria</vt:lpstr>
      <vt:lpstr>iCiel Crocante</vt:lpstr>
      <vt:lpstr>Oi</vt:lpstr>
      <vt:lpstr>SVN-Hole Hearted</vt:lpstr>
      <vt:lpstr>字魂70号-灵悦黑体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52</cp:revision>
  <dcterms:created xsi:type="dcterms:W3CDTF">2023-10-26T07:23:44Z</dcterms:created>
  <dcterms:modified xsi:type="dcterms:W3CDTF">2025-01-11T10:23:19Z</dcterms:modified>
  <cp:category>9Slide.vn</cp:category>
</cp:coreProperties>
</file>