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1.xml" ContentType="application/vnd.ms-office.activeX+xml"/>
  <Override PartName="/ppt/notesSlides/notesSlide7.xml" ContentType="application/vnd.openxmlformats-officedocument.presentationml.notesSlide+xml"/>
  <Override PartName="/ppt/activeX/activeX2.xml" ContentType="application/vnd.ms-office.activeX+xml"/>
  <Override PartName="/ppt/notesSlides/notesSlide8.xml" ContentType="application/vnd.openxmlformats-officedocument.presentationml.notesSlide+xml"/>
  <Override PartName="/ppt/activeX/activeX3.xml" ContentType="application/vnd.ms-office.activeX+xml"/>
  <Override PartName="/ppt/notesSlides/notesSlide9.xml" ContentType="application/vnd.openxmlformats-officedocument.presentationml.notesSlide+xml"/>
  <Override PartName="/ppt/activeX/activeX4.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25"/>
  </p:notesMasterIdLst>
  <p:sldIdLst>
    <p:sldId id="263" r:id="rId2"/>
    <p:sldId id="482" r:id="rId3"/>
    <p:sldId id="525" r:id="rId4"/>
    <p:sldId id="258" r:id="rId5"/>
    <p:sldId id="526" r:id="rId6"/>
    <p:sldId id="533" r:id="rId7"/>
    <p:sldId id="534" r:id="rId8"/>
    <p:sldId id="535" r:id="rId9"/>
    <p:sldId id="527" r:id="rId10"/>
    <p:sldId id="528" r:id="rId11"/>
    <p:sldId id="529" r:id="rId12"/>
    <p:sldId id="530" r:id="rId13"/>
    <p:sldId id="531" r:id="rId14"/>
    <p:sldId id="532" r:id="rId15"/>
    <p:sldId id="485" r:id="rId16"/>
    <p:sldId id="268" r:id="rId17"/>
    <p:sldId id="269" r:id="rId18"/>
    <p:sldId id="270" r:id="rId19"/>
    <p:sldId id="271" r:id="rId20"/>
    <p:sldId id="507" r:id="rId21"/>
    <p:sldId id="486" r:id="rId22"/>
    <p:sldId id="537" r:id="rId23"/>
    <p:sldId id="53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59334-D39A-4B57-A52A-D081E494A507}"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C7FA6-CB65-461A-BF74-2BBC54624038}" type="slidenum">
              <a:rPr lang="en-US" smtClean="0"/>
              <a:t>‹#›</a:t>
            </a:fld>
            <a:endParaRPr lang="en-US"/>
          </a:p>
        </p:txBody>
      </p:sp>
    </p:spTree>
    <p:extLst>
      <p:ext uri="{BB962C8B-B14F-4D97-AF65-F5344CB8AC3E}">
        <p14:creationId xmlns:p14="http://schemas.microsoft.com/office/powerpoint/2010/main" val="148860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2952951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1301638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840720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3500706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337245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cs typeface="+mn-cs"/>
            </a:endParaRPr>
          </a:p>
        </p:txBody>
      </p:sp>
    </p:spTree>
    <p:extLst>
      <p:ext uri="{BB962C8B-B14F-4D97-AF65-F5344CB8AC3E}">
        <p14:creationId xmlns:p14="http://schemas.microsoft.com/office/powerpoint/2010/main" val="208353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3390447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1845624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2188041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168107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182128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2558319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88262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CA86-52C6-096B-0FD9-4D4ABF5E4F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ABFAB9-EC42-3695-5CE6-CF2400741B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A3AB4A-34F8-F025-DA32-02F3D5E2B3E5}"/>
              </a:ext>
            </a:extLst>
          </p:cNvPr>
          <p:cNvSpPr>
            <a:spLocks noGrp="1"/>
          </p:cNvSpPr>
          <p:nvPr>
            <p:ph type="dt" sz="half" idx="10"/>
          </p:nvPr>
        </p:nvSpPr>
        <p:spPr/>
        <p:txBody>
          <a:bodyPr/>
          <a:lstStyle/>
          <a:p>
            <a:fld id="{CAE16A53-01A8-4ADF-8EDE-98B149C95F3A}" type="datetimeFigureOut">
              <a:rPr lang="en-US" smtClean="0"/>
              <a:t>1/11/2025</a:t>
            </a:fld>
            <a:endParaRPr lang="en-US"/>
          </a:p>
        </p:txBody>
      </p:sp>
      <p:sp>
        <p:nvSpPr>
          <p:cNvPr id="5" name="Footer Placeholder 4">
            <a:extLst>
              <a:ext uri="{FF2B5EF4-FFF2-40B4-BE49-F238E27FC236}">
                <a16:creationId xmlns:a16="http://schemas.microsoft.com/office/drawing/2014/main" id="{97BDC7DD-5EBC-5EEA-352D-EB8616A01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E8416-D154-B568-9142-B02C0DEB5B6C}"/>
              </a:ext>
            </a:extLst>
          </p:cNvPr>
          <p:cNvSpPr>
            <a:spLocks noGrp="1"/>
          </p:cNvSpPr>
          <p:nvPr>
            <p:ph type="sldNum" sz="quarter" idx="12"/>
          </p:nvPr>
        </p:nvSpPr>
        <p:spPr/>
        <p:txBody>
          <a:bodyPr/>
          <a:lstStyle/>
          <a:p>
            <a:fld id="{EDF39C97-00EC-4201-AD8D-1143C2C95331}" type="slidenum">
              <a:rPr lang="en-US" smtClean="0"/>
              <a:t>‹#›</a:t>
            </a:fld>
            <a:endParaRPr lang="en-US"/>
          </a:p>
        </p:txBody>
      </p:sp>
    </p:spTree>
    <p:extLst>
      <p:ext uri="{BB962C8B-B14F-4D97-AF65-F5344CB8AC3E}">
        <p14:creationId xmlns:p14="http://schemas.microsoft.com/office/powerpoint/2010/main" val="8045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1408-11F4-D8E7-CB5C-466DEDD1D9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F53DCD-F538-C3DD-5FAF-B7EB3FD36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63F5D-6000-E761-8300-E69637A794A1}"/>
              </a:ext>
            </a:extLst>
          </p:cNvPr>
          <p:cNvSpPr>
            <a:spLocks noGrp="1"/>
          </p:cNvSpPr>
          <p:nvPr>
            <p:ph type="dt" sz="half" idx="10"/>
          </p:nvPr>
        </p:nvSpPr>
        <p:spPr/>
        <p:txBody>
          <a:bodyPr/>
          <a:lstStyle/>
          <a:p>
            <a:fld id="{CAE16A53-01A8-4ADF-8EDE-98B149C95F3A}" type="datetimeFigureOut">
              <a:rPr lang="en-US" smtClean="0"/>
              <a:t>1/11/2025</a:t>
            </a:fld>
            <a:endParaRPr lang="en-US"/>
          </a:p>
        </p:txBody>
      </p:sp>
      <p:sp>
        <p:nvSpPr>
          <p:cNvPr id="5" name="Footer Placeholder 4">
            <a:extLst>
              <a:ext uri="{FF2B5EF4-FFF2-40B4-BE49-F238E27FC236}">
                <a16:creationId xmlns:a16="http://schemas.microsoft.com/office/drawing/2014/main" id="{911BEA52-F493-691E-9C41-CDED674BE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74911-1891-E915-44FA-465C6621300E}"/>
              </a:ext>
            </a:extLst>
          </p:cNvPr>
          <p:cNvSpPr>
            <a:spLocks noGrp="1"/>
          </p:cNvSpPr>
          <p:nvPr>
            <p:ph type="sldNum" sz="quarter" idx="12"/>
          </p:nvPr>
        </p:nvSpPr>
        <p:spPr/>
        <p:txBody>
          <a:bodyPr/>
          <a:lstStyle/>
          <a:p>
            <a:fld id="{EDF39C97-00EC-4201-AD8D-1143C2C95331}" type="slidenum">
              <a:rPr lang="en-US" smtClean="0"/>
              <a:t>‹#›</a:t>
            </a:fld>
            <a:endParaRPr lang="en-US"/>
          </a:p>
        </p:txBody>
      </p:sp>
    </p:spTree>
    <p:extLst>
      <p:ext uri="{BB962C8B-B14F-4D97-AF65-F5344CB8AC3E}">
        <p14:creationId xmlns:p14="http://schemas.microsoft.com/office/powerpoint/2010/main" val="3154452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2C1612-9543-5391-8527-2139DB70F1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38CE56-E60F-0D4A-C656-08191F4109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63B70-15F8-1D7D-CC9A-220C07FD1A2E}"/>
              </a:ext>
            </a:extLst>
          </p:cNvPr>
          <p:cNvSpPr>
            <a:spLocks noGrp="1"/>
          </p:cNvSpPr>
          <p:nvPr>
            <p:ph type="dt" sz="half" idx="10"/>
          </p:nvPr>
        </p:nvSpPr>
        <p:spPr/>
        <p:txBody>
          <a:bodyPr/>
          <a:lstStyle/>
          <a:p>
            <a:fld id="{CAE16A53-01A8-4ADF-8EDE-98B149C95F3A}" type="datetimeFigureOut">
              <a:rPr lang="en-US" smtClean="0"/>
              <a:t>1/11/2025</a:t>
            </a:fld>
            <a:endParaRPr lang="en-US"/>
          </a:p>
        </p:txBody>
      </p:sp>
      <p:sp>
        <p:nvSpPr>
          <p:cNvPr id="5" name="Footer Placeholder 4">
            <a:extLst>
              <a:ext uri="{FF2B5EF4-FFF2-40B4-BE49-F238E27FC236}">
                <a16:creationId xmlns:a16="http://schemas.microsoft.com/office/drawing/2014/main" id="{68DBF5B4-0000-BA4E-44B4-18F0D6604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2AFBE7-CFF6-A829-53E3-6D4D1AEAB70F}"/>
              </a:ext>
            </a:extLst>
          </p:cNvPr>
          <p:cNvSpPr>
            <a:spLocks noGrp="1"/>
          </p:cNvSpPr>
          <p:nvPr>
            <p:ph type="sldNum" sz="quarter" idx="12"/>
          </p:nvPr>
        </p:nvSpPr>
        <p:spPr/>
        <p:txBody>
          <a:bodyPr/>
          <a:lstStyle/>
          <a:p>
            <a:fld id="{EDF39C97-00EC-4201-AD8D-1143C2C95331}" type="slidenum">
              <a:rPr lang="en-US" smtClean="0"/>
              <a:t>‹#›</a:t>
            </a:fld>
            <a:endParaRPr lang="en-US"/>
          </a:p>
        </p:txBody>
      </p:sp>
    </p:spTree>
    <p:extLst>
      <p:ext uri="{BB962C8B-B14F-4D97-AF65-F5344CB8AC3E}">
        <p14:creationId xmlns:p14="http://schemas.microsoft.com/office/powerpoint/2010/main" val="957003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657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521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275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93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5A6E-EB40-0BB7-EC88-E4F5EAEE0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619C0D-F27D-66AB-386E-FBEAC125BB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0A8FC-5255-CFD0-7636-7383E6045897}"/>
              </a:ext>
            </a:extLst>
          </p:cNvPr>
          <p:cNvSpPr>
            <a:spLocks noGrp="1"/>
          </p:cNvSpPr>
          <p:nvPr>
            <p:ph type="dt" sz="half" idx="10"/>
          </p:nvPr>
        </p:nvSpPr>
        <p:spPr/>
        <p:txBody>
          <a:bodyPr/>
          <a:lstStyle/>
          <a:p>
            <a:fld id="{CAE16A53-01A8-4ADF-8EDE-98B149C95F3A}" type="datetimeFigureOut">
              <a:rPr lang="en-US" smtClean="0"/>
              <a:t>1/11/2025</a:t>
            </a:fld>
            <a:endParaRPr lang="en-US"/>
          </a:p>
        </p:txBody>
      </p:sp>
      <p:sp>
        <p:nvSpPr>
          <p:cNvPr id="5" name="Footer Placeholder 4">
            <a:extLst>
              <a:ext uri="{FF2B5EF4-FFF2-40B4-BE49-F238E27FC236}">
                <a16:creationId xmlns:a16="http://schemas.microsoft.com/office/drawing/2014/main" id="{7411ABF4-6BFF-9213-2537-8F6C935FF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9EA0C-2CA5-3A0E-38B8-3577D7D7B9F8}"/>
              </a:ext>
            </a:extLst>
          </p:cNvPr>
          <p:cNvSpPr>
            <a:spLocks noGrp="1"/>
          </p:cNvSpPr>
          <p:nvPr>
            <p:ph type="sldNum" sz="quarter" idx="12"/>
          </p:nvPr>
        </p:nvSpPr>
        <p:spPr/>
        <p:txBody>
          <a:bodyPr/>
          <a:lstStyle/>
          <a:p>
            <a:fld id="{EDF39C97-00EC-4201-AD8D-1143C2C95331}" type="slidenum">
              <a:rPr lang="en-US" smtClean="0"/>
              <a:t>‹#›</a:t>
            </a:fld>
            <a:endParaRPr lang="en-US"/>
          </a:p>
        </p:txBody>
      </p:sp>
    </p:spTree>
    <p:extLst>
      <p:ext uri="{BB962C8B-B14F-4D97-AF65-F5344CB8AC3E}">
        <p14:creationId xmlns:p14="http://schemas.microsoft.com/office/powerpoint/2010/main" val="19455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A3676-BBE7-B5E5-52D6-5F984D30A2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CC4F06-EF07-632B-9433-5D447370C5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E6A7D0-5828-0EE3-4973-8273B764FD40}"/>
              </a:ext>
            </a:extLst>
          </p:cNvPr>
          <p:cNvSpPr>
            <a:spLocks noGrp="1"/>
          </p:cNvSpPr>
          <p:nvPr>
            <p:ph type="dt" sz="half" idx="10"/>
          </p:nvPr>
        </p:nvSpPr>
        <p:spPr/>
        <p:txBody>
          <a:bodyPr/>
          <a:lstStyle/>
          <a:p>
            <a:fld id="{CAE16A53-01A8-4ADF-8EDE-98B149C95F3A}" type="datetimeFigureOut">
              <a:rPr lang="en-US" smtClean="0"/>
              <a:t>1/11/2025</a:t>
            </a:fld>
            <a:endParaRPr lang="en-US"/>
          </a:p>
        </p:txBody>
      </p:sp>
      <p:sp>
        <p:nvSpPr>
          <p:cNvPr id="5" name="Footer Placeholder 4">
            <a:extLst>
              <a:ext uri="{FF2B5EF4-FFF2-40B4-BE49-F238E27FC236}">
                <a16:creationId xmlns:a16="http://schemas.microsoft.com/office/drawing/2014/main" id="{FDA29AC3-527C-E4DF-AE11-2DFFB5CB8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60B67-DE7D-1273-C75A-63AC652DD00B}"/>
              </a:ext>
            </a:extLst>
          </p:cNvPr>
          <p:cNvSpPr>
            <a:spLocks noGrp="1"/>
          </p:cNvSpPr>
          <p:nvPr>
            <p:ph type="sldNum" sz="quarter" idx="12"/>
          </p:nvPr>
        </p:nvSpPr>
        <p:spPr/>
        <p:txBody>
          <a:bodyPr/>
          <a:lstStyle/>
          <a:p>
            <a:fld id="{EDF39C97-00EC-4201-AD8D-1143C2C95331}" type="slidenum">
              <a:rPr lang="en-US" smtClean="0"/>
              <a:t>‹#›</a:t>
            </a:fld>
            <a:endParaRPr lang="en-US"/>
          </a:p>
        </p:txBody>
      </p:sp>
    </p:spTree>
    <p:extLst>
      <p:ext uri="{BB962C8B-B14F-4D97-AF65-F5344CB8AC3E}">
        <p14:creationId xmlns:p14="http://schemas.microsoft.com/office/powerpoint/2010/main" val="2008654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7A592-BB2A-411D-5690-A8EEBF444D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6A8D5D-FED1-BFA3-2F0B-81C2024C6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1BCA0E-4782-C21F-28B5-B720912782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0C8BA4-0DC6-D126-D44C-513BBEDCAFF4}"/>
              </a:ext>
            </a:extLst>
          </p:cNvPr>
          <p:cNvSpPr>
            <a:spLocks noGrp="1"/>
          </p:cNvSpPr>
          <p:nvPr>
            <p:ph type="dt" sz="half" idx="10"/>
          </p:nvPr>
        </p:nvSpPr>
        <p:spPr/>
        <p:txBody>
          <a:bodyPr/>
          <a:lstStyle/>
          <a:p>
            <a:fld id="{CAE16A53-01A8-4ADF-8EDE-98B149C95F3A}" type="datetimeFigureOut">
              <a:rPr lang="en-US" smtClean="0"/>
              <a:t>1/11/2025</a:t>
            </a:fld>
            <a:endParaRPr lang="en-US"/>
          </a:p>
        </p:txBody>
      </p:sp>
      <p:sp>
        <p:nvSpPr>
          <p:cNvPr id="6" name="Footer Placeholder 5">
            <a:extLst>
              <a:ext uri="{FF2B5EF4-FFF2-40B4-BE49-F238E27FC236}">
                <a16:creationId xmlns:a16="http://schemas.microsoft.com/office/drawing/2014/main" id="{17511569-E634-E6B4-9554-792A884A0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CF1E63-04DE-86F7-1D46-3BDAF8EC60D1}"/>
              </a:ext>
            </a:extLst>
          </p:cNvPr>
          <p:cNvSpPr>
            <a:spLocks noGrp="1"/>
          </p:cNvSpPr>
          <p:nvPr>
            <p:ph type="sldNum" sz="quarter" idx="12"/>
          </p:nvPr>
        </p:nvSpPr>
        <p:spPr/>
        <p:txBody>
          <a:bodyPr/>
          <a:lstStyle/>
          <a:p>
            <a:fld id="{EDF39C97-00EC-4201-AD8D-1143C2C95331}" type="slidenum">
              <a:rPr lang="en-US" smtClean="0"/>
              <a:t>‹#›</a:t>
            </a:fld>
            <a:endParaRPr lang="en-US"/>
          </a:p>
        </p:txBody>
      </p:sp>
    </p:spTree>
    <p:extLst>
      <p:ext uri="{BB962C8B-B14F-4D97-AF65-F5344CB8AC3E}">
        <p14:creationId xmlns:p14="http://schemas.microsoft.com/office/powerpoint/2010/main" val="334588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2FE0-7FC4-475A-5284-BE638857EA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75FDDC-2FDB-C99B-11CA-03F237F7B2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9E959E-3A03-A8A0-D3C9-7970F5CDBF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B2564B-1EE6-84D5-E80A-4C9AF1B73F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CF139-44A4-481D-214B-9C858C5175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9C53D0-D2FB-C838-A8F7-CAEF7EC27549}"/>
              </a:ext>
            </a:extLst>
          </p:cNvPr>
          <p:cNvSpPr>
            <a:spLocks noGrp="1"/>
          </p:cNvSpPr>
          <p:nvPr>
            <p:ph type="dt" sz="half" idx="10"/>
          </p:nvPr>
        </p:nvSpPr>
        <p:spPr/>
        <p:txBody>
          <a:bodyPr/>
          <a:lstStyle/>
          <a:p>
            <a:fld id="{CAE16A53-01A8-4ADF-8EDE-98B149C95F3A}" type="datetimeFigureOut">
              <a:rPr lang="en-US" smtClean="0"/>
              <a:t>1/11/2025</a:t>
            </a:fld>
            <a:endParaRPr lang="en-US"/>
          </a:p>
        </p:txBody>
      </p:sp>
      <p:sp>
        <p:nvSpPr>
          <p:cNvPr id="8" name="Footer Placeholder 7">
            <a:extLst>
              <a:ext uri="{FF2B5EF4-FFF2-40B4-BE49-F238E27FC236}">
                <a16:creationId xmlns:a16="http://schemas.microsoft.com/office/drawing/2014/main" id="{6DA2E3EA-6604-48C9-AD01-A649285C42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A1D6AC-7A04-5C56-5386-52867ED2ADB1}"/>
              </a:ext>
            </a:extLst>
          </p:cNvPr>
          <p:cNvSpPr>
            <a:spLocks noGrp="1"/>
          </p:cNvSpPr>
          <p:nvPr>
            <p:ph type="sldNum" sz="quarter" idx="12"/>
          </p:nvPr>
        </p:nvSpPr>
        <p:spPr/>
        <p:txBody>
          <a:bodyPr/>
          <a:lstStyle/>
          <a:p>
            <a:fld id="{EDF39C97-00EC-4201-AD8D-1143C2C95331}" type="slidenum">
              <a:rPr lang="en-US" smtClean="0"/>
              <a:t>‹#›</a:t>
            </a:fld>
            <a:endParaRPr lang="en-US"/>
          </a:p>
        </p:txBody>
      </p:sp>
    </p:spTree>
    <p:extLst>
      <p:ext uri="{BB962C8B-B14F-4D97-AF65-F5344CB8AC3E}">
        <p14:creationId xmlns:p14="http://schemas.microsoft.com/office/powerpoint/2010/main" val="67310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7C5E-D362-73F9-4DDF-EFFA8E2FDE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5C58AF-F76B-13FF-6233-5EC8C3E22D7A}"/>
              </a:ext>
            </a:extLst>
          </p:cNvPr>
          <p:cNvSpPr>
            <a:spLocks noGrp="1"/>
          </p:cNvSpPr>
          <p:nvPr>
            <p:ph type="dt" sz="half" idx="10"/>
          </p:nvPr>
        </p:nvSpPr>
        <p:spPr/>
        <p:txBody>
          <a:bodyPr/>
          <a:lstStyle/>
          <a:p>
            <a:fld id="{CAE16A53-01A8-4ADF-8EDE-98B149C95F3A}" type="datetimeFigureOut">
              <a:rPr lang="en-US" smtClean="0"/>
              <a:t>1/11/2025</a:t>
            </a:fld>
            <a:endParaRPr lang="en-US"/>
          </a:p>
        </p:txBody>
      </p:sp>
      <p:sp>
        <p:nvSpPr>
          <p:cNvPr id="4" name="Footer Placeholder 3">
            <a:extLst>
              <a:ext uri="{FF2B5EF4-FFF2-40B4-BE49-F238E27FC236}">
                <a16:creationId xmlns:a16="http://schemas.microsoft.com/office/drawing/2014/main" id="{9417921F-287D-0550-DC70-642F992B95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3F2324-3DB5-33AA-31EC-AA994FBC6C81}"/>
              </a:ext>
            </a:extLst>
          </p:cNvPr>
          <p:cNvSpPr>
            <a:spLocks noGrp="1"/>
          </p:cNvSpPr>
          <p:nvPr>
            <p:ph type="sldNum" sz="quarter" idx="12"/>
          </p:nvPr>
        </p:nvSpPr>
        <p:spPr/>
        <p:txBody>
          <a:bodyPr/>
          <a:lstStyle/>
          <a:p>
            <a:fld id="{EDF39C97-00EC-4201-AD8D-1143C2C95331}" type="slidenum">
              <a:rPr lang="en-US" smtClean="0"/>
              <a:t>‹#›</a:t>
            </a:fld>
            <a:endParaRPr lang="en-US"/>
          </a:p>
        </p:txBody>
      </p:sp>
    </p:spTree>
    <p:extLst>
      <p:ext uri="{BB962C8B-B14F-4D97-AF65-F5344CB8AC3E}">
        <p14:creationId xmlns:p14="http://schemas.microsoft.com/office/powerpoint/2010/main" val="273212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0BA3DE-23EE-CD88-F505-745C37D9C05C}"/>
              </a:ext>
            </a:extLst>
          </p:cNvPr>
          <p:cNvSpPr>
            <a:spLocks noGrp="1"/>
          </p:cNvSpPr>
          <p:nvPr>
            <p:ph type="dt" sz="half" idx="10"/>
          </p:nvPr>
        </p:nvSpPr>
        <p:spPr/>
        <p:txBody>
          <a:bodyPr/>
          <a:lstStyle/>
          <a:p>
            <a:fld id="{CAE16A53-01A8-4ADF-8EDE-98B149C95F3A}" type="datetimeFigureOut">
              <a:rPr lang="en-US" smtClean="0"/>
              <a:t>1/11/2025</a:t>
            </a:fld>
            <a:endParaRPr lang="en-US"/>
          </a:p>
        </p:txBody>
      </p:sp>
      <p:sp>
        <p:nvSpPr>
          <p:cNvPr id="3" name="Footer Placeholder 2">
            <a:extLst>
              <a:ext uri="{FF2B5EF4-FFF2-40B4-BE49-F238E27FC236}">
                <a16:creationId xmlns:a16="http://schemas.microsoft.com/office/drawing/2014/main" id="{39CB1A0A-615D-9FEE-8835-C6EF445404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B03439-5E1C-58CA-D3E8-00390E5C0D9B}"/>
              </a:ext>
            </a:extLst>
          </p:cNvPr>
          <p:cNvSpPr>
            <a:spLocks noGrp="1"/>
          </p:cNvSpPr>
          <p:nvPr>
            <p:ph type="sldNum" sz="quarter" idx="12"/>
          </p:nvPr>
        </p:nvSpPr>
        <p:spPr/>
        <p:txBody>
          <a:bodyPr/>
          <a:lstStyle/>
          <a:p>
            <a:fld id="{EDF39C97-00EC-4201-AD8D-1143C2C95331}" type="slidenum">
              <a:rPr lang="en-US" smtClean="0"/>
              <a:t>‹#›</a:t>
            </a:fld>
            <a:endParaRPr lang="en-US"/>
          </a:p>
        </p:txBody>
      </p:sp>
    </p:spTree>
    <p:extLst>
      <p:ext uri="{BB962C8B-B14F-4D97-AF65-F5344CB8AC3E}">
        <p14:creationId xmlns:p14="http://schemas.microsoft.com/office/powerpoint/2010/main" val="218697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BF061-21C0-07A0-DC01-62BD1C567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038D8A-D894-7478-A7EA-5DE9752C12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9BFBB7-54EA-92B9-014B-74945583E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349861-D26E-0E7C-4692-EFBED947A97B}"/>
              </a:ext>
            </a:extLst>
          </p:cNvPr>
          <p:cNvSpPr>
            <a:spLocks noGrp="1"/>
          </p:cNvSpPr>
          <p:nvPr>
            <p:ph type="dt" sz="half" idx="10"/>
          </p:nvPr>
        </p:nvSpPr>
        <p:spPr/>
        <p:txBody>
          <a:bodyPr/>
          <a:lstStyle/>
          <a:p>
            <a:fld id="{CAE16A53-01A8-4ADF-8EDE-98B149C95F3A}" type="datetimeFigureOut">
              <a:rPr lang="en-US" smtClean="0"/>
              <a:t>1/11/2025</a:t>
            </a:fld>
            <a:endParaRPr lang="en-US"/>
          </a:p>
        </p:txBody>
      </p:sp>
      <p:sp>
        <p:nvSpPr>
          <p:cNvPr id="6" name="Footer Placeholder 5">
            <a:extLst>
              <a:ext uri="{FF2B5EF4-FFF2-40B4-BE49-F238E27FC236}">
                <a16:creationId xmlns:a16="http://schemas.microsoft.com/office/drawing/2014/main" id="{2E5B44F9-C46B-DAF1-3F54-0040FE1B9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E9A68-C58B-6150-4604-39939EA8878F}"/>
              </a:ext>
            </a:extLst>
          </p:cNvPr>
          <p:cNvSpPr>
            <a:spLocks noGrp="1"/>
          </p:cNvSpPr>
          <p:nvPr>
            <p:ph type="sldNum" sz="quarter" idx="12"/>
          </p:nvPr>
        </p:nvSpPr>
        <p:spPr/>
        <p:txBody>
          <a:bodyPr/>
          <a:lstStyle/>
          <a:p>
            <a:fld id="{EDF39C97-00EC-4201-AD8D-1143C2C95331}" type="slidenum">
              <a:rPr lang="en-US" smtClean="0"/>
              <a:t>‹#›</a:t>
            </a:fld>
            <a:endParaRPr lang="en-US"/>
          </a:p>
        </p:txBody>
      </p:sp>
    </p:spTree>
    <p:extLst>
      <p:ext uri="{BB962C8B-B14F-4D97-AF65-F5344CB8AC3E}">
        <p14:creationId xmlns:p14="http://schemas.microsoft.com/office/powerpoint/2010/main" val="327812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345BC-1390-3628-631B-50042674A8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BB1DE6-4431-A17B-C705-61680BE22D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C389A8-EF9B-0FD6-4DE9-3A6B2994D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F53D41-189C-CB2E-6840-3E210324801D}"/>
              </a:ext>
            </a:extLst>
          </p:cNvPr>
          <p:cNvSpPr>
            <a:spLocks noGrp="1"/>
          </p:cNvSpPr>
          <p:nvPr>
            <p:ph type="dt" sz="half" idx="10"/>
          </p:nvPr>
        </p:nvSpPr>
        <p:spPr/>
        <p:txBody>
          <a:bodyPr/>
          <a:lstStyle/>
          <a:p>
            <a:fld id="{CAE16A53-01A8-4ADF-8EDE-98B149C95F3A}" type="datetimeFigureOut">
              <a:rPr lang="en-US" smtClean="0"/>
              <a:t>1/11/2025</a:t>
            </a:fld>
            <a:endParaRPr lang="en-US"/>
          </a:p>
        </p:txBody>
      </p:sp>
      <p:sp>
        <p:nvSpPr>
          <p:cNvPr id="6" name="Footer Placeholder 5">
            <a:extLst>
              <a:ext uri="{FF2B5EF4-FFF2-40B4-BE49-F238E27FC236}">
                <a16:creationId xmlns:a16="http://schemas.microsoft.com/office/drawing/2014/main" id="{4128B9AE-4434-126A-6461-67955B704B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65D843-06A5-A330-BBD8-DEAB6FC159E5}"/>
              </a:ext>
            </a:extLst>
          </p:cNvPr>
          <p:cNvSpPr>
            <a:spLocks noGrp="1"/>
          </p:cNvSpPr>
          <p:nvPr>
            <p:ph type="sldNum" sz="quarter" idx="12"/>
          </p:nvPr>
        </p:nvSpPr>
        <p:spPr/>
        <p:txBody>
          <a:bodyPr/>
          <a:lstStyle/>
          <a:p>
            <a:fld id="{EDF39C97-00EC-4201-AD8D-1143C2C95331}" type="slidenum">
              <a:rPr lang="en-US" smtClean="0"/>
              <a:t>‹#›</a:t>
            </a:fld>
            <a:endParaRPr lang="en-US"/>
          </a:p>
        </p:txBody>
      </p:sp>
    </p:spTree>
    <p:extLst>
      <p:ext uri="{BB962C8B-B14F-4D97-AF65-F5344CB8AC3E}">
        <p14:creationId xmlns:p14="http://schemas.microsoft.com/office/powerpoint/2010/main" val="222027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87FF5CF-1543-E2F2-5064-18FCB2F2936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ED2C1D9-A441-2F22-68AA-F15DC36343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14E928-EB6C-8213-CE03-2DAD942607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62CA2-7EA7-5D9A-8767-049FE07EB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16A53-01A8-4ADF-8EDE-98B149C95F3A}" type="datetimeFigureOut">
              <a:rPr lang="en-US" smtClean="0"/>
              <a:t>1/11/2025</a:t>
            </a:fld>
            <a:endParaRPr lang="en-US"/>
          </a:p>
        </p:txBody>
      </p:sp>
      <p:sp>
        <p:nvSpPr>
          <p:cNvPr id="5" name="Footer Placeholder 4">
            <a:extLst>
              <a:ext uri="{FF2B5EF4-FFF2-40B4-BE49-F238E27FC236}">
                <a16:creationId xmlns:a16="http://schemas.microsoft.com/office/drawing/2014/main" id="{35F47CBF-BE47-2C58-9EEA-6EF23E0B2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BACF23-CDA0-3880-9B81-FE6C9680AC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39C97-00EC-4201-AD8D-1143C2C95331}" type="slidenum">
              <a:rPr lang="en-US" smtClean="0"/>
              <a:t>‹#›</a:t>
            </a:fld>
            <a:endParaRPr lang="en-US"/>
          </a:p>
        </p:txBody>
      </p:sp>
    </p:spTree>
    <p:extLst>
      <p:ext uri="{BB962C8B-B14F-4D97-AF65-F5344CB8AC3E}">
        <p14:creationId xmlns:p14="http://schemas.microsoft.com/office/powerpoint/2010/main" val="150583344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673" r:id="rId12"/>
    <p:sldLayoutId id="2147483676" r:id="rId13"/>
    <p:sldLayoutId id="2147483677" r:id="rId14"/>
    <p:sldLayoutId id="214748367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control" Target="../activeX/activeX2.xml"/><Relationship Id="rId6" Type="http://schemas.openxmlformats.org/officeDocument/2006/relationships/image" Target="../media/image22.wmf"/><Relationship Id="rId5" Type="http://schemas.openxmlformats.org/officeDocument/2006/relationships/image" Target="../media/image2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control" Target="../activeX/activeX3.xml"/><Relationship Id="rId6" Type="http://schemas.openxmlformats.org/officeDocument/2006/relationships/image" Target="../media/image23.wmf"/><Relationship Id="rId5" Type="http://schemas.openxmlformats.org/officeDocument/2006/relationships/image" Target="../media/image2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control" Target="../activeX/activeX4.xml"/><Relationship Id="rId6" Type="http://schemas.openxmlformats.org/officeDocument/2006/relationships/image" Target="../media/image24.wmf"/><Relationship Id="rId5" Type="http://schemas.openxmlformats.org/officeDocument/2006/relationships/image" Target="../media/image20.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37.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control" Target="../activeX/activeX1.xml"/><Relationship Id="rId6" Type="http://schemas.openxmlformats.org/officeDocument/2006/relationships/image" Target="../media/image21.wmf"/><Relationship Id="rId5" Type="http://schemas.openxmlformats.org/officeDocument/2006/relationships/image" Target="../media/image2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20">
            <a:extLst>
              <a:ext uri="{FF2B5EF4-FFF2-40B4-BE49-F238E27FC236}">
                <a16:creationId xmlns:a16="http://schemas.microsoft.com/office/drawing/2014/main" id="{EED93EA5-61C5-47EB-9A72-588C42E51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1" y="3051584"/>
            <a:ext cx="9112149" cy="5233833"/>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42120">
            <a:off x="2636346" y="3755213"/>
            <a:ext cx="3262459" cy="3526581"/>
          </a:xfrm>
          <a:prstGeom prst="rect">
            <a:avLst/>
          </a:prstGeom>
        </p:spPr>
      </p:pic>
      <p:pic>
        <p:nvPicPr>
          <p:cNvPr id="46" name="图片 45"/>
          <p:cNvPicPr>
            <a:picLocks noChangeAspect="1"/>
          </p:cNvPicPr>
          <p:nvPr/>
        </p:nvPicPr>
        <p:blipFill rotWithShape="1">
          <a:blip r:embed="rId4" cstate="print">
            <a:extLst>
              <a:ext uri="{28A0092B-C50C-407E-A947-70E740481C1C}">
                <a14:useLocalDpi xmlns:a14="http://schemas.microsoft.com/office/drawing/2010/main" val="0"/>
              </a:ext>
            </a:extLst>
          </a:blip>
          <a:srcRect l="15393" t="34608" r="20268" b="35074"/>
          <a:stretch>
            <a:fillRect/>
          </a:stretch>
        </p:blipFill>
        <p:spPr>
          <a:xfrm>
            <a:off x="5706533" y="100429"/>
            <a:ext cx="1893724" cy="892354"/>
          </a:xfrm>
          <a:prstGeom prst="rect">
            <a:avLst/>
          </a:prstGeom>
        </p:spPr>
      </p:pic>
      <p:pic>
        <p:nvPicPr>
          <p:cNvPr id="15" name="Picture 2">
            <a:extLst>
              <a:ext uri="{FF2B5EF4-FFF2-40B4-BE49-F238E27FC236}">
                <a16:creationId xmlns:a16="http://schemas.microsoft.com/office/drawing/2014/main" id="{0D9DCAA0-AA4F-4A90-AE86-526F60512BD2}"/>
              </a:ext>
            </a:extLst>
          </p:cNvPr>
          <p:cNvPicPr>
            <a:picLocks noChangeAspect="1"/>
          </p:cNvPicPr>
          <p:nvPr/>
        </p:nvPicPr>
        <p:blipFill rotWithShape="1">
          <a:blip r:embed="rId5">
            <a:duotone>
              <a:schemeClr val="bg2">
                <a:shade val="45000"/>
                <a:satMod val="135000"/>
              </a:schemeClr>
              <a:prstClr val="white"/>
            </a:duotone>
          </a:blip>
          <a:srcRect r="14372"/>
          <a:stretch/>
        </p:blipFill>
        <p:spPr>
          <a:xfrm>
            <a:off x="7113779" y="-34948"/>
            <a:ext cx="5078221" cy="6892949"/>
          </a:xfrm>
          <a:prstGeom prst="rect">
            <a:avLst/>
          </a:prstGeom>
        </p:spPr>
      </p:pic>
      <p:pic>
        <p:nvPicPr>
          <p:cNvPr id="14" name="Picture 2">
            <a:extLst>
              <a:ext uri="{FF2B5EF4-FFF2-40B4-BE49-F238E27FC236}">
                <a16:creationId xmlns:a16="http://schemas.microsoft.com/office/drawing/2014/main" id="{305CEA12-F07E-4982-8048-F8411917D278}"/>
              </a:ext>
            </a:extLst>
          </p:cNvPr>
          <p:cNvPicPr>
            <a:picLocks noChangeAspect="1"/>
          </p:cNvPicPr>
          <p:nvPr/>
        </p:nvPicPr>
        <p:blipFill>
          <a:blip r:embed="rId5"/>
          <a:srcRect/>
          <a:stretch>
            <a:fillRect/>
          </a:stretch>
        </p:blipFill>
        <p:spPr>
          <a:xfrm>
            <a:off x="9235406" y="3429000"/>
            <a:ext cx="2950234" cy="3429000"/>
          </a:xfrm>
          <a:prstGeom prst="rect">
            <a:avLst/>
          </a:prstGeom>
        </p:spPr>
      </p:pic>
      <p:pic>
        <p:nvPicPr>
          <p:cNvPr id="18" name="图片 24">
            <a:extLst>
              <a:ext uri="{FF2B5EF4-FFF2-40B4-BE49-F238E27FC236}">
                <a16:creationId xmlns:a16="http://schemas.microsoft.com/office/drawing/2014/main" id="{087A6B8E-BED4-43A5-810F-24664CB3DF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7" y="-34948"/>
            <a:ext cx="3977964" cy="6892948"/>
          </a:xfrm>
          <a:prstGeom prst="rect">
            <a:avLst/>
          </a:prstGeom>
        </p:spPr>
      </p:pic>
      <p:pic>
        <p:nvPicPr>
          <p:cNvPr id="4" name="Picture 3">
            <a:extLst>
              <a:ext uri="{FF2B5EF4-FFF2-40B4-BE49-F238E27FC236}">
                <a16:creationId xmlns:a16="http://schemas.microsoft.com/office/drawing/2014/main" id="{96B88C16-8D8A-0DE0-8225-9B85D0CE12DB}"/>
              </a:ext>
            </a:extLst>
          </p:cNvPr>
          <p:cNvPicPr>
            <a:picLocks noChangeAspect="1"/>
          </p:cNvPicPr>
          <p:nvPr/>
        </p:nvPicPr>
        <p:blipFill>
          <a:blip r:embed="rId7"/>
          <a:stretch>
            <a:fillRect/>
          </a:stretch>
        </p:blipFill>
        <p:spPr>
          <a:xfrm>
            <a:off x="2762231" y="1303010"/>
            <a:ext cx="7303641" cy="4828450"/>
          </a:xfrm>
          <a:prstGeom prst="rect">
            <a:avLst/>
          </a:prstGeom>
        </p:spPr>
      </p:pic>
      <p:pic>
        <p:nvPicPr>
          <p:cNvPr id="8" name="Picture 7">
            <a:extLst>
              <a:ext uri="{FF2B5EF4-FFF2-40B4-BE49-F238E27FC236}">
                <a16:creationId xmlns:a16="http://schemas.microsoft.com/office/drawing/2014/main" id="{989B0CE5-E19A-3679-CE78-83F80C835C94}"/>
              </a:ext>
            </a:extLst>
          </p:cNvPr>
          <p:cNvPicPr>
            <a:picLocks noChangeAspect="1"/>
          </p:cNvPicPr>
          <p:nvPr/>
        </p:nvPicPr>
        <p:blipFill>
          <a:blip r:embed="rId8"/>
          <a:stretch>
            <a:fillRect/>
          </a:stretch>
        </p:blipFill>
        <p:spPr>
          <a:xfrm>
            <a:off x="533920" y="95579"/>
            <a:ext cx="3292125" cy="2353260"/>
          </a:xfrm>
          <a:prstGeom prst="rect">
            <a:avLst/>
          </a:prstGeom>
        </p:spPr>
      </p:pic>
      <p:pic>
        <p:nvPicPr>
          <p:cNvPr id="12" name="Picture 11">
            <a:extLst>
              <a:ext uri="{FF2B5EF4-FFF2-40B4-BE49-F238E27FC236}">
                <a16:creationId xmlns:a16="http://schemas.microsoft.com/office/drawing/2014/main" id="{0098F1BB-2373-E584-DAE7-1B4E496DBDD2}"/>
              </a:ext>
            </a:extLst>
          </p:cNvPr>
          <p:cNvPicPr>
            <a:picLocks noChangeAspect="1"/>
          </p:cNvPicPr>
          <p:nvPr/>
        </p:nvPicPr>
        <p:blipFill>
          <a:blip r:embed="rId9"/>
          <a:stretch>
            <a:fillRect/>
          </a:stretch>
        </p:blipFill>
        <p:spPr>
          <a:xfrm>
            <a:off x="7654994" y="5073831"/>
            <a:ext cx="2865368" cy="64623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8279" y="0"/>
            <a:ext cx="457200" cy="6858000"/>
          </a:xfrm>
          <a:prstGeom prst="rect">
            <a:avLst/>
          </a:prstGeom>
          <a:gradFill flip="none" rotWithShape="1">
            <a:gsLst>
              <a:gs pos="7000">
                <a:srgbClr val="7C7674"/>
              </a:gs>
              <a:gs pos="70000">
                <a:srgbClr val="A49686"/>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Barlow Condensed"/>
              <a:cs typeface="+mn-cs"/>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35760" cy="6858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34650" y="0"/>
            <a:ext cx="1657350" cy="3577294"/>
          </a:xfrm>
          <a:prstGeom prst="rect">
            <a:avLst/>
          </a:prstGeom>
        </p:spPr>
      </p:pic>
      <p:sp>
        <p:nvSpPr>
          <p:cNvPr id="6" name="Rectangle: Rounded Corners 5">
            <a:extLst>
              <a:ext uri="{FF2B5EF4-FFF2-40B4-BE49-F238E27FC236}">
                <a16:creationId xmlns:a16="http://schemas.microsoft.com/office/drawing/2014/main" id="{56F9EE81-3D7A-5330-04CA-4A98DF07AA36}"/>
              </a:ext>
            </a:extLst>
          </p:cNvPr>
          <p:cNvSpPr/>
          <p:nvPr/>
        </p:nvSpPr>
        <p:spPr>
          <a:xfrm>
            <a:off x="114301" y="209551"/>
            <a:ext cx="11868150"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rlow Condensed"/>
              <a:ea typeface="+mn-ea"/>
              <a:cs typeface="+mn-cs"/>
            </a:endParaRPr>
          </a:p>
        </p:txBody>
      </p:sp>
      <p:sp>
        <p:nvSpPr>
          <p:cNvPr id="2" name="Rectangle: Rounded Corners 1">
            <a:extLst>
              <a:ext uri="{FF2B5EF4-FFF2-40B4-BE49-F238E27FC236}">
                <a16:creationId xmlns:a16="http://schemas.microsoft.com/office/drawing/2014/main" id="{2D51EE2E-E2BC-DC56-CB57-963FB0BC5324}"/>
              </a:ext>
            </a:extLst>
          </p:cNvPr>
          <p:cNvSpPr/>
          <p:nvPr/>
        </p:nvSpPr>
        <p:spPr>
          <a:xfrm>
            <a:off x="543609" y="3137317"/>
            <a:ext cx="11151594" cy="3282533"/>
          </a:xfrm>
          <a:custGeom>
            <a:avLst/>
            <a:gdLst>
              <a:gd name="connsiteX0" fmla="*/ 0 w 11151594"/>
              <a:gd name="connsiteY0" fmla="*/ 451151 h 3282533"/>
              <a:gd name="connsiteX1" fmla="*/ 451151 w 11151594"/>
              <a:gd name="connsiteY1" fmla="*/ 0 h 3282533"/>
              <a:gd name="connsiteX2" fmla="*/ 826958 w 11151594"/>
              <a:gd name="connsiteY2" fmla="*/ 0 h 3282533"/>
              <a:gd name="connsiteX3" fmla="*/ 1407752 w 11151594"/>
              <a:gd name="connsiteY3" fmla="*/ 0 h 3282533"/>
              <a:gd name="connsiteX4" fmla="*/ 1886052 w 11151594"/>
              <a:gd name="connsiteY4" fmla="*/ 0 h 3282533"/>
              <a:gd name="connsiteX5" fmla="*/ 2671831 w 11151594"/>
              <a:gd name="connsiteY5" fmla="*/ 0 h 3282533"/>
              <a:gd name="connsiteX6" fmla="*/ 3457610 w 11151594"/>
              <a:gd name="connsiteY6" fmla="*/ 0 h 3282533"/>
              <a:gd name="connsiteX7" fmla="*/ 4243389 w 11151594"/>
              <a:gd name="connsiteY7" fmla="*/ 0 h 3282533"/>
              <a:gd name="connsiteX8" fmla="*/ 4619196 w 11151594"/>
              <a:gd name="connsiteY8" fmla="*/ 0 h 3282533"/>
              <a:gd name="connsiteX9" fmla="*/ 4995004 w 11151594"/>
              <a:gd name="connsiteY9" fmla="*/ 0 h 3282533"/>
              <a:gd name="connsiteX10" fmla="*/ 5678290 w 11151594"/>
              <a:gd name="connsiteY10" fmla="*/ 0 h 3282533"/>
              <a:gd name="connsiteX11" fmla="*/ 6464069 w 11151594"/>
              <a:gd name="connsiteY11" fmla="*/ 0 h 3282533"/>
              <a:gd name="connsiteX12" fmla="*/ 6839876 w 11151594"/>
              <a:gd name="connsiteY12" fmla="*/ 0 h 3282533"/>
              <a:gd name="connsiteX13" fmla="*/ 7728148 w 11151594"/>
              <a:gd name="connsiteY13" fmla="*/ 0 h 3282533"/>
              <a:gd name="connsiteX14" fmla="*/ 8308942 w 11151594"/>
              <a:gd name="connsiteY14" fmla="*/ 0 h 3282533"/>
              <a:gd name="connsiteX15" fmla="*/ 8889735 w 11151594"/>
              <a:gd name="connsiteY15" fmla="*/ 0 h 3282533"/>
              <a:gd name="connsiteX16" fmla="*/ 9265542 w 11151594"/>
              <a:gd name="connsiteY16" fmla="*/ 0 h 3282533"/>
              <a:gd name="connsiteX17" fmla="*/ 10051321 w 11151594"/>
              <a:gd name="connsiteY17" fmla="*/ 0 h 3282533"/>
              <a:gd name="connsiteX18" fmla="*/ 10700443 w 11151594"/>
              <a:gd name="connsiteY18" fmla="*/ 0 h 3282533"/>
              <a:gd name="connsiteX19" fmla="*/ 11151594 w 11151594"/>
              <a:gd name="connsiteY19" fmla="*/ 451151 h 3282533"/>
              <a:gd name="connsiteX20" fmla="*/ 11151594 w 11151594"/>
              <a:gd name="connsiteY20" fmla="*/ 1070011 h 3282533"/>
              <a:gd name="connsiteX21" fmla="*/ 11151594 w 11151594"/>
              <a:gd name="connsiteY21" fmla="*/ 1665069 h 3282533"/>
              <a:gd name="connsiteX22" fmla="*/ 11151594 w 11151594"/>
              <a:gd name="connsiteY22" fmla="*/ 2188720 h 3282533"/>
              <a:gd name="connsiteX23" fmla="*/ 11151594 w 11151594"/>
              <a:gd name="connsiteY23" fmla="*/ 2831382 h 3282533"/>
              <a:gd name="connsiteX24" fmla="*/ 10700443 w 11151594"/>
              <a:gd name="connsiteY24" fmla="*/ 3282533 h 3282533"/>
              <a:gd name="connsiteX25" fmla="*/ 10119650 w 11151594"/>
              <a:gd name="connsiteY25" fmla="*/ 3282533 h 3282533"/>
              <a:gd name="connsiteX26" fmla="*/ 9538857 w 11151594"/>
              <a:gd name="connsiteY26" fmla="*/ 3282533 h 3282533"/>
              <a:gd name="connsiteX27" fmla="*/ 8855570 w 11151594"/>
              <a:gd name="connsiteY27" fmla="*/ 3282533 h 3282533"/>
              <a:gd name="connsiteX28" fmla="*/ 8377270 w 11151594"/>
              <a:gd name="connsiteY28" fmla="*/ 3282533 h 3282533"/>
              <a:gd name="connsiteX29" fmla="*/ 7898970 w 11151594"/>
              <a:gd name="connsiteY29" fmla="*/ 3282533 h 3282533"/>
              <a:gd name="connsiteX30" fmla="*/ 7523162 w 11151594"/>
              <a:gd name="connsiteY30" fmla="*/ 3282533 h 3282533"/>
              <a:gd name="connsiteX31" fmla="*/ 6942369 w 11151594"/>
              <a:gd name="connsiteY31" fmla="*/ 3282533 h 3282533"/>
              <a:gd name="connsiteX32" fmla="*/ 6156590 w 11151594"/>
              <a:gd name="connsiteY32" fmla="*/ 3282533 h 3282533"/>
              <a:gd name="connsiteX33" fmla="*/ 5473304 w 11151594"/>
              <a:gd name="connsiteY33" fmla="*/ 3282533 h 3282533"/>
              <a:gd name="connsiteX34" fmla="*/ 4995004 w 11151594"/>
              <a:gd name="connsiteY34" fmla="*/ 3282533 h 3282533"/>
              <a:gd name="connsiteX35" fmla="*/ 4619196 w 11151594"/>
              <a:gd name="connsiteY35" fmla="*/ 3282533 h 3282533"/>
              <a:gd name="connsiteX36" fmla="*/ 3730924 w 11151594"/>
              <a:gd name="connsiteY36" fmla="*/ 3282533 h 3282533"/>
              <a:gd name="connsiteX37" fmla="*/ 3150131 w 11151594"/>
              <a:gd name="connsiteY37" fmla="*/ 3282533 h 3282533"/>
              <a:gd name="connsiteX38" fmla="*/ 2364352 w 11151594"/>
              <a:gd name="connsiteY38" fmla="*/ 3282533 h 3282533"/>
              <a:gd name="connsiteX39" fmla="*/ 1988545 w 11151594"/>
              <a:gd name="connsiteY39" fmla="*/ 3282533 h 3282533"/>
              <a:gd name="connsiteX40" fmla="*/ 1510245 w 11151594"/>
              <a:gd name="connsiteY40" fmla="*/ 3282533 h 3282533"/>
              <a:gd name="connsiteX41" fmla="*/ 451151 w 11151594"/>
              <a:gd name="connsiteY41" fmla="*/ 3282533 h 3282533"/>
              <a:gd name="connsiteX42" fmla="*/ 0 w 11151594"/>
              <a:gd name="connsiteY42" fmla="*/ 2831382 h 3282533"/>
              <a:gd name="connsiteX43" fmla="*/ 0 w 11151594"/>
              <a:gd name="connsiteY43" fmla="*/ 2307731 h 3282533"/>
              <a:gd name="connsiteX44" fmla="*/ 0 w 11151594"/>
              <a:gd name="connsiteY44" fmla="*/ 1736476 h 3282533"/>
              <a:gd name="connsiteX45" fmla="*/ 0 w 11151594"/>
              <a:gd name="connsiteY45" fmla="*/ 1117616 h 3282533"/>
              <a:gd name="connsiteX46" fmla="*/ 0 w 11151594"/>
              <a:gd name="connsiteY46" fmla="*/ 451151 h 328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151594" h="3282533" fill="none" extrusionOk="0">
                <a:moveTo>
                  <a:pt x="0" y="451151"/>
                </a:moveTo>
                <a:cubicBezTo>
                  <a:pt x="-46133" y="218795"/>
                  <a:pt x="166571" y="16358"/>
                  <a:pt x="451151" y="0"/>
                </a:cubicBezTo>
                <a:cubicBezTo>
                  <a:pt x="598526" y="-11185"/>
                  <a:pt x="644948" y="11584"/>
                  <a:pt x="826958" y="0"/>
                </a:cubicBezTo>
                <a:cubicBezTo>
                  <a:pt x="1008968" y="-11584"/>
                  <a:pt x="1152263" y="-6728"/>
                  <a:pt x="1407752" y="0"/>
                </a:cubicBezTo>
                <a:cubicBezTo>
                  <a:pt x="1663241" y="6728"/>
                  <a:pt x="1672580" y="-16295"/>
                  <a:pt x="1886052" y="0"/>
                </a:cubicBezTo>
                <a:cubicBezTo>
                  <a:pt x="2099524" y="16295"/>
                  <a:pt x="2491673" y="-30744"/>
                  <a:pt x="2671831" y="0"/>
                </a:cubicBezTo>
                <a:cubicBezTo>
                  <a:pt x="2851989" y="30744"/>
                  <a:pt x="3228189" y="32846"/>
                  <a:pt x="3457610" y="0"/>
                </a:cubicBezTo>
                <a:cubicBezTo>
                  <a:pt x="3687031" y="-32846"/>
                  <a:pt x="4047992" y="1616"/>
                  <a:pt x="4243389" y="0"/>
                </a:cubicBezTo>
                <a:cubicBezTo>
                  <a:pt x="4438786" y="-1616"/>
                  <a:pt x="4491433" y="1098"/>
                  <a:pt x="4619196" y="0"/>
                </a:cubicBezTo>
                <a:cubicBezTo>
                  <a:pt x="4746959" y="-1098"/>
                  <a:pt x="4875796" y="10177"/>
                  <a:pt x="4995004" y="0"/>
                </a:cubicBezTo>
                <a:cubicBezTo>
                  <a:pt x="5114212" y="-10177"/>
                  <a:pt x="5538060" y="-33740"/>
                  <a:pt x="5678290" y="0"/>
                </a:cubicBezTo>
                <a:cubicBezTo>
                  <a:pt x="5818520" y="33740"/>
                  <a:pt x="6278758" y="4534"/>
                  <a:pt x="6464069" y="0"/>
                </a:cubicBezTo>
                <a:cubicBezTo>
                  <a:pt x="6649380" y="-4534"/>
                  <a:pt x="6674441" y="13249"/>
                  <a:pt x="6839876" y="0"/>
                </a:cubicBezTo>
                <a:cubicBezTo>
                  <a:pt x="7005311" y="-13249"/>
                  <a:pt x="7542007" y="33462"/>
                  <a:pt x="7728148" y="0"/>
                </a:cubicBezTo>
                <a:cubicBezTo>
                  <a:pt x="7914289" y="-33462"/>
                  <a:pt x="8179383" y="-1760"/>
                  <a:pt x="8308942" y="0"/>
                </a:cubicBezTo>
                <a:cubicBezTo>
                  <a:pt x="8438501" y="1760"/>
                  <a:pt x="8730579" y="-23938"/>
                  <a:pt x="8889735" y="0"/>
                </a:cubicBezTo>
                <a:cubicBezTo>
                  <a:pt x="9048891" y="23938"/>
                  <a:pt x="9150340" y="9900"/>
                  <a:pt x="9265542" y="0"/>
                </a:cubicBezTo>
                <a:cubicBezTo>
                  <a:pt x="9380744" y="-9900"/>
                  <a:pt x="9676156" y="-893"/>
                  <a:pt x="10051321" y="0"/>
                </a:cubicBezTo>
                <a:cubicBezTo>
                  <a:pt x="10426486" y="893"/>
                  <a:pt x="10380649" y="-23198"/>
                  <a:pt x="10700443" y="0"/>
                </a:cubicBezTo>
                <a:cubicBezTo>
                  <a:pt x="10938589" y="-624"/>
                  <a:pt x="11161436" y="200431"/>
                  <a:pt x="11151594" y="451151"/>
                </a:cubicBezTo>
                <a:cubicBezTo>
                  <a:pt x="11147166" y="700165"/>
                  <a:pt x="11121243" y="896671"/>
                  <a:pt x="11151594" y="1070011"/>
                </a:cubicBezTo>
                <a:cubicBezTo>
                  <a:pt x="11181945" y="1243351"/>
                  <a:pt x="11180186" y="1471272"/>
                  <a:pt x="11151594" y="1665069"/>
                </a:cubicBezTo>
                <a:cubicBezTo>
                  <a:pt x="11123002" y="1858866"/>
                  <a:pt x="11134099" y="1996256"/>
                  <a:pt x="11151594" y="2188720"/>
                </a:cubicBezTo>
                <a:cubicBezTo>
                  <a:pt x="11169089" y="2381184"/>
                  <a:pt x="11160827" y="2645786"/>
                  <a:pt x="11151594" y="2831382"/>
                </a:cubicBezTo>
                <a:cubicBezTo>
                  <a:pt x="11137818" y="3063361"/>
                  <a:pt x="10917952" y="3284766"/>
                  <a:pt x="10700443" y="3282533"/>
                </a:cubicBezTo>
                <a:cubicBezTo>
                  <a:pt x="10467237" y="3299211"/>
                  <a:pt x="10247837" y="3264576"/>
                  <a:pt x="10119650" y="3282533"/>
                </a:cubicBezTo>
                <a:cubicBezTo>
                  <a:pt x="9991463" y="3300490"/>
                  <a:pt x="9793334" y="3274066"/>
                  <a:pt x="9538857" y="3282533"/>
                </a:cubicBezTo>
                <a:cubicBezTo>
                  <a:pt x="9284380" y="3291000"/>
                  <a:pt x="9196061" y="3261118"/>
                  <a:pt x="8855570" y="3282533"/>
                </a:cubicBezTo>
                <a:cubicBezTo>
                  <a:pt x="8515079" y="3303948"/>
                  <a:pt x="8571290" y="3271372"/>
                  <a:pt x="8377270" y="3282533"/>
                </a:cubicBezTo>
                <a:cubicBezTo>
                  <a:pt x="8183250" y="3293694"/>
                  <a:pt x="7995661" y="3295792"/>
                  <a:pt x="7898970" y="3282533"/>
                </a:cubicBezTo>
                <a:cubicBezTo>
                  <a:pt x="7802279" y="3269274"/>
                  <a:pt x="7672624" y="3293417"/>
                  <a:pt x="7523162" y="3282533"/>
                </a:cubicBezTo>
                <a:cubicBezTo>
                  <a:pt x="7373700" y="3271649"/>
                  <a:pt x="7151931" y="3290427"/>
                  <a:pt x="6942369" y="3282533"/>
                </a:cubicBezTo>
                <a:cubicBezTo>
                  <a:pt x="6732807" y="3274639"/>
                  <a:pt x="6409074" y="3272014"/>
                  <a:pt x="6156590" y="3282533"/>
                </a:cubicBezTo>
                <a:cubicBezTo>
                  <a:pt x="5904106" y="3293052"/>
                  <a:pt x="5736117" y="3252201"/>
                  <a:pt x="5473304" y="3282533"/>
                </a:cubicBezTo>
                <a:cubicBezTo>
                  <a:pt x="5210491" y="3312865"/>
                  <a:pt x="5152411" y="3301916"/>
                  <a:pt x="4995004" y="3282533"/>
                </a:cubicBezTo>
                <a:cubicBezTo>
                  <a:pt x="4837597" y="3263150"/>
                  <a:pt x="4703256" y="3278480"/>
                  <a:pt x="4619196" y="3282533"/>
                </a:cubicBezTo>
                <a:cubicBezTo>
                  <a:pt x="4535136" y="3286586"/>
                  <a:pt x="3935441" y="3254567"/>
                  <a:pt x="3730924" y="3282533"/>
                </a:cubicBezTo>
                <a:cubicBezTo>
                  <a:pt x="3526407" y="3310499"/>
                  <a:pt x="3440446" y="3293175"/>
                  <a:pt x="3150131" y="3282533"/>
                </a:cubicBezTo>
                <a:cubicBezTo>
                  <a:pt x="2859816" y="3271891"/>
                  <a:pt x="2542860" y="3316861"/>
                  <a:pt x="2364352" y="3282533"/>
                </a:cubicBezTo>
                <a:cubicBezTo>
                  <a:pt x="2185844" y="3248205"/>
                  <a:pt x="2175908" y="3299932"/>
                  <a:pt x="1988545" y="3282533"/>
                </a:cubicBezTo>
                <a:cubicBezTo>
                  <a:pt x="1801182" y="3265134"/>
                  <a:pt x="1610851" y="3272838"/>
                  <a:pt x="1510245" y="3282533"/>
                </a:cubicBezTo>
                <a:cubicBezTo>
                  <a:pt x="1409639" y="3292228"/>
                  <a:pt x="703483" y="3323780"/>
                  <a:pt x="451151" y="3282533"/>
                </a:cubicBezTo>
                <a:cubicBezTo>
                  <a:pt x="224197" y="3232813"/>
                  <a:pt x="-33676" y="3105982"/>
                  <a:pt x="0" y="2831382"/>
                </a:cubicBezTo>
                <a:cubicBezTo>
                  <a:pt x="11967" y="2612864"/>
                  <a:pt x="3436" y="2546741"/>
                  <a:pt x="0" y="2307731"/>
                </a:cubicBezTo>
                <a:cubicBezTo>
                  <a:pt x="-3436" y="2068721"/>
                  <a:pt x="-27545" y="1926377"/>
                  <a:pt x="0" y="1736476"/>
                </a:cubicBezTo>
                <a:cubicBezTo>
                  <a:pt x="27545" y="1546576"/>
                  <a:pt x="6223" y="1281819"/>
                  <a:pt x="0" y="1117616"/>
                </a:cubicBezTo>
                <a:cubicBezTo>
                  <a:pt x="-6223" y="953413"/>
                  <a:pt x="-17648" y="687609"/>
                  <a:pt x="0" y="451151"/>
                </a:cubicBezTo>
                <a:close/>
              </a:path>
              <a:path w="11151594" h="3282533" stroke="0" extrusionOk="0">
                <a:moveTo>
                  <a:pt x="0" y="451151"/>
                </a:moveTo>
                <a:cubicBezTo>
                  <a:pt x="-31223" y="188452"/>
                  <a:pt x="202334" y="8901"/>
                  <a:pt x="451151" y="0"/>
                </a:cubicBezTo>
                <a:cubicBezTo>
                  <a:pt x="659628" y="-8685"/>
                  <a:pt x="915324" y="-1391"/>
                  <a:pt x="1031944" y="0"/>
                </a:cubicBezTo>
                <a:cubicBezTo>
                  <a:pt x="1148564" y="1391"/>
                  <a:pt x="1457092" y="33633"/>
                  <a:pt x="1817723" y="0"/>
                </a:cubicBezTo>
                <a:cubicBezTo>
                  <a:pt x="2178354" y="-33633"/>
                  <a:pt x="2033397" y="17118"/>
                  <a:pt x="2193531" y="0"/>
                </a:cubicBezTo>
                <a:cubicBezTo>
                  <a:pt x="2353665" y="-17118"/>
                  <a:pt x="2593354" y="-12755"/>
                  <a:pt x="2979310" y="0"/>
                </a:cubicBezTo>
                <a:cubicBezTo>
                  <a:pt x="3365266" y="12755"/>
                  <a:pt x="3206654" y="11143"/>
                  <a:pt x="3355117" y="0"/>
                </a:cubicBezTo>
                <a:cubicBezTo>
                  <a:pt x="3503580" y="-11143"/>
                  <a:pt x="3908372" y="-22311"/>
                  <a:pt x="4140896" y="0"/>
                </a:cubicBezTo>
                <a:cubicBezTo>
                  <a:pt x="4373420" y="22311"/>
                  <a:pt x="4578295" y="-1562"/>
                  <a:pt x="4824182" y="0"/>
                </a:cubicBezTo>
                <a:cubicBezTo>
                  <a:pt x="5070069" y="1562"/>
                  <a:pt x="5284540" y="17758"/>
                  <a:pt x="5404975" y="0"/>
                </a:cubicBezTo>
                <a:cubicBezTo>
                  <a:pt x="5525410" y="-17758"/>
                  <a:pt x="5850881" y="5995"/>
                  <a:pt x="6088262" y="0"/>
                </a:cubicBezTo>
                <a:cubicBezTo>
                  <a:pt x="6325643" y="-5995"/>
                  <a:pt x="6594534" y="26463"/>
                  <a:pt x="6874041" y="0"/>
                </a:cubicBezTo>
                <a:cubicBezTo>
                  <a:pt x="7153548" y="-26463"/>
                  <a:pt x="7324014" y="7554"/>
                  <a:pt x="7557327" y="0"/>
                </a:cubicBezTo>
                <a:cubicBezTo>
                  <a:pt x="7790640" y="-7554"/>
                  <a:pt x="7814262" y="12617"/>
                  <a:pt x="8035627" y="0"/>
                </a:cubicBezTo>
                <a:cubicBezTo>
                  <a:pt x="8256992" y="-12617"/>
                  <a:pt x="8360281" y="22822"/>
                  <a:pt x="8513927" y="0"/>
                </a:cubicBezTo>
                <a:cubicBezTo>
                  <a:pt x="8667573" y="-22822"/>
                  <a:pt x="8839259" y="-7465"/>
                  <a:pt x="8992228" y="0"/>
                </a:cubicBezTo>
                <a:cubicBezTo>
                  <a:pt x="9145197" y="7465"/>
                  <a:pt x="9302669" y="11027"/>
                  <a:pt x="9470528" y="0"/>
                </a:cubicBezTo>
                <a:cubicBezTo>
                  <a:pt x="9638387" y="-11027"/>
                  <a:pt x="10104401" y="-36793"/>
                  <a:pt x="10700443" y="0"/>
                </a:cubicBezTo>
                <a:cubicBezTo>
                  <a:pt x="10984529" y="6042"/>
                  <a:pt x="11171649" y="197981"/>
                  <a:pt x="11151594" y="451151"/>
                </a:cubicBezTo>
                <a:cubicBezTo>
                  <a:pt x="11154969" y="617968"/>
                  <a:pt x="11131700" y="831346"/>
                  <a:pt x="11151594" y="1070011"/>
                </a:cubicBezTo>
                <a:cubicBezTo>
                  <a:pt x="11171488" y="1308676"/>
                  <a:pt x="11180568" y="1395134"/>
                  <a:pt x="11151594" y="1665069"/>
                </a:cubicBezTo>
                <a:cubicBezTo>
                  <a:pt x="11122620" y="1935004"/>
                  <a:pt x="11160909" y="1980139"/>
                  <a:pt x="11151594" y="2260127"/>
                </a:cubicBezTo>
                <a:cubicBezTo>
                  <a:pt x="11142279" y="2540115"/>
                  <a:pt x="11132861" y="2600309"/>
                  <a:pt x="11151594" y="2831382"/>
                </a:cubicBezTo>
                <a:cubicBezTo>
                  <a:pt x="11142216" y="3044761"/>
                  <a:pt x="10911818" y="3293765"/>
                  <a:pt x="10700443" y="3282533"/>
                </a:cubicBezTo>
                <a:cubicBezTo>
                  <a:pt x="10431095" y="3310390"/>
                  <a:pt x="10384915" y="3270653"/>
                  <a:pt x="10119650" y="3282533"/>
                </a:cubicBezTo>
                <a:cubicBezTo>
                  <a:pt x="9854385" y="3294413"/>
                  <a:pt x="9815414" y="3289105"/>
                  <a:pt x="9538857" y="3282533"/>
                </a:cubicBezTo>
                <a:cubicBezTo>
                  <a:pt x="9262300" y="3275961"/>
                  <a:pt x="9204691" y="3280133"/>
                  <a:pt x="8958063" y="3282533"/>
                </a:cubicBezTo>
                <a:cubicBezTo>
                  <a:pt x="8711435" y="3284933"/>
                  <a:pt x="8681983" y="3277146"/>
                  <a:pt x="8582256" y="3282533"/>
                </a:cubicBezTo>
                <a:cubicBezTo>
                  <a:pt x="8482529" y="3287920"/>
                  <a:pt x="8388758" y="3271727"/>
                  <a:pt x="8206449" y="3282533"/>
                </a:cubicBezTo>
                <a:cubicBezTo>
                  <a:pt x="8024140" y="3293339"/>
                  <a:pt x="7955438" y="3287262"/>
                  <a:pt x="7830641" y="3282533"/>
                </a:cubicBezTo>
                <a:cubicBezTo>
                  <a:pt x="7705844" y="3277804"/>
                  <a:pt x="7379633" y="3266905"/>
                  <a:pt x="7249848" y="3282533"/>
                </a:cubicBezTo>
                <a:cubicBezTo>
                  <a:pt x="7120063" y="3298161"/>
                  <a:pt x="6869605" y="3301897"/>
                  <a:pt x="6566562" y="3282533"/>
                </a:cubicBezTo>
                <a:cubicBezTo>
                  <a:pt x="6263519" y="3263169"/>
                  <a:pt x="6099492" y="3264535"/>
                  <a:pt x="5678290" y="3282533"/>
                </a:cubicBezTo>
                <a:cubicBezTo>
                  <a:pt x="5257088" y="3300531"/>
                  <a:pt x="5183804" y="3267453"/>
                  <a:pt x="4995004" y="3282533"/>
                </a:cubicBezTo>
                <a:cubicBezTo>
                  <a:pt x="4806204" y="3297613"/>
                  <a:pt x="4704670" y="3278756"/>
                  <a:pt x="4619196" y="3282533"/>
                </a:cubicBezTo>
                <a:cubicBezTo>
                  <a:pt x="4533722" y="3286310"/>
                  <a:pt x="4003013" y="3301841"/>
                  <a:pt x="3833417" y="3282533"/>
                </a:cubicBezTo>
                <a:cubicBezTo>
                  <a:pt x="3663821" y="3263225"/>
                  <a:pt x="3543706" y="3258812"/>
                  <a:pt x="3355117" y="3282533"/>
                </a:cubicBezTo>
                <a:cubicBezTo>
                  <a:pt x="3166528" y="3306254"/>
                  <a:pt x="2914287" y="3282759"/>
                  <a:pt x="2569338" y="3282533"/>
                </a:cubicBezTo>
                <a:cubicBezTo>
                  <a:pt x="2224389" y="3282307"/>
                  <a:pt x="2146122" y="3286101"/>
                  <a:pt x="1886052" y="3282533"/>
                </a:cubicBezTo>
                <a:cubicBezTo>
                  <a:pt x="1625982" y="3278965"/>
                  <a:pt x="1619895" y="3302435"/>
                  <a:pt x="1407752" y="3282533"/>
                </a:cubicBezTo>
                <a:cubicBezTo>
                  <a:pt x="1195609" y="3262631"/>
                  <a:pt x="893728" y="3278147"/>
                  <a:pt x="451151" y="3282533"/>
                </a:cubicBezTo>
                <a:cubicBezTo>
                  <a:pt x="194496" y="3265389"/>
                  <a:pt x="19608" y="3124804"/>
                  <a:pt x="0" y="2831382"/>
                </a:cubicBezTo>
                <a:cubicBezTo>
                  <a:pt x="7702" y="2647402"/>
                  <a:pt x="-7191" y="2479007"/>
                  <a:pt x="0" y="2307731"/>
                </a:cubicBezTo>
                <a:cubicBezTo>
                  <a:pt x="7191" y="2136455"/>
                  <a:pt x="16030" y="1811311"/>
                  <a:pt x="0" y="1665069"/>
                </a:cubicBezTo>
                <a:cubicBezTo>
                  <a:pt x="-16030" y="1518827"/>
                  <a:pt x="-21661" y="1285285"/>
                  <a:pt x="0" y="1141418"/>
                </a:cubicBezTo>
                <a:cubicBezTo>
                  <a:pt x="21661" y="997551"/>
                  <a:pt x="15402" y="619723"/>
                  <a:pt x="0" y="451151"/>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gd name="adj" fmla="val 13744"/>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40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4000" dirty="0">
                <a:solidFill>
                  <a:prstClr val="black"/>
                </a:solidFill>
                <a:latin typeface="Cambria" panose="02040503050406030204" pitchFamily="18" charset="0"/>
                <a:ea typeface="Cambria" panose="02040503050406030204" pitchFamily="18" charset="0"/>
                <a:cs typeface="Calibri" panose="020F0502020204030204" pitchFamily="34" charset="0"/>
              </a:rPr>
              <a:t>Ông không quản ngày đêm, mưa nắng, trèo đèo lội suối đi chữa bệnh cứu người. Đối với người nghèo, hoàn cảnh khó khăn, ông thường khám bệnh và cho thuốc không lấy tiền.</a:t>
            </a:r>
          </a:p>
        </p:txBody>
      </p:sp>
      <p:sp>
        <p:nvSpPr>
          <p:cNvPr id="3" name="Rectangle: Diagonal Corners Rounded 2">
            <a:extLst>
              <a:ext uri="{FF2B5EF4-FFF2-40B4-BE49-F238E27FC236}">
                <a16:creationId xmlns:a16="http://schemas.microsoft.com/office/drawing/2014/main" id="{CA0F0367-8A13-C50D-3062-21FC0FF9E11E}"/>
              </a:ext>
            </a:extLst>
          </p:cNvPr>
          <p:cNvSpPr/>
          <p:nvPr/>
        </p:nvSpPr>
        <p:spPr>
          <a:xfrm>
            <a:off x="553884" y="1926699"/>
            <a:ext cx="2682370" cy="740516"/>
          </a:xfrm>
          <a:custGeom>
            <a:avLst/>
            <a:gdLst>
              <a:gd name="connsiteX0" fmla="*/ 123422 w 2682370"/>
              <a:gd name="connsiteY0" fmla="*/ 0 h 740516"/>
              <a:gd name="connsiteX1" fmla="*/ 686391 w 2682370"/>
              <a:gd name="connsiteY1" fmla="*/ 0 h 740516"/>
              <a:gd name="connsiteX2" fmla="*/ 1351717 w 2682370"/>
              <a:gd name="connsiteY2" fmla="*/ 0 h 740516"/>
              <a:gd name="connsiteX3" fmla="*/ 2017044 w 2682370"/>
              <a:gd name="connsiteY3" fmla="*/ 0 h 740516"/>
              <a:gd name="connsiteX4" fmla="*/ 2682370 w 2682370"/>
              <a:gd name="connsiteY4" fmla="*/ 0 h 740516"/>
              <a:gd name="connsiteX5" fmla="*/ 2682370 w 2682370"/>
              <a:gd name="connsiteY5" fmla="*/ 0 h 740516"/>
              <a:gd name="connsiteX6" fmla="*/ 2682370 w 2682370"/>
              <a:gd name="connsiteY6" fmla="*/ 617094 h 740516"/>
              <a:gd name="connsiteX7" fmla="*/ 2558948 w 2682370"/>
              <a:gd name="connsiteY7" fmla="*/ 740516 h 740516"/>
              <a:gd name="connsiteX8" fmla="*/ 1919211 w 2682370"/>
              <a:gd name="connsiteY8" fmla="*/ 740516 h 740516"/>
              <a:gd name="connsiteX9" fmla="*/ 1305063 w 2682370"/>
              <a:gd name="connsiteY9" fmla="*/ 740516 h 740516"/>
              <a:gd name="connsiteX10" fmla="*/ 690916 w 2682370"/>
              <a:gd name="connsiteY10" fmla="*/ 740516 h 740516"/>
              <a:gd name="connsiteX11" fmla="*/ 0 w 2682370"/>
              <a:gd name="connsiteY11" fmla="*/ 740516 h 740516"/>
              <a:gd name="connsiteX12" fmla="*/ 0 w 2682370"/>
              <a:gd name="connsiteY12" fmla="*/ 740516 h 740516"/>
              <a:gd name="connsiteX13" fmla="*/ 0 w 2682370"/>
              <a:gd name="connsiteY13" fmla="*/ 123422 h 740516"/>
              <a:gd name="connsiteX14" fmla="*/ 123422 w 2682370"/>
              <a:gd name="connsiteY14" fmla="*/ 0 h 74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2370" h="740516" fill="none" extrusionOk="0">
                <a:moveTo>
                  <a:pt x="123422" y="0"/>
                </a:moveTo>
                <a:cubicBezTo>
                  <a:pt x="315097" y="-20268"/>
                  <a:pt x="486569" y="-16815"/>
                  <a:pt x="686391" y="0"/>
                </a:cubicBezTo>
                <a:cubicBezTo>
                  <a:pt x="886213" y="16815"/>
                  <a:pt x="1141944" y="7669"/>
                  <a:pt x="1351717" y="0"/>
                </a:cubicBezTo>
                <a:cubicBezTo>
                  <a:pt x="1561490" y="-7669"/>
                  <a:pt x="1761409" y="23541"/>
                  <a:pt x="2017044" y="0"/>
                </a:cubicBezTo>
                <a:cubicBezTo>
                  <a:pt x="2272679" y="-23541"/>
                  <a:pt x="2414813" y="29776"/>
                  <a:pt x="2682370" y="0"/>
                </a:cubicBezTo>
                <a:lnTo>
                  <a:pt x="2682370" y="0"/>
                </a:lnTo>
                <a:cubicBezTo>
                  <a:pt x="2691931" y="265917"/>
                  <a:pt x="2694009" y="396352"/>
                  <a:pt x="2682370" y="617094"/>
                </a:cubicBezTo>
                <a:cubicBezTo>
                  <a:pt x="2684737" y="674661"/>
                  <a:pt x="2630959" y="753917"/>
                  <a:pt x="2558948" y="740516"/>
                </a:cubicBezTo>
                <a:cubicBezTo>
                  <a:pt x="2310577" y="766359"/>
                  <a:pt x="2148759" y="768837"/>
                  <a:pt x="1919211" y="740516"/>
                </a:cubicBezTo>
                <a:cubicBezTo>
                  <a:pt x="1689663" y="712195"/>
                  <a:pt x="1530364" y="720106"/>
                  <a:pt x="1305063" y="740516"/>
                </a:cubicBezTo>
                <a:cubicBezTo>
                  <a:pt x="1079762" y="760926"/>
                  <a:pt x="882514" y="740851"/>
                  <a:pt x="690916" y="740516"/>
                </a:cubicBezTo>
                <a:cubicBezTo>
                  <a:pt x="499318" y="740181"/>
                  <a:pt x="267696" y="709336"/>
                  <a:pt x="0" y="740516"/>
                </a:cubicBezTo>
                <a:lnTo>
                  <a:pt x="0" y="740516"/>
                </a:lnTo>
                <a:cubicBezTo>
                  <a:pt x="-22987" y="481964"/>
                  <a:pt x="-22644" y="412793"/>
                  <a:pt x="0" y="123422"/>
                </a:cubicBezTo>
                <a:cubicBezTo>
                  <a:pt x="2515" y="53076"/>
                  <a:pt x="56197" y="-4196"/>
                  <a:pt x="123422" y="0"/>
                </a:cubicBezTo>
                <a:close/>
              </a:path>
              <a:path w="2682370" h="740516" stroke="0" extrusionOk="0">
                <a:moveTo>
                  <a:pt x="123422" y="0"/>
                </a:moveTo>
                <a:cubicBezTo>
                  <a:pt x="394324" y="-17839"/>
                  <a:pt x="449294" y="-21089"/>
                  <a:pt x="686391" y="0"/>
                </a:cubicBezTo>
                <a:cubicBezTo>
                  <a:pt x="923488" y="21089"/>
                  <a:pt x="1086262" y="20232"/>
                  <a:pt x="1274949" y="0"/>
                </a:cubicBezTo>
                <a:cubicBezTo>
                  <a:pt x="1463636" y="-20232"/>
                  <a:pt x="1699795" y="19805"/>
                  <a:pt x="1889096" y="0"/>
                </a:cubicBezTo>
                <a:cubicBezTo>
                  <a:pt x="2078397" y="-19805"/>
                  <a:pt x="2450187" y="26981"/>
                  <a:pt x="2682370" y="0"/>
                </a:cubicBezTo>
                <a:lnTo>
                  <a:pt x="2682370" y="0"/>
                </a:lnTo>
                <a:cubicBezTo>
                  <a:pt x="2709022" y="208208"/>
                  <a:pt x="2704645" y="355251"/>
                  <a:pt x="2682370" y="617094"/>
                </a:cubicBezTo>
                <a:cubicBezTo>
                  <a:pt x="2692207" y="697771"/>
                  <a:pt x="2620478" y="732539"/>
                  <a:pt x="2558948" y="740516"/>
                </a:cubicBezTo>
                <a:cubicBezTo>
                  <a:pt x="2320000" y="712282"/>
                  <a:pt x="2174168" y="722549"/>
                  <a:pt x="1970390" y="740516"/>
                </a:cubicBezTo>
                <a:cubicBezTo>
                  <a:pt x="1766612" y="758483"/>
                  <a:pt x="1472607" y="741029"/>
                  <a:pt x="1279474" y="740516"/>
                </a:cubicBezTo>
                <a:cubicBezTo>
                  <a:pt x="1086341" y="740003"/>
                  <a:pt x="946255" y="745080"/>
                  <a:pt x="639737" y="740516"/>
                </a:cubicBezTo>
                <a:cubicBezTo>
                  <a:pt x="333219" y="735952"/>
                  <a:pt x="250998" y="765149"/>
                  <a:pt x="0" y="740516"/>
                </a:cubicBezTo>
                <a:lnTo>
                  <a:pt x="0" y="740516"/>
                </a:lnTo>
                <a:cubicBezTo>
                  <a:pt x="3359" y="532698"/>
                  <a:pt x="15021" y="335370"/>
                  <a:pt x="0" y="123422"/>
                </a:cubicBezTo>
                <a:cubicBezTo>
                  <a:pt x="11707" y="52658"/>
                  <a:pt x="50756" y="-7671"/>
                  <a:pt x="123422"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2</a:t>
            </a:r>
          </a:p>
        </p:txBody>
      </p:sp>
      <p:pic>
        <p:nvPicPr>
          <p:cNvPr id="4" name="Picture 3">
            <a:extLst>
              <a:ext uri="{FF2B5EF4-FFF2-40B4-BE49-F238E27FC236}">
                <a16:creationId xmlns:a16="http://schemas.microsoft.com/office/drawing/2014/main" id="{00A24F95-FBF3-99B6-FBDD-00EFC01BF552}"/>
              </a:ext>
            </a:extLst>
          </p:cNvPr>
          <p:cNvPicPr>
            <a:picLocks noChangeAspect="1"/>
          </p:cNvPicPr>
          <p:nvPr/>
        </p:nvPicPr>
        <p:blipFill>
          <a:blip r:embed="rId5"/>
          <a:stretch>
            <a:fillRect/>
          </a:stretch>
        </p:blipFill>
        <p:spPr>
          <a:xfrm>
            <a:off x="0" y="171450"/>
            <a:ext cx="5857877" cy="1171575"/>
          </a:xfrm>
          <a:prstGeom prst="rect">
            <a:avLst/>
          </a:prstGeom>
        </p:spPr>
      </p:pic>
    </p:spTree>
    <p:controls>
      <mc:AlternateContent xmlns:mc="http://schemas.openxmlformats.org/markup-compatibility/2006">
        <mc:Choice xmlns:v="urn:schemas-microsoft-com:vml" Requires="v">
          <p:control name="TextBox1" r:id="rId1" imgW="5286240" imgH="1619280"/>
        </mc:Choice>
        <mc:Fallback>
          <p:control name="TextBox1" r:id="rId1" imgW="5286240" imgH="1619280">
            <p:pic>
              <p:nvPicPr>
                <p:cNvPr id="5" name="TextBox1">
                  <a:extLst>
                    <a:ext uri="{FF2B5EF4-FFF2-40B4-BE49-F238E27FC236}">
                      <a16:creationId xmlns:a16="http://schemas.microsoft.com/office/drawing/2014/main" id="{04E9EE30-6200-4A78-1552-C615202904EF}"/>
                    </a:ext>
                  </a:extLst>
                </p:cNvPr>
                <p:cNvPicPr>
                  <a:picLocks/>
                </p:cNvPicPr>
                <p:nvPr/>
              </p:nvPicPr>
              <p:blipFill>
                <a:blip r:embed="rId6"/>
                <a:stretch>
                  <a:fillRect/>
                </a:stretch>
              </p:blipFill>
              <p:spPr>
                <a:xfrm>
                  <a:off x="6336438" y="543648"/>
                  <a:ext cx="5283200" cy="1614781"/>
                </a:xfrm>
                <a:prstGeom prst="rect">
                  <a:avLst/>
                </a:prstGeom>
              </p:spPr>
            </p:pic>
          </p:control>
        </mc:Fallback>
      </mc:AlternateContent>
    </p:controls>
    <p:extLst>
      <p:ext uri="{BB962C8B-B14F-4D97-AF65-F5344CB8AC3E}">
        <p14:creationId xmlns:p14="http://schemas.microsoft.com/office/powerpoint/2010/main" val="2538564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8279" y="0"/>
            <a:ext cx="457200" cy="6858000"/>
          </a:xfrm>
          <a:prstGeom prst="rect">
            <a:avLst/>
          </a:prstGeom>
          <a:gradFill flip="none" rotWithShape="1">
            <a:gsLst>
              <a:gs pos="7000">
                <a:srgbClr val="7C7674"/>
              </a:gs>
              <a:gs pos="70000">
                <a:srgbClr val="A49686"/>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Barlow Condensed"/>
              <a:cs typeface="+mn-cs"/>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35760" cy="6858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34650" y="0"/>
            <a:ext cx="1657350" cy="3577294"/>
          </a:xfrm>
          <a:prstGeom prst="rect">
            <a:avLst/>
          </a:prstGeom>
        </p:spPr>
      </p:pic>
      <p:sp>
        <p:nvSpPr>
          <p:cNvPr id="6" name="Rectangle: Rounded Corners 5">
            <a:extLst>
              <a:ext uri="{FF2B5EF4-FFF2-40B4-BE49-F238E27FC236}">
                <a16:creationId xmlns:a16="http://schemas.microsoft.com/office/drawing/2014/main" id="{56F9EE81-3D7A-5330-04CA-4A98DF07AA36}"/>
              </a:ext>
            </a:extLst>
          </p:cNvPr>
          <p:cNvSpPr/>
          <p:nvPr/>
        </p:nvSpPr>
        <p:spPr>
          <a:xfrm>
            <a:off x="114301" y="209551"/>
            <a:ext cx="11868150"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rlow Condensed"/>
              <a:ea typeface="+mn-ea"/>
              <a:cs typeface="+mn-cs"/>
            </a:endParaRPr>
          </a:p>
        </p:txBody>
      </p:sp>
      <p:sp>
        <p:nvSpPr>
          <p:cNvPr id="2" name="Rectangle: Rounded Corners 1">
            <a:extLst>
              <a:ext uri="{FF2B5EF4-FFF2-40B4-BE49-F238E27FC236}">
                <a16:creationId xmlns:a16="http://schemas.microsoft.com/office/drawing/2014/main" id="{2D51EE2E-E2BC-DC56-CB57-963FB0BC5324}"/>
              </a:ext>
            </a:extLst>
          </p:cNvPr>
          <p:cNvSpPr/>
          <p:nvPr/>
        </p:nvSpPr>
        <p:spPr>
          <a:xfrm>
            <a:off x="543609" y="3137317"/>
            <a:ext cx="11151594" cy="3282533"/>
          </a:xfrm>
          <a:custGeom>
            <a:avLst/>
            <a:gdLst>
              <a:gd name="connsiteX0" fmla="*/ 0 w 11151594"/>
              <a:gd name="connsiteY0" fmla="*/ 451151 h 3282533"/>
              <a:gd name="connsiteX1" fmla="*/ 451151 w 11151594"/>
              <a:gd name="connsiteY1" fmla="*/ 0 h 3282533"/>
              <a:gd name="connsiteX2" fmla="*/ 826958 w 11151594"/>
              <a:gd name="connsiteY2" fmla="*/ 0 h 3282533"/>
              <a:gd name="connsiteX3" fmla="*/ 1407752 w 11151594"/>
              <a:gd name="connsiteY3" fmla="*/ 0 h 3282533"/>
              <a:gd name="connsiteX4" fmla="*/ 1886052 w 11151594"/>
              <a:gd name="connsiteY4" fmla="*/ 0 h 3282533"/>
              <a:gd name="connsiteX5" fmla="*/ 2671831 w 11151594"/>
              <a:gd name="connsiteY5" fmla="*/ 0 h 3282533"/>
              <a:gd name="connsiteX6" fmla="*/ 3457610 w 11151594"/>
              <a:gd name="connsiteY6" fmla="*/ 0 h 3282533"/>
              <a:gd name="connsiteX7" fmla="*/ 4243389 w 11151594"/>
              <a:gd name="connsiteY7" fmla="*/ 0 h 3282533"/>
              <a:gd name="connsiteX8" fmla="*/ 4619196 w 11151594"/>
              <a:gd name="connsiteY8" fmla="*/ 0 h 3282533"/>
              <a:gd name="connsiteX9" fmla="*/ 4995004 w 11151594"/>
              <a:gd name="connsiteY9" fmla="*/ 0 h 3282533"/>
              <a:gd name="connsiteX10" fmla="*/ 5678290 w 11151594"/>
              <a:gd name="connsiteY10" fmla="*/ 0 h 3282533"/>
              <a:gd name="connsiteX11" fmla="*/ 6464069 w 11151594"/>
              <a:gd name="connsiteY11" fmla="*/ 0 h 3282533"/>
              <a:gd name="connsiteX12" fmla="*/ 6839876 w 11151594"/>
              <a:gd name="connsiteY12" fmla="*/ 0 h 3282533"/>
              <a:gd name="connsiteX13" fmla="*/ 7728148 w 11151594"/>
              <a:gd name="connsiteY13" fmla="*/ 0 h 3282533"/>
              <a:gd name="connsiteX14" fmla="*/ 8308942 w 11151594"/>
              <a:gd name="connsiteY14" fmla="*/ 0 h 3282533"/>
              <a:gd name="connsiteX15" fmla="*/ 8889735 w 11151594"/>
              <a:gd name="connsiteY15" fmla="*/ 0 h 3282533"/>
              <a:gd name="connsiteX16" fmla="*/ 9265542 w 11151594"/>
              <a:gd name="connsiteY16" fmla="*/ 0 h 3282533"/>
              <a:gd name="connsiteX17" fmla="*/ 10051321 w 11151594"/>
              <a:gd name="connsiteY17" fmla="*/ 0 h 3282533"/>
              <a:gd name="connsiteX18" fmla="*/ 10700443 w 11151594"/>
              <a:gd name="connsiteY18" fmla="*/ 0 h 3282533"/>
              <a:gd name="connsiteX19" fmla="*/ 11151594 w 11151594"/>
              <a:gd name="connsiteY19" fmla="*/ 451151 h 3282533"/>
              <a:gd name="connsiteX20" fmla="*/ 11151594 w 11151594"/>
              <a:gd name="connsiteY20" fmla="*/ 1070011 h 3282533"/>
              <a:gd name="connsiteX21" fmla="*/ 11151594 w 11151594"/>
              <a:gd name="connsiteY21" fmla="*/ 1665069 h 3282533"/>
              <a:gd name="connsiteX22" fmla="*/ 11151594 w 11151594"/>
              <a:gd name="connsiteY22" fmla="*/ 2188720 h 3282533"/>
              <a:gd name="connsiteX23" fmla="*/ 11151594 w 11151594"/>
              <a:gd name="connsiteY23" fmla="*/ 2831382 h 3282533"/>
              <a:gd name="connsiteX24" fmla="*/ 10700443 w 11151594"/>
              <a:gd name="connsiteY24" fmla="*/ 3282533 h 3282533"/>
              <a:gd name="connsiteX25" fmla="*/ 10119650 w 11151594"/>
              <a:gd name="connsiteY25" fmla="*/ 3282533 h 3282533"/>
              <a:gd name="connsiteX26" fmla="*/ 9538857 w 11151594"/>
              <a:gd name="connsiteY26" fmla="*/ 3282533 h 3282533"/>
              <a:gd name="connsiteX27" fmla="*/ 8855570 w 11151594"/>
              <a:gd name="connsiteY27" fmla="*/ 3282533 h 3282533"/>
              <a:gd name="connsiteX28" fmla="*/ 8377270 w 11151594"/>
              <a:gd name="connsiteY28" fmla="*/ 3282533 h 3282533"/>
              <a:gd name="connsiteX29" fmla="*/ 7898970 w 11151594"/>
              <a:gd name="connsiteY29" fmla="*/ 3282533 h 3282533"/>
              <a:gd name="connsiteX30" fmla="*/ 7523162 w 11151594"/>
              <a:gd name="connsiteY30" fmla="*/ 3282533 h 3282533"/>
              <a:gd name="connsiteX31" fmla="*/ 6942369 w 11151594"/>
              <a:gd name="connsiteY31" fmla="*/ 3282533 h 3282533"/>
              <a:gd name="connsiteX32" fmla="*/ 6156590 w 11151594"/>
              <a:gd name="connsiteY32" fmla="*/ 3282533 h 3282533"/>
              <a:gd name="connsiteX33" fmla="*/ 5473304 w 11151594"/>
              <a:gd name="connsiteY33" fmla="*/ 3282533 h 3282533"/>
              <a:gd name="connsiteX34" fmla="*/ 4995004 w 11151594"/>
              <a:gd name="connsiteY34" fmla="*/ 3282533 h 3282533"/>
              <a:gd name="connsiteX35" fmla="*/ 4619196 w 11151594"/>
              <a:gd name="connsiteY35" fmla="*/ 3282533 h 3282533"/>
              <a:gd name="connsiteX36" fmla="*/ 3730924 w 11151594"/>
              <a:gd name="connsiteY36" fmla="*/ 3282533 h 3282533"/>
              <a:gd name="connsiteX37" fmla="*/ 3150131 w 11151594"/>
              <a:gd name="connsiteY37" fmla="*/ 3282533 h 3282533"/>
              <a:gd name="connsiteX38" fmla="*/ 2364352 w 11151594"/>
              <a:gd name="connsiteY38" fmla="*/ 3282533 h 3282533"/>
              <a:gd name="connsiteX39" fmla="*/ 1988545 w 11151594"/>
              <a:gd name="connsiteY39" fmla="*/ 3282533 h 3282533"/>
              <a:gd name="connsiteX40" fmla="*/ 1510245 w 11151594"/>
              <a:gd name="connsiteY40" fmla="*/ 3282533 h 3282533"/>
              <a:gd name="connsiteX41" fmla="*/ 451151 w 11151594"/>
              <a:gd name="connsiteY41" fmla="*/ 3282533 h 3282533"/>
              <a:gd name="connsiteX42" fmla="*/ 0 w 11151594"/>
              <a:gd name="connsiteY42" fmla="*/ 2831382 h 3282533"/>
              <a:gd name="connsiteX43" fmla="*/ 0 w 11151594"/>
              <a:gd name="connsiteY43" fmla="*/ 2307731 h 3282533"/>
              <a:gd name="connsiteX44" fmla="*/ 0 w 11151594"/>
              <a:gd name="connsiteY44" fmla="*/ 1736476 h 3282533"/>
              <a:gd name="connsiteX45" fmla="*/ 0 w 11151594"/>
              <a:gd name="connsiteY45" fmla="*/ 1117616 h 3282533"/>
              <a:gd name="connsiteX46" fmla="*/ 0 w 11151594"/>
              <a:gd name="connsiteY46" fmla="*/ 451151 h 328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151594" h="3282533" fill="none" extrusionOk="0">
                <a:moveTo>
                  <a:pt x="0" y="451151"/>
                </a:moveTo>
                <a:cubicBezTo>
                  <a:pt x="-46133" y="218795"/>
                  <a:pt x="166571" y="16358"/>
                  <a:pt x="451151" y="0"/>
                </a:cubicBezTo>
                <a:cubicBezTo>
                  <a:pt x="598526" y="-11185"/>
                  <a:pt x="644948" y="11584"/>
                  <a:pt x="826958" y="0"/>
                </a:cubicBezTo>
                <a:cubicBezTo>
                  <a:pt x="1008968" y="-11584"/>
                  <a:pt x="1152263" y="-6728"/>
                  <a:pt x="1407752" y="0"/>
                </a:cubicBezTo>
                <a:cubicBezTo>
                  <a:pt x="1663241" y="6728"/>
                  <a:pt x="1672580" y="-16295"/>
                  <a:pt x="1886052" y="0"/>
                </a:cubicBezTo>
                <a:cubicBezTo>
                  <a:pt x="2099524" y="16295"/>
                  <a:pt x="2491673" y="-30744"/>
                  <a:pt x="2671831" y="0"/>
                </a:cubicBezTo>
                <a:cubicBezTo>
                  <a:pt x="2851989" y="30744"/>
                  <a:pt x="3228189" y="32846"/>
                  <a:pt x="3457610" y="0"/>
                </a:cubicBezTo>
                <a:cubicBezTo>
                  <a:pt x="3687031" y="-32846"/>
                  <a:pt x="4047992" y="1616"/>
                  <a:pt x="4243389" y="0"/>
                </a:cubicBezTo>
                <a:cubicBezTo>
                  <a:pt x="4438786" y="-1616"/>
                  <a:pt x="4491433" y="1098"/>
                  <a:pt x="4619196" y="0"/>
                </a:cubicBezTo>
                <a:cubicBezTo>
                  <a:pt x="4746959" y="-1098"/>
                  <a:pt x="4875796" y="10177"/>
                  <a:pt x="4995004" y="0"/>
                </a:cubicBezTo>
                <a:cubicBezTo>
                  <a:pt x="5114212" y="-10177"/>
                  <a:pt x="5538060" y="-33740"/>
                  <a:pt x="5678290" y="0"/>
                </a:cubicBezTo>
                <a:cubicBezTo>
                  <a:pt x="5818520" y="33740"/>
                  <a:pt x="6278758" y="4534"/>
                  <a:pt x="6464069" y="0"/>
                </a:cubicBezTo>
                <a:cubicBezTo>
                  <a:pt x="6649380" y="-4534"/>
                  <a:pt x="6674441" y="13249"/>
                  <a:pt x="6839876" y="0"/>
                </a:cubicBezTo>
                <a:cubicBezTo>
                  <a:pt x="7005311" y="-13249"/>
                  <a:pt x="7542007" y="33462"/>
                  <a:pt x="7728148" y="0"/>
                </a:cubicBezTo>
                <a:cubicBezTo>
                  <a:pt x="7914289" y="-33462"/>
                  <a:pt x="8179383" y="-1760"/>
                  <a:pt x="8308942" y="0"/>
                </a:cubicBezTo>
                <a:cubicBezTo>
                  <a:pt x="8438501" y="1760"/>
                  <a:pt x="8730579" y="-23938"/>
                  <a:pt x="8889735" y="0"/>
                </a:cubicBezTo>
                <a:cubicBezTo>
                  <a:pt x="9048891" y="23938"/>
                  <a:pt x="9150340" y="9900"/>
                  <a:pt x="9265542" y="0"/>
                </a:cubicBezTo>
                <a:cubicBezTo>
                  <a:pt x="9380744" y="-9900"/>
                  <a:pt x="9676156" y="-893"/>
                  <a:pt x="10051321" y="0"/>
                </a:cubicBezTo>
                <a:cubicBezTo>
                  <a:pt x="10426486" y="893"/>
                  <a:pt x="10380649" y="-23198"/>
                  <a:pt x="10700443" y="0"/>
                </a:cubicBezTo>
                <a:cubicBezTo>
                  <a:pt x="10938589" y="-624"/>
                  <a:pt x="11161436" y="200431"/>
                  <a:pt x="11151594" y="451151"/>
                </a:cubicBezTo>
                <a:cubicBezTo>
                  <a:pt x="11147166" y="700165"/>
                  <a:pt x="11121243" y="896671"/>
                  <a:pt x="11151594" y="1070011"/>
                </a:cubicBezTo>
                <a:cubicBezTo>
                  <a:pt x="11181945" y="1243351"/>
                  <a:pt x="11180186" y="1471272"/>
                  <a:pt x="11151594" y="1665069"/>
                </a:cubicBezTo>
                <a:cubicBezTo>
                  <a:pt x="11123002" y="1858866"/>
                  <a:pt x="11134099" y="1996256"/>
                  <a:pt x="11151594" y="2188720"/>
                </a:cubicBezTo>
                <a:cubicBezTo>
                  <a:pt x="11169089" y="2381184"/>
                  <a:pt x="11160827" y="2645786"/>
                  <a:pt x="11151594" y="2831382"/>
                </a:cubicBezTo>
                <a:cubicBezTo>
                  <a:pt x="11137818" y="3063361"/>
                  <a:pt x="10917952" y="3284766"/>
                  <a:pt x="10700443" y="3282533"/>
                </a:cubicBezTo>
                <a:cubicBezTo>
                  <a:pt x="10467237" y="3299211"/>
                  <a:pt x="10247837" y="3264576"/>
                  <a:pt x="10119650" y="3282533"/>
                </a:cubicBezTo>
                <a:cubicBezTo>
                  <a:pt x="9991463" y="3300490"/>
                  <a:pt x="9793334" y="3274066"/>
                  <a:pt x="9538857" y="3282533"/>
                </a:cubicBezTo>
                <a:cubicBezTo>
                  <a:pt x="9284380" y="3291000"/>
                  <a:pt x="9196061" y="3261118"/>
                  <a:pt x="8855570" y="3282533"/>
                </a:cubicBezTo>
                <a:cubicBezTo>
                  <a:pt x="8515079" y="3303948"/>
                  <a:pt x="8571290" y="3271372"/>
                  <a:pt x="8377270" y="3282533"/>
                </a:cubicBezTo>
                <a:cubicBezTo>
                  <a:pt x="8183250" y="3293694"/>
                  <a:pt x="7995661" y="3295792"/>
                  <a:pt x="7898970" y="3282533"/>
                </a:cubicBezTo>
                <a:cubicBezTo>
                  <a:pt x="7802279" y="3269274"/>
                  <a:pt x="7672624" y="3293417"/>
                  <a:pt x="7523162" y="3282533"/>
                </a:cubicBezTo>
                <a:cubicBezTo>
                  <a:pt x="7373700" y="3271649"/>
                  <a:pt x="7151931" y="3290427"/>
                  <a:pt x="6942369" y="3282533"/>
                </a:cubicBezTo>
                <a:cubicBezTo>
                  <a:pt x="6732807" y="3274639"/>
                  <a:pt x="6409074" y="3272014"/>
                  <a:pt x="6156590" y="3282533"/>
                </a:cubicBezTo>
                <a:cubicBezTo>
                  <a:pt x="5904106" y="3293052"/>
                  <a:pt x="5736117" y="3252201"/>
                  <a:pt x="5473304" y="3282533"/>
                </a:cubicBezTo>
                <a:cubicBezTo>
                  <a:pt x="5210491" y="3312865"/>
                  <a:pt x="5152411" y="3301916"/>
                  <a:pt x="4995004" y="3282533"/>
                </a:cubicBezTo>
                <a:cubicBezTo>
                  <a:pt x="4837597" y="3263150"/>
                  <a:pt x="4703256" y="3278480"/>
                  <a:pt x="4619196" y="3282533"/>
                </a:cubicBezTo>
                <a:cubicBezTo>
                  <a:pt x="4535136" y="3286586"/>
                  <a:pt x="3935441" y="3254567"/>
                  <a:pt x="3730924" y="3282533"/>
                </a:cubicBezTo>
                <a:cubicBezTo>
                  <a:pt x="3526407" y="3310499"/>
                  <a:pt x="3440446" y="3293175"/>
                  <a:pt x="3150131" y="3282533"/>
                </a:cubicBezTo>
                <a:cubicBezTo>
                  <a:pt x="2859816" y="3271891"/>
                  <a:pt x="2542860" y="3316861"/>
                  <a:pt x="2364352" y="3282533"/>
                </a:cubicBezTo>
                <a:cubicBezTo>
                  <a:pt x="2185844" y="3248205"/>
                  <a:pt x="2175908" y="3299932"/>
                  <a:pt x="1988545" y="3282533"/>
                </a:cubicBezTo>
                <a:cubicBezTo>
                  <a:pt x="1801182" y="3265134"/>
                  <a:pt x="1610851" y="3272838"/>
                  <a:pt x="1510245" y="3282533"/>
                </a:cubicBezTo>
                <a:cubicBezTo>
                  <a:pt x="1409639" y="3292228"/>
                  <a:pt x="703483" y="3323780"/>
                  <a:pt x="451151" y="3282533"/>
                </a:cubicBezTo>
                <a:cubicBezTo>
                  <a:pt x="224197" y="3232813"/>
                  <a:pt x="-33676" y="3105982"/>
                  <a:pt x="0" y="2831382"/>
                </a:cubicBezTo>
                <a:cubicBezTo>
                  <a:pt x="11967" y="2612864"/>
                  <a:pt x="3436" y="2546741"/>
                  <a:pt x="0" y="2307731"/>
                </a:cubicBezTo>
                <a:cubicBezTo>
                  <a:pt x="-3436" y="2068721"/>
                  <a:pt x="-27545" y="1926377"/>
                  <a:pt x="0" y="1736476"/>
                </a:cubicBezTo>
                <a:cubicBezTo>
                  <a:pt x="27545" y="1546576"/>
                  <a:pt x="6223" y="1281819"/>
                  <a:pt x="0" y="1117616"/>
                </a:cubicBezTo>
                <a:cubicBezTo>
                  <a:pt x="-6223" y="953413"/>
                  <a:pt x="-17648" y="687609"/>
                  <a:pt x="0" y="451151"/>
                </a:cubicBezTo>
                <a:close/>
              </a:path>
              <a:path w="11151594" h="3282533" stroke="0" extrusionOk="0">
                <a:moveTo>
                  <a:pt x="0" y="451151"/>
                </a:moveTo>
                <a:cubicBezTo>
                  <a:pt x="-31223" y="188452"/>
                  <a:pt x="202334" y="8901"/>
                  <a:pt x="451151" y="0"/>
                </a:cubicBezTo>
                <a:cubicBezTo>
                  <a:pt x="659628" y="-8685"/>
                  <a:pt x="915324" y="-1391"/>
                  <a:pt x="1031944" y="0"/>
                </a:cubicBezTo>
                <a:cubicBezTo>
                  <a:pt x="1148564" y="1391"/>
                  <a:pt x="1457092" y="33633"/>
                  <a:pt x="1817723" y="0"/>
                </a:cubicBezTo>
                <a:cubicBezTo>
                  <a:pt x="2178354" y="-33633"/>
                  <a:pt x="2033397" y="17118"/>
                  <a:pt x="2193531" y="0"/>
                </a:cubicBezTo>
                <a:cubicBezTo>
                  <a:pt x="2353665" y="-17118"/>
                  <a:pt x="2593354" y="-12755"/>
                  <a:pt x="2979310" y="0"/>
                </a:cubicBezTo>
                <a:cubicBezTo>
                  <a:pt x="3365266" y="12755"/>
                  <a:pt x="3206654" y="11143"/>
                  <a:pt x="3355117" y="0"/>
                </a:cubicBezTo>
                <a:cubicBezTo>
                  <a:pt x="3503580" y="-11143"/>
                  <a:pt x="3908372" y="-22311"/>
                  <a:pt x="4140896" y="0"/>
                </a:cubicBezTo>
                <a:cubicBezTo>
                  <a:pt x="4373420" y="22311"/>
                  <a:pt x="4578295" y="-1562"/>
                  <a:pt x="4824182" y="0"/>
                </a:cubicBezTo>
                <a:cubicBezTo>
                  <a:pt x="5070069" y="1562"/>
                  <a:pt x="5284540" y="17758"/>
                  <a:pt x="5404975" y="0"/>
                </a:cubicBezTo>
                <a:cubicBezTo>
                  <a:pt x="5525410" y="-17758"/>
                  <a:pt x="5850881" y="5995"/>
                  <a:pt x="6088262" y="0"/>
                </a:cubicBezTo>
                <a:cubicBezTo>
                  <a:pt x="6325643" y="-5995"/>
                  <a:pt x="6594534" y="26463"/>
                  <a:pt x="6874041" y="0"/>
                </a:cubicBezTo>
                <a:cubicBezTo>
                  <a:pt x="7153548" y="-26463"/>
                  <a:pt x="7324014" y="7554"/>
                  <a:pt x="7557327" y="0"/>
                </a:cubicBezTo>
                <a:cubicBezTo>
                  <a:pt x="7790640" y="-7554"/>
                  <a:pt x="7814262" y="12617"/>
                  <a:pt x="8035627" y="0"/>
                </a:cubicBezTo>
                <a:cubicBezTo>
                  <a:pt x="8256992" y="-12617"/>
                  <a:pt x="8360281" y="22822"/>
                  <a:pt x="8513927" y="0"/>
                </a:cubicBezTo>
                <a:cubicBezTo>
                  <a:pt x="8667573" y="-22822"/>
                  <a:pt x="8839259" y="-7465"/>
                  <a:pt x="8992228" y="0"/>
                </a:cubicBezTo>
                <a:cubicBezTo>
                  <a:pt x="9145197" y="7465"/>
                  <a:pt x="9302669" y="11027"/>
                  <a:pt x="9470528" y="0"/>
                </a:cubicBezTo>
                <a:cubicBezTo>
                  <a:pt x="9638387" y="-11027"/>
                  <a:pt x="10104401" y="-36793"/>
                  <a:pt x="10700443" y="0"/>
                </a:cubicBezTo>
                <a:cubicBezTo>
                  <a:pt x="10984529" y="6042"/>
                  <a:pt x="11171649" y="197981"/>
                  <a:pt x="11151594" y="451151"/>
                </a:cubicBezTo>
                <a:cubicBezTo>
                  <a:pt x="11154969" y="617968"/>
                  <a:pt x="11131700" y="831346"/>
                  <a:pt x="11151594" y="1070011"/>
                </a:cubicBezTo>
                <a:cubicBezTo>
                  <a:pt x="11171488" y="1308676"/>
                  <a:pt x="11180568" y="1395134"/>
                  <a:pt x="11151594" y="1665069"/>
                </a:cubicBezTo>
                <a:cubicBezTo>
                  <a:pt x="11122620" y="1935004"/>
                  <a:pt x="11160909" y="1980139"/>
                  <a:pt x="11151594" y="2260127"/>
                </a:cubicBezTo>
                <a:cubicBezTo>
                  <a:pt x="11142279" y="2540115"/>
                  <a:pt x="11132861" y="2600309"/>
                  <a:pt x="11151594" y="2831382"/>
                </a:cubicBezTo>
                <a:cubicBezTo>
                  <a:pt x="11142216" y="3044761"/>
                  <a:pt x="10911818" y="3293765"/>
                  <a:pt x="10700443" y="3282533"/>
                </a:cubicBezTo>
                <a:cubicBezTo>
                  <a:pt x="10431095" y="3310390"/>
                  <a:pt x="10384915" y="3270653"/>
                  <a:pt x="10119650" y="3282533"/>
                </a:cubicBezTo>
                <a:cubicBezTo>
                  <a:pt x="9854385" y="3294413"/>
                  <a:pt x="9815414" y="3289105"/>
                  <a:pt x="9538857" y="3282533"/>
                </a:cubicBezTo>
                <a:cubicBezTo>
                  <a:pt x="9262300" y="3275961"/>
                  <a:pt x="9204691" y="3280133"/>
                  <a:pt x="8958063" y="3282533"/>
                </a:cubicBezTo>
                <a:cubicBezTo>
                  <a:pt x="8711435" y="3284933"/>
                  <a:pt x="8681983" y="3277146"/>
                  <a:pt x="8582256" y="3282533"/>
                </a:cubicBezTo>
                <a:cubicBezTo>
                  <a:pt x="8482529" y="3287920"/>
                  <a:pt x="8388758" y="3271727"/>
                  <a:pt x="8206449" y="3282533"/>
                </a:cubicBezTo>
                <a:cubicBezTo>
                  <a:pt x="8024140" y="3293339"/>
                  <a:pt x="7955438" y="3287262"/>
                  <a:pt x="7830641" y="3282533"/>
                </a:cubicBezTo>
                <a:cubicBezTo>
                  <a:pt x="7705844" y="3277804"/>
                  <a:pt x="7379633" y="3266905"/>
                  <a:pt x="7249848" y="3282533"/>
                </a:cubicBezTo>
                <a:cubicBezTo>
                  <a:pt x="7120063" y="3298161"/>
                  <a:pt x="6869605" y="3301897"/>
                  <a:pt x="6566562" y="3282533"/>
                </a:cubicBezTo>
                <a:cubicBezTo>
                  <a:pt x="6263519" y="3263169"/>
                  <a:pt x="6099492" y="3264535"/>
                  <a:pt x="5678290" y="3282533"/>
                </a:cubicBezTo>
                <a:cubicBezTo>
                  <a:pt x="5257088" y="3300531"/>
                  <a:pt x="5183804" y="3267453"/>
                  <a:pt x="4995004" y="3282533"/>
                </a:cubicBezTo>
                <a:cubicBezTo>
                  <a:pt x="4806204" y="3297613"/>
                  <a:pt x="4704670" y="3278756"/>
                  <a:pt x="4619196" y="3282533"/>
                </a:cubicBezTo>
                <a:cubicBezTo>
                  <a:pt x="4533722" y="3286310"/>
                  <a:pt x="4003013" y="3301841"/>
                  <a:pt x="3833417" y="3282533"/>
                </a:cubicBezTo>
                <a:cubicBezTo>
                  <a:pt x="3663821" y="3263225"/>
                  <a:pt x="3543706" y="3258812"/>
                  <a:pt x="3355117" y="3282533"/>
                </a:cubicBezTo>
                <a:cubicBezTo>
                  <a:pt x="3166528" y="3306254"/>
                  <a:pt x="2914287" y="3282759"/>
                  <a:pt x="2569338" y="3282533"/>
                </a:cubicBezTo>
                <a:cubicBezTo>
                  <a:pt x="2224389" y="3282307"/>
                  <a:pt x="2146122" y="3286101"/>
                  <a:pt x="1886052" y="3282533"/>
                </a:cubicBezTo>
                <a:cubicBezTo>
                  <a:pt x="1625982" y="3278965"/>
                  <a:pt x="1619895" y="3302435"/>
                  <a:pt x="1407752" y="3282533"/>
                </a:cubicBezTo>
                <a:cubicBezTo>
                  <a:pt x="1195609" y="3262631"/>
                  <a:pt x="893728" y="3278147"/>
                  <a:pt x="451151" y="3282533"/>
                </a:cubicBezTo>
                <a:cubicBezTo>
                  <a:pt x="194496" y="3265389"/>
                  <a:pt x="19608" y="3124804"/>
                  <a:pt x="0" y="2831382"/>
                </a:cubicBezTo>
                <a:cubicBezTo>
                  <a:pt x="7702" y="2647402"/>
                  <a:pt x="-7191" y="2479007"/>
                  <a:pt x="0" y="2307731"/>
                </a:cubicBezTo>
                <a:cubicBezTo>
                  <a:pt x="7191" y="2136455"/>
                  <a:pt x="16030" y="1811311"/>
                  <a:pt x="0" y="1665069"/>
                </a:cubicBezTo>
                <a:cubicBezTo>
                  <a:pt x="-16030" y="1518827"/>
                  <a:pt x="-21661" y="1285285"/>
                  <a:pt x="0" y="1141418"/>
                </a:cubicBezTo>
                <a:cubicBezTo>
                  <a:pt x="21661" y="997551"/>
                  <a:pt x="15402" y="619723"/>
                  <a:pt x="0" y="451151"/>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gd name="adj" fmla="val 13744"/>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0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000" dirty="0">
                <a:solidFill>
                  <a:prstClr val="black"/>
                </a:solidFill>
                <a:latin typeface="Cambria" panose="02040503050406030204" pitchFamily="18" charset="0"/>
                <a:ea typeface="Cambria" panose="02040503050406030204" pitchFamily="18" charset="0"/>
                <a:cs typeface="Calibri" panose="020F0502020204030204" pitchFamily="34" charset="0"/>
              </a:rPr>
              <a:t>Có lần, một người thuyền chài nghèo có đứa con nhỏ bị bệnh nặng nhưng không có tiền chữa trị. Khi bệnh tình của đứa trẻ nguy cấp, người thuyền chài chạy đến nhờ cậy Hải Thượng Lãn Ông. Ông đã đi lại thăm khám, thuốc thang ròng rã hơn một tháng trời, nhờ vậy mà bệnh của đứa trẻ thuyên giảm. Không những không lấy tiền, ông còn cho gia đình họ gạo, củi, dầu đèn,...</a:t>
            </a:r>
          </a:p>
        </p:txBody>
      </p:sp>
      <p:sp>
        <p:nvSpPr>
          <p:cNvPr id="3" name="Rectangle: Diagonal Corners Rounded 2">
            <a:extLst>
              <a:ext uri="{FF2B5EF4-FFF2-40B4-BE49-F238E27FC236}">
                <a16:creationId xmlns:a16="http://schemas.microsoft.com/office/drawing/2014/main" id="{CA0F0367-8A13-C50D-3062-21FC0FF9E11E}"/>
              </a:ext>
            </a:extLst>
          </p:cNvPr>
          <p:cNvSpPr/>
          <p:nvPr/>
        </p:nvSpPr>
        <p:spPr>
          <a:xfrm>
            <a:off x="553884" y="1926699"/>
            <a:ext cx="2682370" cy="740516"/>
          </a:xfrm>
          <a:custGeom>
            <a:avLst/>
            <a:gdLst>
              <a:gd name="connsiteX0" fmla="*/ 123422 w 2682370"/>
              <a:gd name="connsiteY0" fmla="*/ 0 h 740516"/>
              <a:gd name="connsiteX1" fmla="*/ 686391 w 2682370"/>
              <a:gd name="connsiteY1" fmla="*/ 0 h 740516"/>
              <a:gd name="connsiteX2" fmla="*/ 1351717 w 2682370"/>
              <a:gd name="connsiteY2" fmla="*/ 0 h 740516"/>
              <a:gd name="connsiteX3" fmla="*/ 2017044 w 2682370"/>
              <a:gd name="connsiteY3" fmla="*/ 0 h 740516"/>
              <a:gd name="connsiteX4" fmla="*/ 2682370 w 2682370"/>
              <a:gd name="connsiteY4" fmla="*/ 0 h 740516"/>
              <a:gd name="connsiteX5" fmla="*/ 2682370 w 2682370"/>
              <a:gd name="connsiteY5" fmla="*/ 0 h 740516"/>
              <a:gd name="connsiteX6" fmla="*/ 2682370 w 2682370"/>
              <a:gd name="connsiteY6" fmla="*/ 617094 h 740516"/>
              <a:gd name="connsiteX7" fmla="*/ 2558948 w 2682370"/>
              <a:gd name="connsiteY7" fmla="*/ 740516 h 740516"/>
              <a:gd name="connsiteX8" fmla="*/ 1919211 w 2682370"/>
              <a:gd name="connsiteY8" fmla="*/ 740516 h 740516"/>
              <a:gd name="connsiteX9" fmla="*/ 1305063 w 2682370"/>
              <a:gd name="connsiteY9" fmla="*/ 740516 h 740516"/>
              <a:gd name="connsiteX10" fmla="*/ 690916 w 2682370"/>
              <a:gd name="connsiteY10" fmla="*/ 740516 h 740516"/>
              <a:gd name="connsiteX11" fmla="*/ 0 w 2682370"/>
              <a:gd name="connsiteY11" fmla="*/ 740516 h 740516"/>
              <a:gd name="connsiteX12" fmla="*/ 0 w 2682370"/>
              <a:gd name="connsiteY12" fmla="*/ 740516 h 740516"/>
              <a:gd name="connsiteX13" fmla="*/ 0 w 2682370"/>
              <a:gd name="connsiteY13" fmla="*/ 123422 h 740516"/>
              <a:gd name="connsiteX14" fmla="*/ 123422 w 2682370"/>
              <a:gd name="connsiteY14" fmla="*/ 0 h 74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2370" h="740516" fill="none" extrusionOk="0">
                <a:moveTo>
                  <a:pt x="123422" y="0"/>
                </a:moveTo>
                <a:cubicBezTo>
                  <a:pt x="315097" y="-20268"/>
                  <a:pt x="486569" y="-16815"/>
                  <a:pt x="686391" y="0"/>
                </a:cubicBezTo>
                <a:cubicBezTo>
                  <a:pt x="886213" y="16815"/>
                  <a:pt x="1141944" y="7669"/>
                  <a:pt x="1351717" y="0"/>
                </a:cubicBezTo>
                <a:cubicBezTo>
                  <a:pt x="1561490" y="-7669"/>
                  <a:pt x="1761409" y="23541"/>
                  <a:pt x="2017044" y="0"/>
                </a:cubicBezTo>
                <a:cubicBezTo>
                  <a:pt x="2272679" y="-23541"/>
                  <a:pt x="2414813" y="29776"/>
                  <a:pt x="2682370" y="0"/>
                </a:cubicBezTo>
                <a:lnTo>
                  <a:pt x="2682370" y="0"/>
                </a:lnTo>
                <a:cubicBezTo>
                  <a:pt x="2691931" y="265917"/>
                  <a:pt x="2694009" y="396352"/>
                  <a:pt x="2682370" y="617094"/>
                </a:cubicBezTo>
                <a:cubicBezTo>
                  <a:pt x="2684737" y="674661"/>
                  <a:pt x="2630959" y="753917"/>
                  <a:pt x="2558948" y="740516"/>
                </a:cubicBezTo>
                <a:cubicBezTo>
                  <a:pt x="2310577" y="766359"/>
                  <a:pt x="2148759" y="768837"/>
                  <a:pt x="1919211" y="740516"/>
                </a:cubicBezTo>
                <a:cubicBezTo>
                  <a:pt x="1689663" y="712195"/>
                  <a:pt x="1530364" y="720106"/>
                  <a:pt x="1305063" y="740516"/>
                </a:cubicBezTo>
                <a:cubicBezTo>
                  <a:pt x="1079762" y="760926"/>
                  <a:pt x="882514" y="740851"/>
                  <a:pt x="690916" y="740516"/>
                </a:cubicBezTo>
                <a:cubicBezTo>
                  <a:pt x="499318" y="740181"/>
                  <a:pt x="267696" y="709336"/>
                  <a:pt x="0" y="740516"/>
                </a:cubicBezTo>
                <a:lnTo>
                  <a:pt x="0" y="740516"/>
                </a:lnTo>
                <a:cubicBezTo>
                  <a:pt x="-22987" y="481964"/>
                  <a:pt x="-22644" y="412793"/>
                  <a:pt x="0" y="123422"/>
                </a:cubicBezTo>
                <a:cubicBezTo>
                  <a:pt x="2515" y="53076"/>
                  <a:pt x="56197" y="-4196"/>
                  <a:pt x="123422" y="0"/>
                </a:cubicBezTo>
                <a:close/>
              </a:path>
              <a:path w="2682370" h="740516" stroke="0" extrusionOk="0">
                <a:moveTo>
                  <a:pt x="123422" y="0"/>
                </a:moveTo>
                <a:cubicBezTo>
                  <a:pt x="394324" y="-17839"/>
                  <a:pt x="449294" y="-21089"/>
                  <a:pt x="686391" y="0"/>
                </a:cubicBezTo>
                <a:cubicBezTo>
                  <a:pt x="923488" y="21089"/>
                  <a:pt x="1086262" y="20232"/>
                  <a:pt x="1274949" y="0"/>
                </a:cubicBezTo>
                <a:cubicBezTo>
                  <a:pt x="1463636" y="-20232"/>
                  <a:pt x="1699795" y="19805"/>
                  <a:pt x="1889096" y="0"/>
                </a:cubicBezTo>
                <a:cubicBezTo>
                  <a:pt x="2078397" y="-19805"/>
                  <a:pt x="2450187" y="26981"/>
                  <a:pt x="2682370" y="0"/>
                </a:cubicBezTo>
                <a:lnTo>
                  <a:pt x="2682370" y="0"/>
                </a:lnTo>
                <a:cubicBezTo>
                  <a:pt x="2709022" y="208208"/>
                  <a:pt x="2704645" y="355251"/>
                  <a:pt x="2682370" y="617094"/>
                </a:cubicBezTo>
                <a:cubicBezTo>
                  <a:pt x="2692207" y="697771"/>
                  <a:pt x="2620478" y="732539"/>
                  <a:pt x="2558948" y="740516"/>
                </a:cubicBezTo>
                <a:cubicBezTo>
                  <a:pt x="2320000" y="712282"/>
                  <a:pt x="2174168" y="722549"/>
                  <a:pt x="1970390" y="740516"/>
                </a:cubicBezTo>
                <a:cubicBezTo>
                  <a:pt x="1766612" y="758483"/>
                  <a:pt x="1472607" y="741029"/>
                  <a:pt x="1279474" y="740516"/>
                </a:cubicBezTo>
                <a:cubicBezTo>
                  <a:pt x="1086341" y="740003"/>
                  <a:pt x="946255" y="745080"/>
                  <a:pt x="639737" y="740516"/>
                </a:cubicBezTo>
                <a:cubicBezTo>
                  <a:pt x="333219" y="735952"/>
                  <a:pt x="250998" y="765149"/>
                  <a:pt x="0" y="740516"/>
                </a:cubicBezTo>
                <a:lnTo>
                  <a:pt x="0" y="740516"/>
                </a:lnTo>
                <a:cubicBezTo>
                  <a:pt x="3359" y="532698"/>
                  <a:pt x="15021" y="335370"/>
                  <a:pt x="0" y="123422"/>
                </a:cubicBezTo>
                <a:cubicBezTo>
                  <a:pt x="11707" y="52658"/>
                  <a:pt x="50756" y="-7671"/>
                  <a:pt x="123422"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3</a:t>
            </a:r>
          </a:p>
        </p:txBody>
      </p:sp>
      <p:pic>
        <p:nvPicPr>
          <p:cNvPr id="4" name="Picture 3">
            <a:extLst>
              <a:ext uri="{FF2B5EF4-FFF2-40B4-BE49-F238E27FC236}">
                <a16:creationId xmlns:a16="http://schemas.microsoft.com/office/drawing/2014/main" id="{00A24F95-FBF3-99B6-FBDD-00EFC01BF552}"/>
              </a:ext>
            </a:extLst>
          </p:cNvPr>
          <p:cNvPicPr>
            <a:picLocks noChangeAspect="1"/>
          </p:cNvPicPr>
          <p:nvPr/>
        </p:nvPicPr>
        <p:blipFill>
          <a:blip r:embed="rId5"/>
          <a:stretch>
            <a:fillRect/>
          </a:stretch>
        </p:blipFill>
        <p:spPr>
          <a:xfrm>
            <a:off x="0" y="142875"/>
            <a:ext cx="5857877" cy="1171575"/>
          </a:xfrm>
          <a:prstGeom prst="rect">
            <a:avLst/>
          </a:prstGeom>
        </p:spPr>
      </p:pic>
    </p:spTree>
    <p:controls>
      <mc:AlternateContent xmlns:mc="http://schemas.openxmlformats.org/markup-compatibility/2006">
        <mc:Choice xmlns:v="urn:schemas-microsoft-com:vml" Requires="v">
          <p:control name="TextBox1" r:id="rId1" imgW="5286240" imgH="1619280"/>
        </mc:Choice>
        <mc:Fallback>
          <p:control name="TextBox1" r:id="rId1" imgW="5286240" imgH="1619280">
            <p:pic>
              <p:nvPicPr>
                <p:cNvPr id="5" name="TextBox1">
                  <a:extLst>
                    <a:ext uri="{FF2B5EF4-FFF2-40B4-BE49-F238E27FC236}">
                      <a16:creationId xmlns:a16="http://schemas.microsoft.com/office/drawing/2014/main" id="{04E9EE30-6200-4A78-1552-C615202904EF}"/>
                    </a:ext>
                  </a:extLst>
                </p:cNvPr>
                <p:cNvPicPr>
                  <a:picLocks/>
                </p:cNvPicPr>
                <p:nvPr/>
              </p:nvPicPr>
              <p:blipFill>
                <a:blip r:embed="rId6"/>
                <a:stretch>
                  <a:fillRect/>
                </a:stretch>
              </p:blipFill>
              <p:spPr>
                <a:xfrm>
                  <a:off x="6336438" y="543648"/>
                  <a:ext cx="5283200" cy="1614781"/>
                </a:xfrm>
                <a:prstGeom prst="rect">
                  <a:avLst/>
                </a:prstGeom>
              </p:spPr>
            </p:pic>
          </p:control>
        </mc:Fallback>
      </mc:AlternateContent>
    </p:controls>
    <p:extLst>
      <p:ext uri="{BB962C8B-B14F-4D97-AF65-F5344CB8AC3E}">
        <p14:creationId xmlns:p14="http://schemas.microsoft.com/office/powerpoint/2010/main" val="2289427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8279" y="0"/>
            <a:ext cx="457200" cy="6858000"/>
          </a:xfrm>
          <a:prstGeom prst="rect">
            <a:avLst/>
          </a:prstGeom>
          <a:gradFill flip="none" rotWithShape="1">
            <a:gsLst>
              <a:gs pos="7000">
                <a:srgbClr val="7C7674"/>
              </a:gs>
              <a:gs pos="70000">
                <a:srgbClr val="A49686"/>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Barlow Condensed"/>
              <a:cs typeface="+mn-cs"/>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35760" cy="6858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34650" y="0"/>
            <a:ext cx="1657350" cy="3577294"/>
          </a:xfrm>
          <a:prstGeom prst="rect">
            <a:avLst/>
          </a:prstGeom>
        </p:spPr>
      </p:pic>
      <p:sp>
        <p:nvSpPr>
          <p:cNvPr id="6" name="Rectangle: Rounded Corners 5">
            <a:extLst>
              <a:ext uri="{FF2B5EF4-FFF2-40B4-BE49-F238E27FC236}">
                <a16:creationId xmlns:a16="http://schemas.microsoft.com/office/drawing/2014/main" id="{56F9EE81-3D7A-5330-04CA-4A98DF07AA36}"/>
              </a:ext>
            </a:extLst>
          </p:cNvPr>
          <p:cNvSpPr/>
          <p:nvPr/>
        </p:nvSpPr>
        <p:spPr>
          <a:xfrm>
            <a:off x="114301" y="209551"/>
            <a:ext cx="11868150"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rlow Condensed"/>
              <a:ea typeface="+mn-ea"/>
              <a:cs typeface="+mn-cs"/>
            </a:endParaRPr>
          </a:p>
        </p:txBody>
      </p:sp>
      <p:sp>
        <p:nvSpPr>
          <p:cNvPr id="2" name="Rectangle: Rounded Corners 1">
            <a:extLst>
              <a:ext uri="{FF2B5EF4-FFF2-40B4-BE49-F238E27FC236}">
                <a16:creationId xmlns:a16="http://schemas.microsoft.com/office/drawing/2014/main" id="{2D51EE2E-E2BC-DC56-CB57-963FB0BC5324}"/>
              </a:ext>
            </a:extLst>
          </p:cNvPr>
          <p:cNvSpPr/>
          <p:nvPr/>
        </p:nvSpPr>
        <p:spPr>
          <a:xfrm>
            <a:off x="543609" y="3137317"/>
            <a:ext cx="11151594" cy="3282533"/>
          </a:xfrm>
          <a:custGeom>
            <a:avLst/>
            <a:gdLst>
              <a:gd name="connsiteX0" fmla="*/ 0 w 11151594"/>
              <a:gd name="connsiteY0" fmla="*/ 451151 h 3282533"/>
              <a:gd name="connsiteX1" fmla="*/ 451151 w 11151594"/>
              <a:gd name="connsiteY1" fmla="*/ 0 h 3282533"/>
              <a:gd name="connsiteX2" fmla="*/ 826958 w 11151594"/>
              <a:gd name="connsiteY2" fmla="*/ 0 h 3282533"/>
              <a:gd name="connsiteX3" fmla="*/ 1407752 w 11151594"/>
              <a:gd name="connsiteY3" fmla="*/ 0 h 3282533"/>
              <a:gd name="connsiteX4" fmla="*/ 1886052 w 11151594"/>
              <a:gd name="connsiteY4" fmla="*/ 0 h 3282533"/>
              <a:gd name="connsiteX5" fmla="*/ 2671831 w 11151594"/>
              <a:gd name="connsiteY5" fmla="*/ 0 h 3282533"/>
              <a:gd name="connsiteX6" fmla="*/ 3457610 w 11151594"/>
              <a:gd name="connsiteY6" fmla="*/ 0 h 3282533"/>
              <a:gd name="connsiteX7" fmla="*/ 4243389 w 11151594"/>
              <a:gd name="connsiteY7" fmla="*/ 0 h 3282533"/>
              <a:gd name="connsiteX8" fmla="*/ 4619196 w 11151594"/>
              <a:gd name="connsiteY8" fmla="*/ 0 h 3282533"/>
              <a:gd name="connsiteX9" fmla="*/ 4995004 w 11151594"/>
              <a:gd name="connsiteY9" fmla="*/ 0 h 3282533"/>
              <a:gd name="connsiteX10" fmla="*/ 5678290 w 11151594"/>
              <a:gd name="connsiteY10" fmla="*/ 0 h 3282533"/>
              <a:gd name="connsiteX11" fmla="*/ 6464069 w 11151594"/>
              <a:gd name="connsiteY11" fmla="*/ 0 h 3282533"/>
              <a:gd name="connsiteX12" fmla="*/ 6839876 w 11151594"/>
              <a:gd name="connsiteY12" fmla="*/ 0 h 3282533"/>
              <a:gd name="connsiteX13" fmla="*/ 7728148 w 11151594"/>
              <a:gd name="connsiteY13" fmla="*/ 0 h 3282533"/>
              <a:gd name="connsiteX14" fmla="*/ 8308942 w 11151594"/>
              <a:gd name="connsiteY14" fmla="*/ 0 h 3282533"/>
              <a:gd name="connsiteX15" fmla="*/ 8889735 w 11151594"/>
              <a:gd name="connsiteY15" fmla="*/ 0 h 3282533"/>
              <a:gd name="connsiteX16" fmla="*/ 9265542 w 11151594"/>
              <a:gd name="connsiteY16" fmla="*/ 0 h 3282533"/>
              <a:gd name="connsiteX17" fmla="*/ 10051321 w 11151594"/>
              <a:gd name="connsiteY17" fmla="*/ 0 h 3282533"/>
              <a:gd name="connsiteX18" fmla="*/ 10700443 w 11151594"/>
              <a:gd name="connsiteY18" fmla="*/ 0 h 3282533"/>
              <a:gd name="connsiteX19" fmla="*/ 11151594 w 11151594"/>
              <a:gd name="connsiteY19" fmla="*/ 451151 h 3282533"/>
              <a:gd name="connsiteX20" fmla="*/ 11151594 w 11151594"/>
              <a:gd name="connsiteY20" fmla="*/ 1070011 h 3282533"/>
              <a:gd name="connsiteX21" fmla="*/ 11151594 w 11151594"/>
              <a:gd name="connsiteY21" fmla="*/ 1665069 h 3282533"/>
              <a:gd name="connsiteX22" fmla="*/ 11151594 w 11151594"/>
              <a:gd name="connsiteY22" fmla="*/ 2188720 h 3282533"/>
              <a:gd name="connsiteX23" fmla="*/ 11151594 w 11151594"/>
              <a:gd name="connsiteY23" fmla="*/ 2831382 h 3282533"/>
              <a:gd name="connsiteX24" fmla="*/ 10700443 w 11151594"/>
              <a:gd name="connsiteY24" fmla="*/ 3282533 h 3282533"/>
              <a:gd name="connsiteX25" fmla="*/ 10119650 w 11151594"/>
              <a:gd name="connsiteY25" fmla="*/ 3282533 h 3282533"/>
              <a:gd name="connsiteX26" fmla="*/ 9538857 w 11151594"/>
              <a:gd name="connsiteY26" fmla="*/ 3282533 h 3282533"/>
              <a:gd name="connsiteX27" fmla="*/ 8855570 w 11151594"/>
              <a:gd name="connsiteY27" fmla="*/ 3282533 h 3282533"/>
              <a:gd name="connsiteX28" fmla="*/ 8377270 w 11151594"/>
              <a:gd name="connsiteY28" fmla="*/ 3282533 h 3282533"/>
              <a:gd name="connsiteX29" fmla="*/ 7898970 w 11151594"/>
              <a:gd name="connsiteY29" fmla="*/ 3282533 h 3282533"/>
              <a:gd name="connsiteX30" fmla="*/ 7523162 w 11151594"/>
              <a:gd name="connsiteY30" fmla="*/ 3282533 h 3282533"/>
              <a:gd name="connsiteX31" fmla="*/ 6942369 w 11151594"/>
              <a:gd name="connsiteY31" fmla="*/ 3282533 h 3282533"/>
              <a:gd name="connsiteX32" fmla="*/ 6156590 w 11151594"/>
              <a:gd name="connsiteY32" fmla="*/ 3282533 h 3282533"/>
              <a:gd name="connsiteX33" fmla="*/ 5473304 w 11151594"/>
              <a:gd name="connsiteY33" fmla="*/ 3282533 h 3282533"/>
              <a:gd name="connsiteX34" fmla="*/ 4995004 w 11151594"/>
              <a:gd name="connsiteY34" fmla="*/ 3282533 h 3282533"/>
              <a:gd name="connsiteX35" fmla="*/ 4619196 w 11151594"/>
              <a:gd name="connsiteY35" fmla="*/ 3282533 h 3282533"/>
              <a:gd name="connsiteX36" fmla="*/ 3730924 w 11151594"/>
              <a:gd name="connsiteY36" fmla="*/ 3282533 h 3282533"/>
              <a:gd name="connsiteX37" fmla="*/ 3150131 w 11151594"/>
              <a:gd name="connsiteY37" fmla="*/ 3282533 h 3282533"/>
              <a:gd name="connsiteX38" fmla="*/ 2364352 w 11151594"/>
              <a:gd name="connsiteY38" fmla="*/ 3282533 h 3282533"/>
              <a:gd name="connsiteX39" fmla="*/ 1988545 w 11151594"/>
              <a:gd name="connsiteY39" fmla="*/ 3282533 h 3282533"/>
              <a:gd name="connsiteX40" fmla="*/ 1510245 w 11151594"/>
              <a:gd name="connsiteY40" fmla="*/ 3282533 h 3282533"/>
              <a:gd name="connsiteX41" fmla="*/ 451151 w 11151594"/>
              <a:gd name="connsiteY41" fmla="*/ 3282533 h 3282533"/>
              <a:gd name="connsiteX42" fmla="*/ 0 w 11151594"/>
              <a:gd name="connsiteY42" fmla="*/ 2831382 h 3282533"/>
              <a:gd name="connsiteX43" fmla="*/ 0 w 11151594"/>
              <a:gd name="connsiteY43" fmla="*/ 2307731 h 3282533"/>
              <a:gd name="connsiteX44" fmla="*/ 0 w 11151594"/>
              <a:gd name="connsiteY44" fmla="*/ 1736476 h 3282533"/>
              <a:gd name="connsiteX45" fmla="*/ 0 w 11151594"/>
              <a:gd name="connsiteY45" fmla="*/ 1117616 h 3282533"/>
              <a:gd name="connsiteX46" fmla="*/ 0 w 11151594"/>
              <a:gd name="connsiteY46" fmla="*/ 451151 h 328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151594" h="3282533" fill="none" extrusionOk="0">
                <a:moveTo>
                  <a:pt x="0" y="451151"/>
                </a:moveTo>
                <a:cubicBezTo>
                  <a:pt x="-46133" y="218795"/>
                  <a:pt x="166571" y="16358"/>
                  <a:pt x="451151" y="0"/>
                </a:cubicBezTo>
                <a:cubicBezTo>
                  <a:pt x="598526" y="-11185"/>
                  <a:pt x="644948" y="11584"/>
                  <a:pt x="826958" y="0"/>
                </a:cubicBezTo>
                <a:cubicBezTo>
                  <a:pt x="1008968" y="-11584"/>
                  <a:pt x="1152263" y="-6728"/>
                  <a:pt x="1407752" y="0"/>
                </a:cubicBezTo>
                <a:cubicBezTo>
                  <a:pt x="1663241" y="6728"/>
                  <a:pt x="1672580" y="-16295"/>
                  <a:pt x="1886052" y="0"/>
                </a:cubicBezTo>
                <a:cubicBezTo>
                  <a:pt x="2099524" y="16295"/>
                  <a:pt x="2491673" y="-30744"/>
                  <a:pt x="2671831" y="0"/>
                </a:cubicBezTo>
                <a:cubicBezTo>
                  <a:pt x="2851989" y="30744"/>
                  <a:pt x="3228189" y="32846"/>
                  <a:pt x="3457610" y="0"/>
                </a:cubicBezTo>
                <a:cubicBezTo>
                  <a:pt x="3687031" y="-32846"/>
                  <a:pt x="4047992" y="1616"/>
                  <a:pt x="4243389" y="0"/>
                </a:cubicBezTo>
                <a:cubicBezTo>
                  <a:pt x="4438786" y="-1616"/>
                  <a:pt x="4491433" y="1098"/>
                  <a:pt x="4619196" y="0"/>
                </a:cubicBezTo>
                <a:cubicBezTo>
                  <a:pt x="4746959" y="-1098"/>
                  <a:pt x="4875796" y="10177"/>
                  <a:pt x="4995004" y="0"/>
                </a:cubicBezTo>
                <a:cubicBezTo>
                  <a:pt x="5114212" y="-10177"/>
                  <a:pt x="5538060" y="-33740"/>
                  <a:pt x="5678290" y="0"/>
                </a:cubicBezTo>
                <a:cubicBezTo>
                  <a:pt x="5818520" y="33740"/>
                  <a:pt x="6278758" y="4534"/>
                  <a:pt x="6464069" y="0"/>
                </a:cubicBezTo>
                <a:cubicBezTo>
                  <a:pt x="6649380" y="-4534"/>
                  <a:pt x="6674441" y="13249"/>
                  <a:pt x="6839876" y="0"/>
                </a:cubicBezTo>
                <a:cubicBezTo>
                  <a:pt x="7005311" y="-13249"/>
                  <a:pt x="7542007" y="33462"/>
                  <a:pt x="7728148" y="0"/>
                </a:cubicBezTo>
                <a:cubicBezTo>
                  <a:pt x="7914289" y="-33462"/>
                  <a:pt x="8179383" y="-1760"/>
                  <a:pt x="8308942" y="0"/>
                </a:cubicBezTo>
                <a:cubicBezTo>
                  <a:pt x="8438501" y="1760"/>
                  <a:pt x="8730579" y="-23938"/>
                  <a:pt x="8889735" y="0"/>
                </a:cubicBezTo>
                <a:cubicBezTo>
                  <a:pt x="9048891" y="23938"/>
                  <a:pt x="9150340" y="9900"/>
                  <a:pt x="9265542" y="0"/>
                </a:cubicBezTo>
                <a:cubicBezTo>
                  <a:pt x="9380744" y="-9900"/>
                  <a:pt x="9676156" y="-893"/>
                  <a:pt x="10051321" y="0"/>
                </a:cubicBezTo>
                <a:cubicBezTo>
                  <a:pt x="10426486" y="893"/>
                  <a:pt x="10380649" y="-23198"/>
                  <a:pt x="10700443" y="0"/>
                </a:cubicBezTo>
                <a:cubicBezTo>
                  <a:pt x="10938589" y="-624"/>
                  <a:pt x="11161436" y="200431"/>
                  <a:pt x="11151594" y="451151"/>
                </a:cubicBezTo>
                <a:cubicBezTo>
                  <a:pt x="11147166" y="700165"/>
                  <a:pt x="11121243" y="896671"/>
                  <a:pt x="11151594" y="1070011"/>
                </a:cubicBezTo>
                <a:cubicBezTo>
                  <a:pt x="11181945" y="1243351"/>
                  <a:pt x="11180186" y="1471272"/>
                  <a:pt x="11151594" y="1665069"/>
                </a:cubicBezTo>
                <a:cubicBezTo>
                  <a:pt x="11123002" y="1858866"/>
                  <a:pt x="11134099" y="1996256"/>
                  <a:pt x="11151594" y="2188720"/>
                </a:cubicBezTo>
                <a:cubicBezTo>
                  <a:pt x="11169089" y="2381184"/>
                  <a:pt x="11160827" y="2645786"/>
                  <a:pt x="11151594" y="2831382"/>
                </a:cubicBezTo>
                <a:cubicBezTo>
                  <a:pt x="11137818" y="3063361"/>
                  <a:pt x="10917952" y="3284766"/>
                  <a:pt x="10700443" y="3282533"/>
                </a:cubicBezTo>
                <a:cubicBezTo>
                  <a:pt x="10467237" y="3299211"/>
                  <a:pt x="10247837" y="3264576"/>
                  <a:pt x="10119650" y="3282533"/>
                </a:cubicBezTo>
                <a:cubicBezTo>
                  <a:pt x="9991463" y="3300490"/>
                  <a:pt x="9793334" y="3274066"/>
                  <a:pt x="9538857" y="3282533"/>
                </a:cubicBezTo>
                <a:cubicBezTo>
                  <a:pt x="9284380" y="3291000"/>
                  <a:pt x="9196061" y="3261118"/>
                  <a:pt x="8855570" y="3282533"/>
                </a:cubicBezTo>
                <a:cubicBezTo>
                  <a:pt x="8515079" y="3303948"/>
                  <a:pt x="8571290" y="3271372"/>
                  <a:pt x="8377270" y="3282533"/>
                </a:cubicBezTo>
                <a:cubicBezTo>
                  <a:pt x="8183250" y="3293694"/>
                  <a:pt x="7995661" y="3295792"/>
                  <a:pt x="7898970" y="3282533"/>
                </a:cubicBezTo>
                <a:cubicBezTo>
                  <a:pt x="7802279" y="3269274"/>
                  <a:pt x="7672624" y="3293417"/>
                  <a:pt x="7523162" y="3282533"/>
                </a:cubicBezTo>
                <a:cubicBezTo>
                  <a:pt x="7373700" y="3271649"/>
                  <a:pt x="7151931" y="3290427"/>
                  <a:pt x="6942369" y="3282533"/>
                </a:cubicBezTo>
                <a:cubicBezTo>
                  <a:pt x="6732807" y="3274639"/>
                  <a:pt x="6409074" y="3272014"/>
                  <a:pt x="6156590" y="3282533"/>
                </a:cubicBezTo>
                <a:cubicBezTo>
                  <a:pt x="5904106" y="3293052"/>
                  <a:pt x="5736117" y="3252201"/>
                  <a:pt x="5473304" y="3282533"/>
                </a:cubicBezTo>
                <a:cubicBezTo>
                  <a:pt x="5210491" y="3312865"/>
                  <a:pt x="5152411" y="3301916"/>
                  <a:pt x="4995004" y="3282533"/>
                </a:cubicBezTo>
                <a:cubicBezTo>
                  <a:pt x="4837597" y="3263150"/>
                  <a:pt x="4703256" y="3278480"/>
                  <a:pt x="4619196" y="3282533"/>
                </a:cubicBezTo>
                <a:cubicBezTo>
                  <a:pt x="4535136" y="3286586"/>
                  <a:pt x="3935441" y="3254567"/>
                  <a:pt x="3730924" y="3282533"/>
                </a:cubicBezTo>
                <a:cubicBezTo>
                  <a:pt x="3526407" y="3310499"/>
                  <a:pt x="3440446" y="3293175"/>
                  <a:pt x="3150131" y="3282533"/>
                </a:cubicBezTo>
                <a:cubicBezTo>
                  <a:pt x="2859816" y="3271891"/>
                  <a:pt x="2542860" y="3316861"/>
                  <a:pt x="2364352" y="3282533"/>
                </a:cubicBezTo>
                <a:cubicBezTo>
                  <a:pt x="2185844" y="3248205"/>
                  <a:pt x="2175908" y="3299932"/>
                  <a:pt x="1988545" y="3282533"/>
                </a:cubicBezTo>
                <a:cubicBezTo>
                  <a:pt x="1801182" y="3265134"/>
                  <a:pt x="1610851" y="3272838"/>
                  <a:pt x="1510245" y="3282533"/>
                </a:cubicBezTo>
                <a:cubicBezTo>
                  <a:pt x="1409639" y="3292228"/>
                  <a:pt x="703483" y="3323780"/>
                  <a:pt x="451151" y="3282533"/>
                </a:cubicBezTo>
                <a:cubicBezTo>
                  <a:pt x="224197" y="3232813"/>
                  <a:pt x="-33676" y="3105982"/>
                  <a:pt x="0" y="2831382"/>
                </a:cubicBezTo>
                <a:cubicBezTo>
                  <a:pt x="11967" y="2612864"/>
                  <a:pt x="3436" y="2546741"/>
                  <a:pt x="0" y="2307731"/>
                </a:cubicBezTo>
                <a:cubicBezTo>
                  <a:pt x="-3436" y="2068721"/>
                  <a:pt x="-27545" y="1926377"/>
                  <a:pt x="0" y="1736476"/>
                </a:cubicBezTo>
                <a:cubicBezTo>
                  <a:pt x="27545" y="1546576"/>
                  <a:pt x="6223" y="1281819"/>
                  <a:pt x="0" y="1117616"/>
                </a:cubicBezTo>
                <a:cubicBezTo>
                  <a:pt x="-6223" y="953413"/>
                  <a:pt x="-17648" y="687609"/>
                  <a:pt x="0" y="451151"/>
                </a:cubicBezTo>
                <a:close/>
              </a:path>
              <a:path w="11151594" h="3282533" stroke="0" extrusionOk="0">
                <a:moveTo>
                  <a:pt x="0" y="451151"/>
                </a:moveTo>
                <a:cubicBezTo>
                  <a:pt x="-31223" y="188452"/>
                  <a:pt x="202334" y="8901"/>
                  <a:pt x="451151" y="0"/>
                </a:cubicBezTo>
                <a:cubicBezTo>
                  <a:pt x="659628" y="-8685"/>
                  <a:pt x="915324" y="-1391"/>
                  <a:pt x="1031944" y="0"/>
                </a:cubicBezTo>
                <a:cubicBezTo>
                  <a:pt x="1148564" y="1391"/>
                  <a:pt x="1457092" y="33633"/>
                  <a:pt x="1817723" y="0"/>
                </a:cubicBezTo>
                <a:cubicBezTo>
                  <a:pt x="2178354" y="-33633"/>
                  <a:pt x="2033397" y="17118"/>
                  <a:pt x="2193531" y="0"/>
                </a:cubicBezTo>
                <a:cubicBezTo>
                  <a:pt x="2353665" y="-17118"/>
                  <a:pt x="2593354" y="-12755"/>
                  <a:pt x="2979310" y="0"/>
                </a:cubicBezTo>
                <a:cubicBezTo>
                  <a:pt x="3365266" y="12755"/>
                  <a:pt x="3206654" y="11143"/>
                  <a:pt x="3355117" y="0"/>
                </a:cubicBezTo>
                <a:cubicBezTo>
                  <a:pt x="3503580" y="-11143"/>
                  <a:pt x="3908372" y="-22311"/>
                  <a:pt x="4140896" y="0"/>
                </a:cubicBezTo>
                <a:cubicBezTo>
                  <a:pt x="4373420" y="22311"/>
                  <a:pt x="4578295" y="-1562"/>
                  <a:pt x="4824182" y="0"/>
                </a:cubicBezTo>
                <a:cubicBezTo>
                  <a:pt x="5070069" y="1562"/>
                  <a:pt x="5284540" y="17758"/>
                  <a:pt x="5404975" y="0"/>
                </a:cubicBezTo>
                <a:cubicBezTo>
                  <a:pt x="5525410" y="-17758"/>
                  <a:pt x="5850881" y="5995"/>
                  <a:pt x="6088262" y="0"/>
                </a:cubicBezTo>
                <a:cubicBezTo>
                  <a:pt x="6325643" y="-5995"/>
                  <a:pt x="6594534" y="26463"/>
                  <a:pt x="6874041" y="0"/>
                </a:cubicBezTo>
                <a:cubicBezTo>
                  <a:pt x="7153548" y="-26463"/>
                  <a:pt x="7324014" y="7554"/>
                  <a:pt x="7557327" y="0"/>
                </a:cubicBezTo>
                <a:cubicBezTo>
                  <a:pt x="7790640" y="-7554"/>
                  <a:pt x="7814262" y="12617"/>
                  <a:pt x="8035627" y="0"/>
                </a:cubicBezTo>
                <a:cubicBezTo>
                  <a:pt x="8256992" y="-12617"/>
                  <a:pt x="8360281" y="22822"/>
                  <a:pt x="8513927" y="0"/>
                </a:cubicBezTo>
                <a:cubicBezTo>
                  <a:pt x="8667573" y="-22822"/>
                  <a:pt x="8839259" y="-7465"/>
                  <a:pt x="8992228" y="0"/>
                </a:cubicBezTo>
                <a:cubicBezTo>
                  <a:pt x="9145197" y="7465"/>
                  <a:pt x="9302669" y="11027"/>
                  <a:pt x="9470528" y="0"/>
                </a:cubicBezTo>
                <a:cubicBezTo>
                  <a:pt x="9638387" y="-11027"/>
                  <a:pt x="10104401" y="-36793"/>
                  <a:pt x="10700443" y="0"/>
                </a:cubicBezTo>
                <a:cubicBezTo>
                  <a:pt x="10984529" y="6042"/>
                  <a:pt x="11171649" y="197981"/>
                  <a:pt x="11151594" y="451151"/>
                </a:cubicBezTo>
                <a:cubicBezTo>
                  <a:pt x="11154969" y="617968"/>
                  <a:pt x="11131700" y="831346"/>
                  <a:pt x="11151594" y="1070011"/>
                </a:cubicBezTo>
                <a:cubicBezTo>
                  <a:pt x="11171488" y="1308676"/>
                  <a:pt x="11180568" y="1395134"/>
                  <a:pt x="11151594" y="1665069"/>
                </a:cubicBezTo>
                <a:cubicBezTo>
                  <a:pt x="11122620" y="1935004"/>
                  <a:pt x="11160909" y="1980139"/>
                  <a:pt x="11151594" y="2260127"/>
                </a:cubicBezTo>
                <a:cubicBezTo>
                  <a:pt x="11142279" y="2540115"/>
                  <a:pt x="11132861" y="2600309"/>
                  <a:pt x="11151594" y="2831382"/>
                </a:cubicBezTo>
                <a:cubicBezTo>
                  <a:pt x="11142216" y="3044761"/>
                  <a:pt x="10911818" y="3293765"/>
                  <a:pt x="10700443" y="3282533"/>
                </a:cubicBezTo>
                <a:cubicBezTo>
                  <a:pt x="10431095" y="3310390"/>
                  <a:pt x="10384915" y="3270653"/>
                  <a:pt x="10119650" y="3282533"/>
                </a:cubicBezTo>
                <a:cubicBezTo>
                  <a:pt x="9854385" y="3294413"/>
                  <a:pt x="9815414" y="3289105"/>
                  <a:pt x="9538857" y="3282533"/>
                </a:cubicBezTo>
                <a:cubicBezTo>
                  <a:pt x="9262300" y="3275961"/>
                  <a:pt x="9204691" y="3280133"/>
                  <a:pt x="8958063" y="3282533"/>
                </a:cubicBezTo>
                <a:cubicBezTo>
                  <a:pt x="8711435" y="3284933"/>
                  <a:pt x="8681983" y="3277146"/>
                  <a:pt x="8582256" y="3282533"/>
                </a:cubicBezTo>
                <a:cubicBezTo>
                  <a:pt x="8482529" y="3287920"/>
                  <a:pt x="8388758" y="3271727"/>
                  <a:pt x="8206449" y="3282533"/>
                </a:cubicBezTo>
                <a:cubicBezTo>
                  <a:pt x="8024140" y="3293339"/>
                  <a:pt x="7955438" y="3287262"/>
                  <a:pt x="7830641" y="3282533"/>
                </a:cubicBezTo>
                <a:cubicBezTo>
                  <a:pt x="7705844" y="3277804"/>
                  <a:pt x="7379633" y="3266905"/>
                  <a:pt x="7249848" y="3282533"/>
                </a:cubicBezTo>
                <a:cubicBezTo>
                  <a:pt x="7120063" y="3298161"/>
                  <a:pt x="6869605" y="3301897"/>
                  <a:pt x="6566562" y="3282533"/>
                </a:cubicBezTo>
                <a:cubicBezTo>
                  <a:pt x="6263519" y="3263169"/>
                  <a:pt x="6099492" y="3264535"/>
                  <a:pt x="5678290" y="3282533"/>
                </a:cubicBezTo>
                <a:cubicBezTo>
                  <a:pt x="5257088" y="3300531"/>
                  <a:pt x="5183804" y="3267453"/>
                  <a:pt x="4995004" y="3282533"/>
                </a:cubicBezTo>
                <a:cubicBezTo>
                  <a:pt x="4806204" y="3297613"/>
                  <a:pt x="4704670" y="3278756"/>
                  <a:pt x="4619196" y="3282533"/>
                </a:cubicBezTo>
                <a:cubicBezTo>
                  <a:pt x="4533722" y="3286310"/>
                  <a:pt x="4003013" y="3301841"/>
                  <a:pt x="3833417" y="3282533"/>
                </a:cubicBezTo>
                <a:cubicBezTo>
                  <a:pt x="3663821" y="3263225"/>
                  <a:pt x="3543706" y="3258812"/>
                  <a:pt x="3355117" y="3282533"/>
                </a:cubicBezTo>
                <a:cubicBezTo>
                  <a:pt x="3166528" y="3306254"/>
                  <a:pt x="2914287" y="3282759"/>
                  <a:pt x="2569338" y="3282533"/>
                </a:cubicBezTo>
                <a:cubicBezTo>
                  <a:pt x="2224389" y="3282307"/>
                  <a:pt x="2146122" y="3286101"/>
                  <a:pt x="1886052" y="3282533"/>
                </a:cubicBezTo>
                <a:cubicBezTo>
                  <a:pt x="1625982" y="3278965"/>
                  <a:pt x="1619895" y="3302435"/>
                  <a:pt x="1407752" y="3282533"/>
                </a:cubicBezTo>
                <a:cubicBezTo>
                  <a:pt x="1195609" y="3262631"/>
                  <a:pt x="893728" y="3278147"/>
                  <a:pt x="451151" y="3282533"/>
                </a:cubicBezTo>
                <a:cubicBezTo>
                  <a:pt x="194496" y="3265389"/>
                  <a:pt x="19608" y="3124804"/>
                  <a:pt x="0" y="2831382"/>
                </a:cubicBezTo>
                <a:cubicBezTo>
                  <a:pt x="7702" y="2647402"/>
                  <a:pt x="-7191" y="2479007"/>
                  <a:pt x="0" y="2307731"/>
                </a:cubicBezTo>
                <a:cubicBezTo>
                  <a:pt x="7191" y="2136455"/>
                  <a:pt x="16030" y="1811311"/>
                  <a:pt x="0" y="1665069"/>
                </a:cubicBezTo>
                <a:cubicBezTo>
                  <a:pt x="-16030" y="1518827"/>
                  <a:pt x="-21661" y="1285285"/>
                  <a:pt x="0" y="1141418"/>
                </a:cubicBezTo>
                <a:cubicBezTo>
                  <a:pt x="21661" y="997551"/>
                  <a:pt x="15402" y="619723"/>
                  <a:pt x="0" y="451151"/>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gd name="adj" fmla="val 13744"/>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Bên cạnh việc làm thuốc, chữa bệnh, Hải Thượng Lãn Ông cũng dành nhiều công sức nghiên cứu, viết sách, để lại cho đời nhiều tác phẩm lớn, có giá trị về y học, văn hoá và lịch sử. Ông được coi là một bậc danh y của Việt Nam.</a:t>
            </a:r>
          </a:p>
        </p:txBody>
      </p:sp>
      <p:sp>
        <p:nvSpPr>
          <p:cNvPr id="3" name="Rectangle: Diagonal Corners Rounded 2">
            <a:extLst>
              <a:ext uri="{FF2B5EF4-FFF2-40B4-BE49-F238E27FC236}">
                <a16:creationId xmlns:a16="http://schemas.microsoft.com/office/drawing/2014/main" id="{CA0F0367-8A13-C50D-3062-21FC0FF9E11E}"/>
              </a:ext>
            </a:extLst>
          </p:cNvPr>
          <p:cNvSpPr/>
          <p:nvPr/>
        </p:nvSpPr>
        <p:spPr>
          <a:xfrm>
            <a:off x="553884" y="1926699"/>
            <a:ext cx="2682370" cy="740516"/>
          </a:xfrm>
          <a:custGeom>
            <a:avLst/>
            <a:gdLst>
              <a:gd name="connsiteX0" fmla="*/ 123422 w 2682370"/>
              <a:gd name="connsiteY0" fmla="*/ 0 h 740516"/>
              <a:gd name="connsiteX1" fmla="*/ 686391 w 2682370"/>
              <a:gd name="connsiteY1" fmla="*/ 0 h 740516"/>
              <a:gd name="connsiteX2" fmla="*/ 1351717 w 2682370"/>
              <a:gd name="connsiteY2" fmla="*/ 0 h 740516"/>
              <a:gd name="connsiteX3" fmla="*/ 2017044 w 2682370"/>
              <a:gd name="connsiteY3" fmla="*/ 0 h 740516"/>
              <a:gd name="connsiteX4" fmla="*/ 2682370 w 2682370"/>
              <a:gd name="connsiteY4" fmla="*/ 0 h 740516"/>
              <a:gd name="connsiteX5" fmla="*/ 2682370 w 2682370"/>
              <a:gd name="connsiteY5" fmla="*/ 0 h 740516"/>
              <a:gd name="connsiteX6" fmla="*/ 2682370 w 2682370"/>
              <a:gd name="connsiteY6" fmla="*/ 617094 h 740516"/>
              <a:gd name="connsiteX7" fmla="*/ 2558948 w 2682370"/>
              <a:gd name="connsiteY7" fmla="*/ 740516 h 740516"/>
              <a:gd name="connsiteX8" fmla="*/ 1919211 w 2682370"/>
              <a:gd name="connsiteY8" fmla="*/ 740516 h 740516"/>
              <a:gd name="connsiteX9" fmla="*/ 1305063 w 2682370"/>
              <a:gd name="connsiteY9" fmla="*/ 740516 h 740516"/>
              <a:gd name="connsiteX10" fmla="*/ 690916 w 2682370"/>
              <a:gd name="connsiteY10" fmla="*/ 740516 h 740516"/>
              <a:gd name="connsiteX11" fmla="*/ 0 w 2682370"/>
              <a:gd name="connsiteY11" fmla="*/ 740516 h 740516"/>
              <a:gd name="connsiteX12" fmla="*/ 0 w 2682370"/>
              <a:gd name="connsiteY12" fmla="*/ 740516 h 740516"/>
              <a:gd name="connsiteX13" fmla="*/ 0 w 2682370"/>
              <a:gd name="connsiteY13" fmla="*/ 123422 h 740516"/>
              <a:gd name="connsiteX14" fmla="*/ 123422 w 2682370"/>
              <a:gd name="connsiteY14" fmla="*/ 0 h 74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2370" h="740516" fill="none" extrusionOk="0">
                <a:moveTo>
                  <a:pt x="123422" y="0"/>
                </a:moveTo>
                <a:cubicBezTo>
                  <a:pt x="315097" y="-20268"/>
                  <a:pt x="486569" y="-16815"/>
                  <a:pt x="686391" y="0"/>
                </a:cubicBezTo>
                <a:cubicBezTo>
                  <a:pt x="886213" y="16815"/>
                  <a:pt x="1141944" y="7669"/>
                  <a:pt x="1351717" y="0"/>
                </a:cubicBezTo>
                <a:cubicBezTo>
                  <a:pt x="1561490" y="-7669"/>
                  <a:pt x="1761409" y="23541"/>
                  <a:pt x="2017044" y="0"/>
                </a:cubicBezTo>
                <a:cubicBezTo>
                  <a:pt x="2272679" y="-23541"/>
                  <a:pt x="2414813" y="29776"/>
                  <a:pt x="2682370" y="0"/>
                </a:cubicBezTo>
                <a:lnTo>
                  <a:pt x="2682370" y="0"/>
                </a:lnTo>
                <a:cubicBezTo>
                  <a:pt x="2691931" y="265917"/>
                  <a:pt x="2694009" y="396352"/>
                  <a:pt x="2682370" y="617094"/>
                </a:cubicBezTo>
                <a:cubicBezTo>
                  <a:pt x="2684737" y="674661"/>
                  <a:pt x="2630959" y="753917"/>
                  <a:pt x="2558948" y="740516"/>
                </a:cubicBezTo>
                <a:cubicBezTo>
                  <a:pt x="2310577" y="766359"/>
                  <a:pt x="2148759" y="768837"/>
                  <a:pt x="1919211" y="740516"/>
                </a:cubicBezTo>
                <a:cubicBezTo>
                  <a:pt x="1689663" y="712195"/>
                  <a:pt x="1530364" y="720106"/>
                  <a:pt x="1305063" y="740516"/>
                </a:cubicBezTo>
                <a:cubicBezTo>
                  <a:pt x="1079762" y="760926"/>
                  <a:pt x="882514" y="740851"/>
                  <a:pt x="690916" y="740516"/>
                </a:cubicBezTo>
                <a:cubicBezTo>
                  <a:pt x="499318" y="740181"/>
                  <a:pt x="267696" y="709336"/>
                  <a:pt x="0" y="740516"/>
                </a:cubicBezTo>
                <a:lnTo>
                  <a:pt x="0" y="740516"/>
                </a:lnTo>
                <a:cubicBezTo>
                  <a:pt x="-22987" y="481964"/>
                  <a:pt x="-22644" y="412793"/>
                  <a:pt x="0" y="123422"/>
                </a:cubicBezTo>
                <a:cubicBezTo>
                  <a:pt x="2515" y="53076"/>
                  <a:pt x="56197" y="-4196"/>
                  <a:pt x="123422" y="0"/>
                </a:cubicBezTo>
                <a:close/>
              </a:path>
              <a:path w="2682370" h="740516" stroke="0" extrusionOk="0">
                <a:moveTo>
                  <a:pt x="123422" y="0"/>
                </a:moveTo>
                <a:cubicBezTo>
                  <a:pt x="394324" y="-17839"/>
                  <a:pt x="449294" y="-21089"/>
                  <a:pt x="686391" y="0"/>
                </a:cubicBezTo>
                <a:cubicBezTo>
                  <a:pt x="923488" y="21089"/>
                  <a:pt x="1086262" y="20232"/>
                  <a:pt x="1274949" y="0"/>
                </a:cubicBezTo>
                <a:cubicBezTo>
                  <a:pt x="1463636" y="-20232"/>
                  <a:pt x="1699795" y="19805"/>
                  <a:pt x="1889096" y="0"/>
                </a:cubicBezTo>
                <a:cubicBezTo>
                  <a:pt x="2078397" y="-19805"/>
                  <a:pt x="2450187" y="26981"/>
                  <a:pt x="2682370" y="0"/>
                </a:cubicBezTo>
                <a:lnTo>
                  <a:pt x="2682370" y="0"/>
                </a:lnTo>
                <a:cubicBezTo>
                  <a:pt x="2709022" y="208208"/>
                  <a:pt x="2704645" y="355251"/>
                  <a:pt x="2682370" y="617094"/>
                </a:cubicBezTo>
                <a:cubicBezTo>
                  <a:pt x="2692207" y="697771"/>
                  <a:pt x="2620478" y="732539"/>
                  <a:pt x="2558948" y="740516"/>
                </a:cubicBezTo>
                <a:cubicBezTo>
                  <a:pt x="2320000" y="712282"/>
                  <a:pt x="2174168" y="722549"/>
                  <a:pt x="1970390" y="740516"/>
                </a:cubicBezTo>
                <a:cubicBezTo>
                  <a:pt x="1766612" y="758483"/>
                  <a:pt x="1472607" y="741029"/>
                  <a:pt x="1279474" y="740516"/>
                </a:cubicBezTo>
                <a:cubicBezTo>
                  <a:pt x="1086341" y="740003"/>
                  <a:pt x="946255" y="745080"/>
                  <a:pt x="639737" y="740516"/>
                </a:cubicBezTo>
                <a:cubicBezTo>
                  <a:pt x="333219" y="735952"/>
                  <a:pt x="250998" y="765149"/>
                  <a:pt x="0" y="740516"/>
                </a:cubicBezTo>
                <a:lnTo>
                  <a:pt x="0" y="740516"/>
                </a:lnTo>
                <a:cubicBezTo>
                  <a:pt x="3359" y="532698"/>
                  <a:pt x="15021" y="335370"/>
                  <a:pt x="0" y="123422"/>
                </a:cubicBezTo>
                <a:cubicBezTo>
                  <a:pt x="11707" y="52658"/>
                  <a:pt x="50756" y="-7671"/>
                  <a:pt x="123422"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p>
        </p:txBody>
      </p:sp>
      <p:pic>
        <p:nvPicPr>
          <p:cNvPr id="4" name="Picture 3">
            <a:extLst>
              <a:ext uri="{FF2B5EF4-FFF2-40B4-BE49-F238E27FC236}">
                <a16:creationId xmlns:a16="http://schemas.microsoft.com/office/drawing/2014/main" id="{00A24F95-FBF3-99B6-FBDD-00EFC01BF552}"/>
              </a:ext>
            </a:extLst>
          </p:cNvPr>
          <p:cNvPicPr>
            <a:picLocks noChangeAspect="1"/>
          </p:cNvPicPr>
          <p:nvPr/>
        </p:nvPicPr>
        <p:blipFill>
          <a:blip r:embed="rId5"/>
          <a:stretch>
            <a:fillRect/>
          </a:stretch>
        </p:blipFill>
        <p:spPr>
          <a:xfrm>
            <a:off x="0" y="180975"/>
            <a:ext cx="5857877" cy="1171575"/>
          </a:xfrm>
          <a:prstGeom prst="rect">
            <a:avLst/>
          </a:prstGeom>
        </p:spPr>
      </p:pic>
      <p:cxnSp>
        <p:nvCxnSpPr>
          <p:cNvPr id="7" name="Straight Connector 6">
            <a:extLst>
              <a:ext uri="{FF2B5EF4-FFF2-40B4-BE49-F238E27FC236}">
                <a16:creationId xmlns:a16="http://schemas.microsoft.com/office/drawing/2014/main" id="{7685814A-49D3-38B1-68B6-38608C8E8F57}"/>
              </a:ext>
            </a:extLst>
          </p:cNvPr>
          <p:cNvCxnSpPr>
            <a:cxnSpLocks/>
          </p:cNvCxnSpPr>
          <p:nvPr/>
        </p:nvCxnSpPr>
        <p:spPr>
          <a:xfrm flipH="1">
            <a:off x="5848350" y="3242092"/>
            <a:ext cx="261531" cy="7869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0A9D70-8CC1-57E9-ACA2-88239FCE16B8}"/>
              </a:ext>
            </a:extLst>
          </p:cNvPr>
          <p:cNvCxnSpPr>
            <a:cxnSpLocks/>
          </p:cNvCxnSpPr>
          <p:nvPr/>
        </p:nvCxnSpPr>
        <p:spPr>
          <a:xfrm flipH="1">
            <a:off x="9372600" y="3899317"/>
            <a:ext cx="261531" cy="7869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B03137-8A69-37F0-3500-AFFCA761DEE0}"/>
              </a:ext>
            </a:extLst>
          </p:cNvPr>
          <p:cNvCxnSpPr>
            <a:cxnSpLocks/>
          </p:cNvCxnSpPr>
          <p:nvPr/>
        </p:nvCxnSpPr>
        <p:spPr>
          <a:xfrm flipH="1">
            <a:off x="11430000" y="3851692"/>
            <a:ext cx="261531" cy="7869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362831-C1FA-8523-7862-7669A3F0053D}"/>
              </a:ext>
            </a:extLst>
          </p:cNvPr>
          <p:cNvCxnSpPr>
            <a:cxnSpLocks/>
          </p:cNvCxnSpPr>
          <p:nvPr/>
        </p:nvCxnSpPr>
        <p:spPr>
          <a:xfrm flipH="1">
            <a:off x="7553325" y="4413667"/>
            <a:ext cx="261531" cy="7869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3168B3-191F-8176-CACD-5824A3995E8F}"/>
              </a:ext>
            </a:extLst>
          </p:cNvPr>
          <p:cNvCxnSpPr>
            <a:cxnSpLocks/>
          </p:cNvCxnSpPr>
          <p:nvPr/>
        </p:nvCxnSpPr>
        <p:spPr>
          <a:xfrm flipH="1">
            <a:off x="11353800" y="4442242"/>
            <a:ext cx="261531" cy="7869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A60578-BEBA-8424-0EB8-3E8A66821DF4}"/>
              </a:ext>
            </a:extLst>
          </p:cNvPr>
          <p:cNvCxnSpPr>
            <a:cxnSpLocks/>
          </p:cNvCxnSpPr>
          <p:nvPr/>
        </p:nvCxnSpPr>
        <p:spPr>
          <a:xfrm flipH="1">
            <a:off x="2219325" y="4899442"/>
            <a:ext cx="261531" cy="7869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61D4865-4ACF-3F1F-0BB5-50B54664927F}"/>
              </a:ext>
            </a:extLst>
          </p:cNvPr>
          <p:cNvCxnSpPr>
            <a:cxnSpLocks/>
          </p:cNvCxnSpPr>
          <p:nvPr/>
        </p:nvCxnSpPr>
        <p:spPr>
          <a:xfrm flipH="1">
            <a:off x="4200525" y="4956592"/>
            <a:ext cx="261531" cy="7869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C6E7FD4-FAF7-B235-9750-0D3E1365C99B}"/>
              </a:ext>
            </a:extLst>
          </p:cNvPr>
          <p:cNvCxnSpPr>
            <a:cxnSpLocks/>
          </p:cNvCxnSpPr>
          <p:nvPr/>
        </p:nvCxnSpPr>
        <p:spPr>
          <a:xfrm flipH="1">
            <a:off x="4295775" y="4994692"/>
            <a:ext cx="261531" cy="7869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5286240" imgH="1619280"/>
        </mc:Choice>
        <mc:Fallback>
          <p:control name="TextBox1" r:id="rId1" imgW="5286240" imgH="1619280">
            <p:pic>
              <p:nvPicPr>
                <p:cNvPr id="5" name="TextBox1">
                  <a:extLst>
                    <a:ext uri="{FF2B5EF4-FFF2-40B4-BE49-F238E27FC236}">
                      <a16:creationId xmlns:a16="http://schemas.microsoft.com/office/drawing/2014/main" id="{04E9EE30-6200-4A78-1552-C615202904EF}"/>
                    </a:ext>
                  </a:extLst>
                </p:cNvPr>
                <p:cNvPicPr>
                  <a:picLocks/>
                </p:cNvPicPr>
                <p:nvPr/>
              </p:nvPicPr>
              <p:blipFill>
                <a:blip r:embed="rId6"/>
                <a:stretch>
                  <a:fillRect/>
                </a:stretch>
              </p:blipFill>
              <p:spPr>
                <a:xfrm>
                  <a:off x="6336438" y="543648"/>
                  <a:ext cx="5283200" cy="1614781"/>
                </a:xfrm>
                <a:prstGeom prst="rect">
                  <a:avLst/>
                </a:prstGeom>
              </p:spPr>
            </p:pic>
          </p:control>
        </mc:Fallback>
      </mc:AlternateContent>
    </p:controls>
    <p:extLst>
      <p:ext uri="{BB962C8B-B14F-4D97-AF65-F5344CB8AC3E}">
        <p14:creationId xmlns:p14="http://schemas.microsoft.com/office/powerpoint/2010/main" val="184000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8279" y="0"/>
            <a:ext cx="457200" cy="6858000"/>
          </a:xfrm>
          <a:prstGeom prst="rect">
            <a:avLst/>
          </a:prstGeom>
          <a:gradFill flip="none" rotWithShape="1">
            <a:gsLst>
              <a:gs pos="7000">
                <a:srgbClr val="7C7674"/>
              </a:gs>
              <a:gs pos="70000">
                <a:srgbClr val="A49686"/>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Barlow Condensed"/>
              <a:cs typeface="+mn-cs"/>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35760" cy="685800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34650" y="0"/>
            <a:ext cx="1657350" cy="3577294"/>
          </a:xfrm>
          <a:prstGeom prst="rect">
            <a:avLst/>
          </a:prstGeom>
        </p:spPr>
      </p:pic>
      <p:sp>
        <p:nvSpPr>
          <p:cNvPr id="6" name="Rectangle: Rounded Corners 5">
            <a:extLst>
              <a:ext uri="{FF2B5EF4-FFF2-40B4-BE49-F238E27FC236}">
                <a16:creationId xmlns:a16="http://schemas.microsoft.com/office/drawing/2014/main" id="{56F9EE81-3D7A-5330-04CA-4A98DF07AA36}"/>
              </a:ext>
            </a:extLst>
          </p:cNvPr>
          <p:cNvSpPr/>
          <p:nvPr/>
        </p:nvSpPr>
        <p:spPr>
          <a:xfrm>
            <a:off x="114301" y="209551"/>
            <a:ext cx="11868150"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rlow Condensed"/>
              <a:ea typeface="+mn-ea"/>
              <a:cs typeface="+mn-cs"/>
            </a:endParaRPr>
          </a:p>
        </p:txBody>
      </p:sp>
      <p:grpSp>
        <p:nvGrpSpPr>
          <p:cNvPr id="7" name="Group 6">
            <a:extLst>
              <a:ext uri="{FF2B5EF4-FFF2-40B4-BE49-F238E27FC236}">
                <a16:creationId xmlns:a16="http://schemas.microsoft.com/office/drawing/2014/main" id="{6E7C97E7-D6A1-5A4A-8CBF-7795CF5D74E4}"/>
              </a:ext>
            </a:extLst>
          </p:cNvPr>
          <p:cNvGrpSpPr/>
          <p:nvPr/>
        </p:nvGrpSpPr>
        <p:grpSpPr>
          <a:xfrm>
            <a:off x="284306" y="395673"/>
            <a:ext cx="5798127" cy="3135379"/>
            <a:chOff x="457200" y="1176848"/>
            <a:chExt cx="5798127" cy="3135379"/>
          </a:xfrm>
        </p:grpSpPr>
        <p:grpSp>
          <p:nvGrpSpPr>
            <p:cNvPr id="11" name="Group 10">
              <a:extLst>
                <a:ext uri="{FF2B5EF4-FFF2-40B4-BE49-F238E27FC236}">
                  <a16:creationId xmlns:a16="http://schemas.microsoft.com/office/drawing/2014/main" id="{D730F0C9-55F0-1CDC-5751-0EA54756C6BC}"/>
                </a:ext>
              </a:extLst>
            </p:cNvPr>
            <p:cNvGrpSpPr/>
            <p:nvPr/>
          </p:nvGrpSpPr>
          <p:grpSpPr>
            <a:xfrm>
              <a:off x="457200" y="1922318"/>
              <a:ext cx="5798127" cy="2389909"/>
              <a:chOff x="602672" y="2483427"/>
              <a:chExt cx="5922819" cy="2389909"/>
            </a:xfrm>
            <a:solidFill>
              <a:srgbClr val="FFFFCC"/>
            </a:solidFill>
          </p:grpSpPr>
          <p:sp>
            <p:nvSpPr>
              <p:cNvPr id="13" name="Rectangle: Rounded Corners 12">
                <a:extLst>
                  <a:ext uri="{FF2B5EF4-FFF2-40B4-BE49-F238E27FC236}">
                    <a16:creationId xmlns:a16="http://schemas.microsoft.com/office/drawing/2014/main" id="{F16876FB-92B6-2ED6-CC3C-907AB08CB90C}"/>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Phân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công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theo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đoạn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Tất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cả</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thành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viên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đều</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nhau</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pic>
            <p:nvPicPr>
              <p:cNvPr id="14" name="Picture 13">
                <a:extLst>
                  <a:ext uri="{FF2B5EF4-FFF2-40B4-BE49-F238E27FC236}">
                    <a16:creationId xmlns:a16="http://schemas.microsoft.com/office/drawing/2014/main" id="{644B7D2B-8584-3147-F6BB-1518270686FE}"/>
                  </a:ext>
                </a:extLst>
              </p:cNvPr>
              <p:cNvPicPr>
                <a:picLocks noChangeAspect="1"/>
              </p:cNvPicPr>
              <p:nvPr/>
            </p:nvPicPr>
            <p:blipFill>
              <a:blip r:embed="rId4"/>
              <a:stretch>
                <a:fillRect/>
              </a:stretch>
            </p:blipFill>
            <p:spPr>
              <a:xfrm flipH="1">
                <a:off x="907221" y="2770898"/>
                <a:ext cx="609091" cy="609091"/>
              </a:xfrm>
              <a:prstGeom prst="rect">
                <a:avLst/>
              </a:prstGeom>
              <a:grpFill/>
              <a:ln>
                <a:noFill/>
              </a:ln>
            </p:spPr>
          </p:pic>
          <p:pic>
            <p:nvPicPr>
              <p:cNvPr id="15" name="Picture 14">
                <a:extLst>
                  <a:ext uri="{FF2B5EF4-FFF2-40B4-BE49-F238E27FC236}">
                    <a16:creationId xmlns:a16="http://schemas.microsoft.com/office/drawing/2014/main" id="{8EE5BCCA-C872-BEF1-35F7-FA05D65AF737}"/>
                  </a:ext>
                </a:extLst>
              </p:cNvPr>
              <p:cNvPicPr>
                <a:picLocks noChangeAspect="1"/>
              </p:cNvPicPr>
              <p:nvPr/>
            </p:nvPicPr>
            <p:blipFill>
              <a:blip r:embed="rId4"/>
              <a:stretch>
                <a:fillRect/>
              </a:stretch>
            </p:blipFill>
            <p:spPr>
              <a:xfrm flipH="1">
                <a:off x="907221" y="3268339"/>
                <a:ext cx="609091" cy="609091"/>
              </a:xfrm>
              <a:prstGeom prst="rect">
                <a:avLst/>
              </a:prstGeom>
              <a:grpFill/>
              <a:ln>
                <a:noFill/>
              </a:ln>
            </p:spPr>
          </p:pic>
          <p:pic>
            <p:nvPicPr>
              <p:cNvPr id="16" name="Picture 15">
                <a:extLst>
                  <a:ext uri="{FF2B5EF4-FFF2-40B4-BE49-F238E27FC236}">
                    <a16:creationId xmlns:a16="http://schemas.microsoft.com/office/drawing/2014/main" id="{54AF7965-A3A3-138D-355B-9639F268D1A8}"/>
                  </a:ext>
                </a:extLst>
              </p:cNvPr>
              <p:cNvPicPr>
                <a:picLocks noChangeAspect="1"/>
              </p:cNvPicPr>
              <p:nvPr/>
            </p:nvPicPr>
            <p:blipFill>
              <a:blip r:embed="rId4"/>
              <a:stretch>
                <a:fillRect/>
              </a:stretch>
            </p:blipFill>
            <p:spPr>
              <a:xfrm flipH="1">
                <a:off x="907221" y="3782556"/>
                <a:ext cx="609091" cy="609091"/>
              </a:xfrm>
              <a:prstGeom prst="rect">
                <a:avLst/>
              </a:prstGeom>
              <a:grpFill/>
              <a:ln>
                <a:noFill/>
              </a:ln>
            </p:spPr>
          </p:pic>
        </p:grpSp>
        <p:sp>
          <p:nvSpPr>
            <p:cNvPr id="12" name="Rectangle: Rounded Corners 11">
              <a:extLst>
                <a:ext uri="{FF2B5EF4-FFF2-40B4-BE49-F238E27FC236}">
                  <a16:creationId xmlns:a16="http://schemas.microsoft.com/office/drawing/2014/main" id="{E7ED3282-45A7-DAAA-0DE5-AEDDD25B8676}"/>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6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endParaRPr kumimoji="0" lang="en-US" sz="6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267FD708-4436-2BAA-0C57-4B4DCFEE8312}"/>
              </a:ext>
            </a:extLst>
          </p:cNvPr>
          <p:cNvGrpSpPr/>
          <p:nvPr/>
        </p:nvGrpSpPr>
        <p:grpSpPr>
          <a:xfrm>
            <a:off x="5107877" y="3356326"/>
            <a:ext cx="6840681" cy="3259118"/>
            <a:chOff x="535741" y="1642656"/>
            <a:chExt cx="6840681" cy="3259117"/>
          </a:xfrm>
        </p:grpSpPr>
        <p:grpSp>
          <p:nvGrpSpPr>
            <p:cNvPr id="18" name="Group 17">
              <a:extLst>
                <a:ext uri="{FF2B5EF4-FFF2-40B4-BE49-F238E27FC236}">
                  <a16:creationId xmlns:a16="http://schemas.microsoft.com/office/drawing/2014/main" id="{332D5D5B-5D8A-926D-D6F5-3C26ED2A06C2}"/>
                </a:ext>
              </a:extLst>
            </p:cNvPr>
            <p:cNvGrpSpPr/>
            <p:nvPr/>
          </p:nvGrpSpPr>
          <p:grpSpPr>
            <a:xfrm>
              <a:off x="535741" y="2511864"/>
              <a:ext cx="6840681" cy="2389909"/>
              <a:chOff x="5351318" y="4311147"/>
              <a:chExt cx="6840681" cy="2389909"/>
            </a:xfrm>
            <a:solidFill>
              <a:srgbClr val="FFFFCC"/>
            </a:solidFill>
          </p:grpSpPr>
          <p:sp>
            <p:nvSpPr>
              <p:cNvPr id="20" name="Rectangle: Rounded Corners 19">
                <a:extLst>
                  <a:ext uri="{FF2B5EF4-FFF2-40B4-BE49-F238E27FC236}">
                    <a16:creationId xmlns:a16="http://schemas.microsoft.com/office/drawing/2014/main" id="{E565DC1E-CFDF-9FBF-FAAC-12E2C8CF4FCC}"/>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to,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rõ</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ngắt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nghỉ</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chỗ</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nvGrpSpPr>
              <p:cNvPr id="21" name="Group 20">
                <a:extLst>
                  <a:ext uri="{FF2B5EF4-FFF2-40B4-BE49-F238E27FC236}">
                    <a16:creationId xmlns:a16="http://schemas.microsoft.com/office/drawing/2014/main" id="{FE2BBBC9-37B4-5B89-75C0-6AB280A77553}"/>
                  </a:ext>
                </a:extLst>
              </p:cNvPr>
              <p:cNvGrpSpPr/>
              <p:nvPr/>
            </p:nvGrpSpPr>
            <p:grpSpPr>
              <a:xfrm>
                <a:off x="7848306" y="4505769"/>
                <a:ext cx="1916933" cy="698087"/>
                <a:chOff x="7938042" y="4498699"/>
                <a:chExt cx="2135833" cy="786591"/>
              </a:xfrm>
              <a:grpFill/>
            </p:grpSpPr>
            <p:pic>
              <p:nvPicPr>
                <p:cNvPr id="30" name="Picture 29" descr="Icon&#10;&#10;Description automatically generated">
                  <a:extLst>
                    <a:ext uri="{FF2B5EF4-FFF2-40B4-BE49-F238E27FC236}">
                      <a16:creationId xmlns:a16="http://schemas.microsoft.com/office/drawing/2014/main" id="{C26E8A6F-4D0F-6939-5591-06072DD39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31" name="Picture 30" descr="Icon&#10;&#10;Description automatically generated">
                  <a:extLst>
                    <a:ext uri="{FF2B5EF4-FFF2-40B4-BE49-F238E27FC236}">
                      <a16:creationId xmlns:a16="http://schemas.microsoft.com/office/drawing/2014/main" id="{95F2B48D-E8A0-6967-F47D-725AA31613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32" name="Picture 31" descr="Icon&#10;&#10;Description automatically generated">
                  <a:extLst>
                    <a:ext uri="{FF2B5EF4-FFF2-40B4-BE49-F238E27FC236}">
                      <a16:creationId xmlns:a16="http://schemas.microsoft.com/office/drawing/2014/main" id="{6BF6F589-34D3-56F3-5865-5533C405E9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22" name="Group 21">
                <a:extLst>
                  <a:ext uri="{FF2B5EF4-FFF2-40B4-BE49-F238E27FC236}">
                    <a16:creationId xmlns:a16="http://schemas.microsoft.com/office/drawing/2014/main" id="{B0F78BE5-66E1-FB42-52A6-18F4718AF5FE}"/>
                  </a:ext>
                </a:extLst>
              </p:cNvPr>
              <p:cNvGrpSpPr/>
              <p:nvPr/>
            </p:nvGrpSpPr>
            <p:grpSpPr>
              <a:xfrm>
                <a:off x="7843282" y="5133562"/>
                <a:ext cx="1935526" cy="692431"/>
                <a:chOff x="7872868" y="4435004"/>
                <a:chExt cx="2216677" cy="790399"/>
              </a:xfrm>
              <a:grpFill/>
            </p:grpSpPr>
            <p:pic>
              <p:nvPicPr>
                <p:cNvPr id="27" name="Picture 26" descr="Icon&#10;&#10;Description automatically generated">
                  <a:extLst>
                    <a:ext uri="{FF2B5EF4-FFF2-40B4-BE49-F238E27FC236}">
                      <a16:creationId xmlns:a16="http://schemas.microsoft.com/office/drawing/2014/main" id="{0CACCC1C-2F43-25E3-E2F5-C920E755B0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8" name="Picture 27" descr="Icon&#10;&#10;Description automatically generated">
                  <a:extLst>
                    <a:ext uri="{FF2B5EF4-FFF2-40B4-BE49-F238E27FC236}">
                      <a16:creationId xmlns:a16="http://schemas.microsoft.com/office/drawing/2014/main" id="{D7257D4B-2B7A-B326-D90E-6DD49C1EBB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9" name="Picture 28" descr="Icon&#10;&#10;Description automatically generated">
                  <a:extLst>
                    <a:ext uri="{FF2B5EF4-FFF2-40B4-BE49-F238E27FC236}">
                      <a16:creationId xmlns:a16="http://schemas.microsoft.com/office/drawing/2014/main" id="{3D3D4162-35A0-51DE-F439-FC82A78693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23" name="Group 22">
                <a:extLst>
                  <a:ext uri="{FF2B5EF4-FFF2-40B4-BE49-F238E27FC236}">
                    <a16:creationId xmlns:a16="http://schemas.microsoft.com/office/drawing/2014/main" id="{5F4B63D5-221C-D50F-612C-2EF86A8DCAC4}"/>
                  </a:ext>
                </a:extLst>
              </p:cNvPr>
              <p:cNvGrpSpPr/>
              <p:nvPr/>
            </p:nvGrpSpPr>
            <p:grpSpPr>
              <a:xfrm>
                <a:off x="10125528" y="5659583"/>
                <a:ext cx="1915391" cy="682868"/>
                <a:chOff x="7935191" y="4561610"/>
                <a:chExt cx="2134115" cy="769441"/>
              </a:xfrm>
              <a:grpFill/>
            </p:grpSpPr>
            <p:pic>
              <p:nvPicPr>
                <p:cNvPr id="24" name="Picture 23" descr="Icon&#10;&#10;Description automatically generated">
                  <a:extLst>
                    <a:ext uri="{FF2B5EF4-FFF2-40B4-BE49-F238E27FC236}">
                      <a16:creationId xmlns:a16="http://schemas.microsoft.com/office/drawing/2014/main" id="{CB9C9285-6F0A-C915-A382-C27975D3E2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25" name="Picture 24" descr="Icon&#10;&#10;Description automatically generated">
                  <a:extLst>
                    <a:ext uri="{FF2B5EF4-FFF2-40B4-BE49-F238E27FC236}">
                      <a16:creationId xmlns:a16="http://schemas.microsoft.com/office/drawing/2014/main" id="{C8BEF7A8-154A-ED5B-9F06-8628D6B756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72F9D57B-3ABB-3BF8-A8F3-36EEF54D82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9" name="Rectangle: Rounded Corners 18">
              <a:extLst>
                <a:ext uri="{FF2B5EF4-FFF2-40B4-BE49-F238E27FC236}">
                  <a16:creationId xmlns:a16="http://schemas.microsoft.com/office/drawing/2014/main" id="{95E16FC4-8F69-BA4E-8C26-8AB93BD1BE4C}"/>
                </a:ext>
              </a:extLst>
            </p:cNvPr>
            <p:cNvSpPr/>
            <p:nvPr/>
          </p:nvSpPr>
          <p:spPr>
            <a:xfrm>
              <a:off x="1184521" y="1642656"/>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Tiêu</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chí</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đánh</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giá</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33" name="Rectangle: Rounded Corners 32">
            <a:extLst>
              <a:ext uri="{FF2B5EF4-FFF2-40B4-BE49-F238E27FC236}">
                <a16:creationId xmlns:a16="http://schemas.microsoft.com/office/drawing/2014/main" id="{C317C60C-8781-C01F-6792-BEEAE09E8008}"/>
              </a:ext>
            </a:extLst>
          </p:cNvPr>
          <p:cNvSpPr/>
          <p:nvPr/>
        </p:nvSpPr>
        <p:spPr>
          <a:xfrm>
            <a:off x="5673734" y="323603"/>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Luyện</a:t>
            </a:r>
            <a:r>
              <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đọc</a:t>
            </a:r>
            <a:r>
              <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trong</a:t>
            </a:r>
            <a:r>
              <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nhóm</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pic>
        <p:nvPicPr>
          <p:cNvPr id="34" name="Graphic 33">
            <a:extLst>
              <a:ext uri="{FF2B5EF4-FFF2-40B4-BE49-F238E27FC236}">
                <a16:creationId xmlns:a16="http://schemas.microsoft.com/office/drawing/2014/main" id="{D3B472C8-4AC1-7504-4004-60015AAC74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8078" y="3549094"/>
            <a:ext cx="2977476" cy="3097952"/>
          </a:xfrm>
          <a:prstGeom prst="rect">
            <a:avLst/>
          </a:prstGeom>
        </p:spPr>
      </p:pic>
    </p:spTree>
    <p:extLst>
      <p:ext uri="{BB962C8B-B14F-4D97-AF65-F5344CB8AC3E}">
        <p14:creationId xmlns:p14="http://schemas.microsoft.com/office/powerpoint/2010/main" val="3369950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4"/>
                                        </p:tgtEl>
                                        <p:attrNameLst>
                                          <p:attrName>r</p:attrName>
                                        </p:attrNameLst>
                                      </p:cBhvr>
                                    </p:animRot>
                                    <p:animRot by="-240000">
                                      <p:cBhvr>
                                        <p:cTn id="7" dur="200" fill="hold">
                                          <p:stCondLst>
                                            <p:cond delay="200"/>
                                          </p:stCondLst>
                                        </p:cTn>
                                        <p:tgtEl>
                                          <p:spTgt spid="34"/>
                                        </p:tgtEl>
                                        <p:attrNameLst>
                                          <p:attrName>r</p:attrName>
                                        </p:attrNameLst>
                                      </p:cBhvr>
                                    </p:animRot>
                                    <p:animRot by="240000">
                                      <p:cBhvr>
                                        <p:cTn id="8" dur="200" fill="hold">
                                          <p:stCondLst>
                                            <p:cond delay="400"/>
                                          </p:stCondLst>
                                        </p:cTn>
                                        <p:tgtEl>
                                          <p:spTgt spid="34"/>
                                        </p:tgtEl>
                                        <p:attrNameLst>
                                          <p:attrName>r</p:attrName>
                                        </p:attrNameLst>
                                      </p:cBhvr>
                                    </p:animRot>
                                    <p:animRot by="-240000">
                                      <p:cBhvr>
                                        <p:cTn id="9" dur="200" fill="hold">
                                          <p:stCondLst>
                                            <p:cond delay="600"/>
                                          </p:stCondLst>
                                        </p:cTn>
                                        <p:tgtEl>
                                          <p:spTgt spid="34"/>
                                        </p:tgtEl>
                                        <p:attrNameLst>
                                          <p:attrName>r</p:attrName>
                                        </p:attrNameLst>
                                      </p:cBhvr>
                                    </p:animRot>
                                    <p:animRot by="120000">
                                      <p:cBhvr>
                                        <p:cTn id="10" dur="200" fill="hold">
                                          <p:stCondLst>
                                            <p:cond delay="800"/>
                                          </p:stCondLst>
                                        </p:cTn>
                                        <p:tgtEl>
                                          <p:spTgt spid="34"/>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3"/>
                                        </p:tgtEl>
                                        <p:attrNameLst>
                                          <p:attrName>r</p:attrName>
                                        </p:attrNameLst>
                                      </p:cBhvr>
                                    </p:animRot>
                                    <p:animRot by="-240000">
                                      <p:cBhvr>
                                        <p:cTn id="13" dur="200" fill="hold">
                                          <p:stCondLst>
                                            <p:cond delay="200"/>
                                          </p:stCondLst>
                                        </p:cTn>
                                        <p:tgtEl>
                                          <p:spTgt spid="33"/>
                                        </p:tgtEl>
                                        <p:attrNameLst>
                                          <p:attrName>r</p:attrName>
                                        </p:attrNameLst>
                                      </p:cBhvr>
                                    </p:animRot>
                                    <p:animRot by="240000">
                                      <p:cBhvr>
                                        <p:cTn id="14" dur="200" fill="hold">
                                          <p:stCondLst>
                                            <p:cond delay="400"/>
                                          </p:stCondLst>
                                        </p:cTn>
                                        <p:tgtEl>
                                          <p:spTgt spid="33"/>
                                        </p:tgtEl>
                                        <p:attrNameLst>
                                          <p:attrName>r</p:attrName>
                                        </p:attrNameLst>
                                      </p:cBhvr>
                                    </p:animRot>
                                    <p:animRot by="-240000">
                                      <p:cBhvr>
                                        <p:cTn id="15" dur="200" fill="hold">
                                          <p:stCondLst>
                                            <p:cond delay="600"/>
                                          </p:stCondLst>
                                        </p:cTn>
                                        <p:tgtEl>
                                          <p:spTgt spid="33"/>
                                        </p:tgtEl>
                                        <p:attrNameLst>
                                          <p:attrName>r</p:attrName>
                                        </p:attrNameLst>
                                      </p:cBhvr>
                                    </p:animRot>
                                    <p:animRot by="120000">
                                      <p:cBhvr>
                                        <p:cTn id="16" dur="200" fill="hold">
                                          <p:stCondLst>
                                            <p:cond delay="800"/>
                                          </p:stCondLst>
                                        </p:cTn>
                                        <p:tgtEl>
                                          <p:spTgt spid="3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8279" y="0"/>
            <a:ext cx="457200" cy="6858000"/>
          </a:xfrm>
          <a:prstGeom prst="rect">
            <a:avLst/>
          </a:prstGeom>
          <a:gradFill flip="none" rotWithShape="1">
            <a:gsLst>
              <a:gs pos="7000">
                <a:srgbClr val="7C7674"/>
              </a:gs>
              <a:gs pos="70000">
                <a:srgbClr val="A49686"/>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Barlow Condensed"/>
              <a:cs typeface="+mn-cs"/>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35760" cy="685800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34650" y="0"/>
            <a:ext cx="1657350" cy="3577294"/>
          </a:xfrm>
          <a:prstGeom prst="rect">
            <a:avLst/>
          </a:prstGeom>
        </p:spPr>
      </p:pic>
      <p:sp>
        <p:nvSpPr>
          <p:cNvPr id="6" name="Rectangle: Rounded Corners 5">
            <a:extLst>
              <a:ext uri="{FF2B5EF4-FFF2-40B4-BE49-F238E27FC236}">
                <a16:creationId xmlns:a16="http://schemas.microsoft.com/office/drawing/2014/main" id="{56F9EE81-3D7A-5330-04CA-4A98DF07AA36}"/>
              </a:ext>
            </a:extLst>
          </p:cNvPr>
          <p:cNvSpPr/>
          <p:nvPr/>
        </p:nvSpPr>
        <p:spPr>
          <a:xfrm>
            <a:off x="114301" y="209551"/>
            <a:ext cx="11868150"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rlow Condensed"/>
              <a:ea typeface="+mn-ea"/>
              <a:cs typeface="+mn-cs"/>
            </a:endParaRPr>
          </a:p>
        </p:txBody>
      </p:sp>
      <p:sp>
        <p:nvSpPr>
          <p:cNvPr id="2" name="TextBox 1">
            <a:extLst>
              <a:ext uri="{FF2B5EF4-FFF2-40B4-BE49-F238E27FC236}">
                <a16:creationId xmlns:a16="http://schemas.microsoft.com/office/drawing/2014/main" id="{3AF3C16A-02B8-8DB8-EED3-86414F7A71D6}"/>
              </a:ext>
            </a:extLst>
          </p:cNvPr>
          <p:cNvSpPr txBox="1"/>
          <p:nvPr/>
        </p:nvSpPr>
        <p:spPr>
          <a:xfrm>
            <a:off x="2019334" y="583515"/>
            <a:ext cx="7889965" cy="923330"/>
          </a:xfrm>
          <a:prstGeom prst="rect">
            <a:avLst/>
          </a:prstGeom>
          <a:noFill/>
        </p:spPr>
        <p:txBody>
          <a:bodyPr wrap="square" rtlCol="0">
            <a:spAutoFit/>
          </a:bodyPr>
          <a:lstStyle/>
          <a:p>
            <a:pPr algn="ct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B0266F0D-5FCF-E803-B632-8CF0960947DA}"/>
              </a:ext>
            </a:extLst>
          </p:cNvPr>
          <p:cNvGrpSpPr/>
          <p:nvPr/>
        </p:nvGrpSpPr>
        <p:grpSpPr>
          <a:xfrm>
            <a:off x="1482057" y="1783822"/>
            <a:ext cx="9122782" cy="3666080"/>
            <a:chOff x="4841104" y="3817600"/>
            <a:chExt cx="7073839" cy="2842692"/>
          </a:xfrm>
        </p:grpSpPr>
        <p:grpSp>
          <p:nvGrpSpPr>
            <p:cNvPr id="4" name="Group 3">
              <a:extLst>
                <a:ext uri="{FF2B5EF4-FFF2-40B4-BE49-F238E27FC236}">
                  <a16:creationId xmlns:a16="http://schemas.microsoft.com/office/drawing/2014/main" id="{A7A4F67B-F33B-0B82-D2C2-652304C5F597}"/>
                </a:ext>
              </a:extLst>
            </p:cNvPr>
            <p:cNvGrpSpPr/>
            <p:nvPr/>
          </p:nvGrpSpPr>
          <p:grpSpPr>
            <a:xfrm>
              <a:off x="4841104" y="3817600"/>
              <a:ext cx="7073839" cy="2842692"/>
              <a:chOff x="2975204" y="1255651"/>
              <a:chExt cx="7073839" cy="2842692"/>
            </a:xfrm>
          </p:grpSpPr>
          <p:sp>
            <p:nvSpPr>
              <p:cNvPr id="43" name="Rectangle: Rounded Corners 42">
                <a:extLst>
                  <a:ext uri="{FF2B5EF4-FFF2-40B4-BE49-F238E27FC236}">
                    <a16:creationId xmlns:a16="http://schemas.microsoft.com/office/drawing/2014/main" id="{7614D8B3-A410-65ED-C06B-E7C1D8071CA8}"/>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1.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Đọc</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đúng</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10000"/>
                  </a:lnSpc>
                </a:pP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2.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Đọc</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to,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rõ</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10000"/>
                  </a:lnSpc>
                </a:pP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3.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Đọc</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ngắt</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nghỉ</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đúng</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chỗ</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sz="4400" b="1" i="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4" name="Rectangle: Rounded Corners 43">
                <a:extLst>
                  <a:ext uri="{FF2B5EF4-FFF2-40B4-BE49-F238E27FC236}">
                    <a16:creationId xmlns:a16="http://schemas.microsoft.com/office/drawing/2014/main" id="{585D9AE9-42BD-5219-6A0F-B53A873FA089}"/>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rPr>
                  <a:t>Tiêu</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rPr>
                  <a:t>chí</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rPr>
                  <a:t>đánh</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rPr>
                  <a:t>giá</a:t>
                </a:r>
                <a:endPar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4FD7BDB7-A5B2-7D95-DF8F-F35E76CBEE33}"/>
                </a:ext>
              </a:extLst>
            </p:cNvPr>
            <p:cNvPicPr>
              <a:picLocks noChangeAspect="1"/>
            </p:cNvPicPr>
            <p:nvPr/>
          </p:nvPicPr>
          <p:blipFill>
            <a:blip r:embed="rId4"/>
            <a:stretch>
              <a:fillRect/>
            </a:stretch>
          </p:blipFill>
          <p:spPr>
            <a:xfrm>
              <a:off x="7976229" y="4850617"/>
              <a:ext cx="469963" cy="469963"/>
            </a:xfrm>
            <a:prstGeom prst="rect">
              <a:avLst/>
            </a:prstGeom>
          </p:spPr>
        </p:pic>
        <p:pic>
          <p:nvPicPr>
            <p:cNvPr id="35" name="Picture 34">
              <a:extLst>
                <a:ext uri="{FF2B5EF4-FFF2-40B4-BE49-F238E27FC236}">
                  <a16:creationId xmlns:a16="http://schemas.microsoft.com/office/drawing/2014/main" id="{BAD95780-E94A-4C45-7C7C-16B1457A0367}"/>
                </a:ext>
              </a:extLst>
            </p:cNvPr>
            <p:cNvPicPr>
              <a:picLocks noChangeAspect="1"/>
            </p:cNvPicPr>
            <p:nvPr/>
          </p:nvPicPr>
          <p:blipFill>
            <a:blip r:embed="rId5"/>
            <a:stretch>
              <a:fillRect/>
            </a:stretch>
          </p:blipFill>
          <p:spPr>
            <a:xfrm>
              <a:off x="7419555" y="4850617"/>
              <a:ext cx="469963" cy="469963"/>
            </a:xfrm>
            <a:prstGeom prst="rect">
              <a:avLst/>
            </a:prstGeom>
          </p:spPr>
        </p:pic>
        <p:pic>
          <p:nvPicPr>
            <p:cNvPr id="36" name="Picture 35">
              <a:extLst>
                <a:ext uri="{FF2B5EF4-FFF2-40B4-BE49-F238E27FC236}">
                  <a16:creationId xmlns:a16="http://schemas.microsoft.com/office/drawing/2014/main" id="{848A5A9B-38A7-D803-BC6C-B65AC3D84172}"/>
                </a:ext>
              </a:extLst>
            </p:cNvPr>
            <p:cNvPicPr>
              <a:picLocks noChangeAspect="1"/>
            </p:cNvPicPr>
            <p:nvPr/>
          </p:nvPicPr>
          <p:blipFill>
            <a:blip r:embed="rId6"/>
            <a:stretch>
              <a:fillRect/>
            </a:stretch>
          </p:blipFill>
          <p:spPr>
            <a:xfrm>
              <a:off x="8532903" y="4850617"/>
              <a:ext cx="469963" cy="469963"/>
            </a:xfrm>
            <a:prstGeom prst="rect">
              <a:avLst/>
            </a:prstGeom>
          </p:spPr>
        </p:pic>
        <p:pic>
          <p:nvPicPr>
            <p:cNvPr id="37" name="Picture 36">
              <a:extLst>
                <a:ext uri="{FF2B5EF4-FFF2-40B4-BE49-F238E27FC236}">
                  <a16:creationId xmlns:a16="http://schemas.microsoft.com/office/drawing/2014/main" id="{63D09DCD-06F2-A2E1-C7D7-9A5122FCF349}"/>
                </a:ext>
              </a:extLst>
            </p:cNvPr>
            <p:cNvPicPr>
              <a:picLocks noChangeAspect="1"/>
            </p:cNvPicPr>
            <p:nvPr/>
          </p:nvPicPr>
          <p:blipFill>
            <a:blip r:embed="rId4"/>
            <a:stretch>
              <a:fillRect/>
            </a:stretch>
          </p:blipFill>
          <p:spPr>
            <a:xfrm>
              <a:off x="8020830" y="5394231"/>
              <a:ext cx="469963" cy="469963"/>
            </a:xfrm>
            <a:prstGeom prst="rect">
              <a:avLst/>
            </a:prstGeom>
          </p:spPr>
        </p:pic>
        <p:pic>
          <p:nvPicPr>
            <p:cNvPr id="38" name="Picture 37">
              <a:extLst>
                <a:ext uri="{FF2B5EF4-FFF2-40B4-BE49-F238E27FC236}">
                  <a16:creationId xmlns:a16="http://schemas.microsoft.com/office/drawing/2014/main" id="{4FA926FB-47C1-2E51-0FDB-1F7837C838C9}"/>
                </a:ext>
              </a:extLst>
            </p:cNvPr>
            <p:cNvPicPr>
              <a:picLocks noChangeAspect="1"/>
            </p:cNvPicPr>
            <p:nvPr/>
          </p:nvPicPr>
          <p:blipFill>
            <a:blip r:embed="rId5"/>
            <a:stretch>
              <a:fillRect/>
            </a:stretch>
          </p:blipFill>
          <p:spPr>
            <a:xfrm>
              <a:off x="7464155" y="5394231"/>
              <a:ext cx="469963" cy="469963"/>
            </a:xfrm>
            <a:prstGeom prst="rect">
              <a:avLst/>
            </a:prstGeom>
          </p:spPr>
        </p:pic>
        <p:pic>
          <p:nvPicPr>
            <p:cNvPr id="39" name="Picture 38">
              <a:extLst>
                <a:ext uri="{FF2B5EF4-FFF2-40B4-BE49-F238E27FC236}">
                  <a16:creationId xmlns:a16="http://schemas.microsoft.com/office/drawing/2014/main" id="{D2733B55-BDDE-F08C-AAFE-CCBEFB1B2B40}"/>
                </a:ext>
              </a:extLst>
            </p:cNvPr>
            <p:cNvPicPr>
              <a:picLocks noChangeAspect="1"/>
            </p:cNvPicPr>
            <p:nvPr/>
          </p:nvPicPr>
          <p:blipFill>
            <a:blip r:embed="rId6"/>
            <a:stretch>
              <a:fillRect/>
            </a:stretch>
          </p:blipFill>
          <p:spPr>
            <a:xfrm>
              <a:off x="8577504" y="5394231"/>
              <a:ext cx="469963" cy="469963"/>
            </a:xfrm>
            <a:prstGeom prst="rect">
              <a:avLst/>
            </a:prstGeom>
          </p:spPr>
        </p:pic>
        <p:pic>
          <p:nvPicPr>
            <p:cNvPr id="40" name="Picture 39">
              <a:extLst>
                <a:ext uri="{FF2B5EF4-FFF2-40B4-BE49-F238E27FC236}">
                  <a16:creationId xmlns:a16="http://schemas.microsoft.com/office/drawing/2014/main" id="{278E1967-0E44-BAEC-C8D1-E8CC8EB6C098}"/>
                </a:ext>
              </a:extLst>
            </p:cNvPr>
            <p:cNvPicPr>
              <a:picLocks noChangeAspect="1"/>
            </p:cNvPicPr>
            <p:nvPr/>
          </p:nvPicPr>
          <p:blipFill>
            <a:blip r:embed="rId4"/>
            <a:stretch>
              <a:fillRect/>
            </a:stretch>
          </p:blipFill>
          <p:spPr>
            <a:xfrm>
              <a:off x="10471468" y="5942562"/>
              <a:ext cx="469963" cy="469963"/>
            </a:xfrm>
            <a:prstGeom prst="rect">
              <a:avLst/>
            </a:prstGeom>
          </p:spPr>
        </p:pic>
        <p:pic>
          <p:nvPicPr>
            <p:cNvPr id="41" name="Picture 40">
              <a:extLst>
                <a:ext uri="{FF2B5EF4-FFF2-40B4-BE49-F238E27FC236}">
                  <a16:creationId xmlns:a16="http://schemas.microsoft.com/office/drawing/2014/main" id="{E243A37C-2B57-0941-701A-5B861B00AA3E}"/>
                </a:ext>
              </a:extLst>
            </p:cNvPr>
            <p:cNvPicPr>
              <a:picLocks noChangeAspect="1"/>
            </p:cNvPicPr>
            <p:nvPr/>
          </p:nvPicPr>
          <p:blipFill>
            <a:blip r:embed="rId5"/>
            <a:stretch>
              <a:fillRect/>
            </a:stretch>
          </p:blipFill>
          <p:spPr>
            <a:xfrm>
              <a:off x="9914794" y="5942562"/>
              <a:ext cx="469963" cy="469963"/>
            </a:xfrm>
            <a:prstGeom prst="rect">
              <a:avLst/>
            </a:prstGeom>
          </p:spPr>
        </p:pic>
        <p:pic>
          <p:nvPicPr>
            <p:cNvPr id="42" name="Picture 41">
              <a:extLst>
                <a:ext uri="{FF2B5EF4-FFF2-40B4-BE49-F238E27FC236}">
                  <a16:creationId xmlns:a16="http://schemas.microsoft.com/office/drawing/2014/main" id="{FC18C6FB-06A3-B027-E27A-EEE9FDF0B934}"/>
                </a:ext>
              </a:extLst>
            </p:cNvPr>
            <p:cNvPicPr>
              <a:picLocks noChangeAspect="1"/>
            </p:cNvPicPr>
            <p:nvPr/>
          </p:nvPicPr>
          <p:blipFill>
            <a:blip r:embed="rId6"/>
            <a:stretch>
              <a:fillRect/>
            </a:stretch>
          </p:blipFill>
          <p:spPr>
            <a:xfrm>
              <a:off x="11028142" y="5942562"/>
              <a:ext cx="469963" cy="469963"/>
            </a:xfrm>
            <a:prstGeom prst="rect">
              <a:avLst/>
            </a:prstGeom>
          </p:spPr>
        </p:pic>
      </p:grpSp>
    </p:spTree>
    <p:extLst>
      <p:ext uri="{BB962C8B-B14F-4D97-AF65-F5344CB8AC3E}">
        <p14:creationId xmlns:p14="http://schemas.microsoft.com/office/powerpoint/2010/main" val="221390927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缺角矩形 3"/>
          <p:cNvSpPr/>
          <p:nvPr/>
        </p:nvSpPr>
        <p:spPr>
          <a:xfrm>
            <a:off x="2279576" y="1448539"/>
            <a:ext cx="7992888" cy="2693919"/>
          </a:xfrm>
          <a:prstGeom prst="plaque">
            <a:avLst/>
          </a:prstGeom>
          <a:solidFill>
            <a:schemeClr val="accent2">
              <a:lumMod val="20000"/>
              <a:lumOff val="80000"/>
            </a:schemeClr>
          </a:solidFill>
          <a:ln>
            <a:solidFill>
              <a:srgbClr val="DC5F6E"/>
            </a:solidFill>
            <a:extLst>
              <a:ext uri="{C807C97D-BFC1-408E-A445-0C87EB9F89A2}">
                <ask:lineSketchStyleProps xmlns:ask="http://schemas.microsoft.com/office/drawing/2018/sketchyshapes" sd="396658708">
                  <a:custGeom>
                    <a:avLst/>
                    <a:gdLst>
                      <a:gd name="connsiteX0" fmla="*/ 0 w 7992888"/>
                      <a:gd name="connsiteY0" fmla="*/ 448995 h 2693919"/>
                      <a:gd name="connsiteX1" fmla="*/ 448995 w 7992888"/>
                      <a:gd name="connsiteY1" fmla="*/ 0 h 2693919"/>
                      <a:gd name="connsiteX2" fmla="*/ 898339 w 7992888"/>
                      <a:gd name="connsiteY2" fmla="*/ 0 h 2693919"/>
                      <a:gd name="connsiteX3" fmla="*/ 1276733 w 7992888"/>
                      <a:gd name="connsiteY3" fmla="*/ 0 h 2693919"/>
                      <a:gd name="connsiteX4" fmla="*/ 2009873 w 7992888"/>
                      <a:gd name="connsiteY4" fmla="*/ 0 h 2693919"/>
                      <a:gd name="connsiteX5" fmla="*/ 2459216 w 7992888"/>
                      <a:gd name="connsiteY5" fmla="*/ 0 h 2693919"/>
                      <a:gd name="connsiteX6" fmla="*/ 2837611 w 7992888"/>
                      <a:gd name="connsiteY6" fmla="*/ 0 h 2693919"/>
                      <a:gd name="connsiteX7" fmla="*/ 3499801 w 7992888"/>
                      <a:gd name="connsiteY7" fmla="*/ 0 h 2693919"/>
                      <a:gd name="connsiteX8" fmla="*/ 4091043 w 7992888"/>
                      <a:gd name="connsiteY8" fmla="*/ 0 h 2693919"/>
                      <a:gd name="connsiteX9" fmla="*/ 4682284 w 7992888"/>
                      <a:gd name="connsiteY9" fmla="*/ 0 h 2693919"/>
                      <a:gd name="connsiteX10" fmla="*/ 5060679 w 7992888"/>
                      <a:gd name="connsiteY10" fmla="*/ 0 h 2693919"/>
                      <a:gd name="connsiteX11" fmla="*/ 5439073 w 7992888"/>
                      <a:gd name="connsiteY11" fmla="*/ 0 h 2693919"/>
                      <a:gd name="connsiteX12" fmla="*/ 5959366 w 7992888"/>
                      <a:gd name="connsiteY12" fmla="*/ 0 h 2693919"/>
                      <a:gd name="connsiteX13" fmla="*/ 6337760 w 7992888"/>
                      <a:gd name="connsiteY13" fmla="*/ 0 h 2693919"/>
                      <a:gd name="connsiteX14" fmla="*/ 6929002 w 7992888"/>
                      <a:gd name="connsiteY14" fmla="*/ 0 h 2693919"/>
                      <a:gd name="connsiteX15" fmla="*/ 7543893 w 7992888"/>
                      <a:gd name="connsiteY15" fmla="*/ 0 h 2693919"/>
                      <a:gd name="connsiteX16" fmla="*/ 7992888 w 7992888"/>
                      <a:gd name="connsiteY16" fmla="*/ 448995 h 2693919"/>
                      <a:gd name="connsiteX17" fmla="*/ 7992888 w 7992888"/>
                      <a:gd name="connsiteY17" fmla="*/ 1011719 h 2693919"/>
                      <a:gd name="connsiteX18" fmla="*/ 7992888 w 7992888"/>
                      <a:gd name="connsiteY18" fmla="*/ 1556485 h 2693919"/>
                      <a:gd name="connsiteX19" fmla="*/ 7992888 w 7992888"/>
                      <a:gd name="connsiteY19" fmla="*/ 2244924 h 2693919"/>
                      <a:gd name="connsiteX20" fmla="*/ 7543893 w 7992888"/>
                      <a:gd name="connsiteY20" fmla="*/ 2693919 h 2693919"/>
                      <a:gd name="connsiteX21" fmla="*/ 7094549 w 7992888"/>
                      <a:gd name="connsiteY21" fmla="*/ 2693919 h 2693919"/>
                      <a:gd name="connsiteX22" fmla="*/ 6503308 w 7992888"/>
                      <a:gd name="connsiteY22" fmla="*/ 2693919 h 2693919"/>
                      <a:gd name="connsiteX23" fmla="*/ 5841117 w 7992888"/>
                      <a:gd name="connsiteY23" fmla="*/ 2693919 h 2693919"/>
                      <a:gd name="connsiteX24" fmla="*/ 5462723 w 7992888"/>
                      <a:gd name="connsiteY24" fmla="*/ 2693919 h 2693919"/>
                      <a:gd name="connsiteX25" fmla="*/ 5013379 w 7992888"/>
                      <a:gd name="connsiteY25" fmla="*/ 2693919 h 2693919"/>
                      <a:gd name="connsiteX26" fmla="*/ 4493087 w 7992888"/>
                      <a:gd name="connsiteY26" fmla="*/ 2693919 h 2693919"/>
                      <a:gd name="connsiteX27" fmla="*/ 3759947 w 7992888"/>
                      <a:gd name="connsiteY27" fmla="*/ 2693919 h 2693919"/>
                      <a:gd name="connsiteX28" fmla="*/ 3239655 w 7992888"/>
                      <a:gd name="connsiteY28" fmla="*/ 2693919 h 2693919"/>
                      <a:gd name="connsiteX29" fmla="*/ 2648413 w 7992888"/>
                      <a:gd name="connsiteY29" fmla="*/ 2693919 h 2693919"/>
                      <a:gd name="connsiteX30" fmla="*/ 2199070 w 7992888"/>
                      <a:gd name="connsiteY30" fmla="*/ 2693919 h 2693919"/>
                      <a:gd name="connsiteX31" fmla="*/ 1820675 w 7992888"/>
                      <a:gd name="connsiteY31" fmla="*/ 2693919 h 2693919"/>
                      <a:gd name="connsiteX32" fmla="*/ 1371332 w 7992888"/>
                      <a:gd name="connsiteY32" fmla="*/ 2693919 h 2693919"/>
                      <a:gd name="connsiteX33" fmla="*/ 448995 w 7992888"/>
                      <a:gd name="connsiteY33" fmla="*/ 2693919 h 2693919"/>
                      <a:gd name="connsiteX34" fmla="*/ 0 w 7992888"/>
                      <a:gd name="connsiteY34" fmla="*/ 2244924 h 2693919"/>
                      <a:gd name="connsiteX35" fmla="*/ 0 w 7992888"/>
                      <a:gd name="connsiteY35" fmla="*/ 1700159 h 2693919"/>
                      <a:gd name="connsiteX36" fmla="*/ 0 w 7992888"/>
                      <a:gd name="connsiteY36" fmla="*/ 1065597 h 2693919"/>
                      <a:gd name="connsiteX37" fmla="*/ 0 w 7992888"/>
                      <a:gd name="connsiteY37" fmla="*/ 448995 h 269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992888" h="2693919" extrusionOk="0">
                        <a:moveTo>
                          <a:pt x="0" y="448995"/>
                        </a:moveTo>
                        <a:cubicBezTo>
                          <a:pt x="196107" y="420268"/>
                          <a:pt x="393433" y="250120"/>
                          <a:pt x="448995" y="0"/>
                        </a:cubicBezTo>
                        <a:cubicBezTo>
                          <a:pt x="641554" y="-5395"/>
                          <a:pt x="765124" y="24829"/>
                          <a:pt x="898339" y="0"/>
                        </a:cubicBezTo>
                        <a:cubicBezTo>
                          <a:pt x="1031554" y="-24829"/>
                          <a:pt x="1100448" y="7125"/>
                          <a:pt x="1276733" y="0"/>
                        </a:cubicBezTo>
                        <a:cubicBezTo>
                          <a:pt x="1453018" y="-7125"/>
                          <a:pt x="1742910" y="71674"/>
                          <a:pt x="2009873" y="0"/>
                        </a:cubicBezTo>
                        <a:cubicBezTo>
                          <a:pt x="2276836" y="-71674"/>
                          <a:pt x="2251746" y="52078"/>
                          <a:pt x="2459216" y="0"/>
                        </a:cubicBezTo>
                        <a:cubicBezTo>
                          <a:pt x="2666686" y="-52078"/>
                          <a:pt x="2744643" y="12043"/>
                          <a:pt x="2837611" y="0"/>
                        </a:cubicBezTo>
                        <a:cubicBezTo>
                          <a:pt x="2930580" y="-12043"/>
                          <a:pt x="3361475" y="65249"/>
                          <a:pt x="3499801" y="0"/>
                        </a:cubicBezTo>
                        <a:cubicBezTo>
                          <a:pt x="3638127" y="-65249"/>
                          <a:pt x="3863391" y="1461"/>
                          <a:pt x="4091043" y="0"/>
                        </a:cubicBezTo>
                        <a:cubicBezTo>
                          <a:pt x="4318695" y="-1461"/>
                          <a:pt x="4445666" y="59095"/>
                          <a:pt x="4682284" y="0"/>
                        </a:cubicBezTo>
                        <a:cubicBezTo>
                          <a:pt x="4918902" y="-59095"/>
                          <a:pt x="4958478" y="30124"/>
                          <a:pt x="5060679" y="0"/>
                        </a:cubicBezTo>
                        <a:cubicBezTo>
                          <a:pt x="5162881" y="-30124"/>
                          <a:pt x="5348721" y="11161"/>
                          <a:pt x="5439073" y="0"/>
                        </a:cubicBezTo>
                        <a:cubicBezTo>
                          <a:pt x="5529425" y="-11161"/>
                          <a:pt x="5803779" y="20973"/>
                          <a:pt x="5959366" y="0"/>
                        </a:cubicBezTo>
                        <a:cubicBezTo>
                          <a:pt x="6114953" y="-20973"/>
                          <a:pt x="6238805" y="26903"/>
                          <a:pt x="6337760" y="0"/>
                        </a:cubicBezTo>
                        <a:cubicBezTo>
                          <a:pt x="6436715" y="-26903"/>
                          <a:pt x="6673541" y="55017"/>
                          <a:pt x="6929002" y="0"/>
                        </a:cubicBezTo>
                        <a:cubicBezTo>
                          <a:pt x="7184463" y="-55017"/>
                          <a:pt x="7238896" y="25845"/>
                          <a:pt x="7543893" y="0"/>
                        </a:cubicBezTo>
                        <a:cubicBezTo>
                          <a:pt x="7579852" y="264612"/>
                          <a:pt x="7788109" y="439331"/>
                          <a:pt x="7992888" y="448995"/>
                        </a:cubicBezTo>
                        <a:cubicBezTo>
                          <a:pt x="8012338" y="623500"/>
                          <a:pt x="7956027" y="873823"/>
                          <a:pt x="7992888" y="1011719"/>
                        </a:cubicBezTo>
                        <a:cubicBezTo>
                          <a:pt x="8029749" y="1149615"/>
                          <a:pt x="7965737" y="1411334"/>
                          <a:pt x="7992888" y="1556485"/>
                        </a:cubicBezTo>
                        <a:cubicBezTo>
                          <a:pt x="8020039" y="1701636"/>
                          <a:pt x="7951109" y="2071102"/>
                          <a:pt x="7992888" y="2244924"/>
                        </a:cubicBezTo>
                        <a:cubicBezTo>
                          <a:pt x="7799578" y="2261226"/>
                          <a:pt x="7555857" y="2482969"/>
                          <a:pt x="7543893" y="2693919"/>
                        </a:cubicBezTo>
                        <a:cubicBezTo>
                          <a:pt x="7338037" y="2737259"/>
                          <a:pt x="7225461" y="2677174"/>
                          <a:pt x="7094549" y="2693919"/>
                        </a:cubicBezTo>
                        <a:cubicBezTo>
                          <a:pt x="6963637" y="2710664"/>
                          <a:pt x="6758757" y="2628519"/>
                          <a:pt x="6503308" y="2693919"/>
                        </a:cubicBezTo>
                        <a:cubicBezTo>
                          <a:pt x="6247859" y="2759319"/>
                          <a:pt x="6029099" y="2619288"/>
                          <a:pt x="5841117" y="2693919"/>
                        </a:cubicBezTo>
                        <a:cubicBezTo>
                          <a:pt x="5653135" y="2768550"/>
                          <a:pt x="5626635" y="2670046"/>
                          <a:pt x="5462723" y="2693919"/>
                        </a:cubicBezTo>
                        <a:cubicBezTo>
                          <a:pt x="5298811" y="2717792"/>
                          <a:pt x="5188999" y="2642191"/>
                          <a:pt x="5013379" y="2693919"/>
                        </a:cubicBezTo>
                        <a:cubicBezTo>
                          <a:pt x="4837759" y="2745647"/>
                          <a:pt x="4700356" y="2673073"/>
                          <a:pt x="4493087" y="2693919"/>
                        </a:cubicBezTo>
                        <a:cubicBezTo>
                          <a:pt x="4285818" y="2714765"/>
                          <a:pt x="3922736" y="2639370"/>
                          <a:pt x="3759947" y="2693919"/>
                        </a:cubicBezTo>
                        <a:cubicBezTo>
                          <a:pt x="3597158" y="2748468"/>
                          <a:pt x="3391602" y="2693076"/>
                          <a:pt x="3239655" y="2693919"/>
                        </a:cubicBezTo>
                        <a:cubicBezTo>
                          <a:pt x="3087708" y="2694762"/>
                          <a:pt x="2933237" y="2651751"/>
                          <a:pt x="2648413" y="2693919"/>
                        </a:cubicBezTo>
                        <a:cubicBezTo>
                          <a:pt x="2363589" y="2736087"/>
                          <a:pt x="2398798" y="2644843"/>
                          <a:pt x="2199070" y="2693919"/>
                        </a:cubicBezTo>
                        <a:cubicBezTo>
                          <a:pt x="1999342" y="2742995"/>
                          <a:pt x="1955656" y="2658151"/>
                          <a:pt x="1820675" y="2693919"/>
                        </a:cubicBezTo>
                        <a:cubicBezTo>
                          <a:pt x="1685695" y="2729687"/>
                          <a:pt x="1578331" y="2656260"/>
                          <a:pt x="1371332" y="2693919"/>
                        </a:cubicBezTo>
                        <a:cubicBezTo>
                          <a:pt x="1164333" y="2731578"/>
                          <a:pt x="790666" y="2614506"/>
                          <a:pt x="448995" y="2693919"/>
                        </a:cubicBezTo>
                        <a:cubicBezTo>
                          <a:pt x="452010" y="2394594"/>
                          <a:pt x="242094" y="2227073"/>
                          <a:pt x="0" y="2244924"/>
                        </a:cubicBezTo>
                        <a:cubicBezTo>
                          <a:pt x="-2535" y="2008648"/>
                          <a:pt x="2836" y="1926800"/>
                          <a:pt x="0" y="1700159"/>
                        </a:cubicBezTo>
                        <a:cubicBezTo>
                          <a:pt x="-2836" y="1473518"/>
                          <a:pt x="69722" y="1321360"/>
                          <a:pt x="0" y="1065597"/>
                        </a:cubicBezTo>
                        <a:cubicBezTo>
                          <a:pt x="-69722" y="809834"/>
                          <a:pt x="35032" y="690891"/>
                          <a:pt x="0" y="448995"/>
                        </a:cubicBezTo>
                        <a:close/>
                      </a:path>
                    </a:pathLst>
                  </a:custGeom>
                  <ask:type>
                    <ask:lineSketchNone/>
                  </ask:type>
                </ask:lineSketchStyleProps>
              </a:ext>
            </a:extLs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solidFill>
                  <a:prstClr val="black"/>
                </a:solidFill>
                <a:prstDash val="sysDash"/>
              </a:ln>
              <a:solidFill>
                <a:prstClr val="white"/>
              </a:solidFill>
              <a:effectLst/>
              <a:uLnTx/>
              <a:uFillTx/>
              <a:latin typeface="Barlow Condensed"/>
              <a:cs typeface="+mn-cs"/>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3" y="1628800"/>
            <a:ext cx="12192000" cy="5087860"/>
          </a:xfrm>
          <a:prstGeom prst="rect">
            <a:avLst/>
          </a:prstGeom>
        </p:spPr>
      </p:pic>
      <p:pic>
        <p:nvPicPr>
          <p:cNvPr id="8" name="图片 4">
            <a:extLst>
              <a:ext uri="{FF2B5EF4-FFF2-40B4-BE49-F238E27FC236}">
                <a16:creationId xmlns:a16="http://schemas.microsoft.com/office/drawing/2014/main" id="{87880733-8DF9-4645-A071-B91FFAC47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3" y="-304472"/>
            <a:ext cx="6072408" cy="3877488"/>
          </a:xfrm>
          <a:prstGeom prst="rect">
            <a:avLst/>
          </a:prstGeom>
        </p:spPr>
      </p:pic>
      <p:pic>
        <p:nvPicPr>
          <p:cNvPr id="10" name="图片 29">
            <a:extLst>
              <a:ext uri="{FF2B5EF4-FFF2-40B4-BE49-F238E27FC236}">
                <a16:creationId xmlns:a16="http://schemas.microsoft.com/office/drawing/2014/main" id="{F4E77FC6-130B-476B-B432-02895BEB42FA}"/>
              </a:ext>
            </a:extLst>
          </p:cNvPr>
          <p:cNvPicPr>
            <a:picLocks noChangeAspect="1"/>
          </p:cNvPicPr>
          <p:nvPr/>
        </p:nvPicPr>
        <p:blipFill rotWithShape="1">
          <a:blip r:embed="rId3">
            <a:extLst>
              <a:ext uri="{28A0092B-C50C-407E-A947-70E740481C1C}">
                <a14:useLocalDpi xmlns:a14="http://schemas.microsoft.com/office/drawing/2010/main" val="0"/>
              </a:ext>
            </a:extLst>
          </a:blip>
          <a:srcRect t="36727"/>
          <a:stretch/>
        </p:blipFill>
        <p:spPr>
          <a:xfrm flipH="1">
            <a:off x="7176119" y="84464"/>
            <a:ext cx="4996807" cy="2018820"/>
          </a:xfrm>
          <a:prstGeom prst="rect">
            <a:avLst/>
          </a:prstGeom>
        </p:spPr>
      </p:pic>
      <p:pic>
        <p:nvPicPr>
          <p:cNvPr id="2" name="Picture 1">
            <a:extLst>
              <a:ext uri="{FF2B5EF4-FFF2-40B4-BE49-F238E27FC236}">
                <a16:creationId xmlns:a16="http://schemas.microsoft.com/office/drawing/2014/main" id="{E7E64A57-5D0C-4CAB-8D84-3771D46F4367}"/>
              </a:ext>
            </a:extLst>
          </p:cNvPr>
          <p:cNvPicPr>
            <a:picLocks noChangeAspect="1"/>
          </p:cNvPicPr>
          <p:nvPr/>
        </p:nvPicPr>
        <p:blipFill>
          <a:blip r:embed="rId4"/>
          <a:stretch>
            <a:fillRect/>
          </a:stretch>
        </p:blipFill>
        <p:spPr>
          <a:xfrm>
            <a:off x="3819260" y="1962151"/>
            <a:ext cx="4907558" cy="1461558"/>
          </a:xfrm>
          <a:prstGeom prst="rect">
            <a:avLst/>
          </a:prstGeom>
        </p:spPr>
      </p:pic>
    </p:spTree>
    <p:extLst>
      <p:ext uri="{BB962C8B-B14F-4D97-AF65-F5344CB8AC3E}">
        <p14:creationId xmlns:p14="http://schemas.microsoft.com/office/powerpoint/2010/main" val="2344024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7000" b="-1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2C62CEF-FD01-4F55-9A09-69B6C45FA86C}"/>
              </a:ext>
            </a:extLst>
          </p:cNvPr>
          <p:cNvGrpSpPr/>
          <p:nvPr/>
        </p:nvGrpSpPr>
        <p:grpSpPr>
          <a:xfrm>
            <a:off x="676275" y="2165288"/>
            <a:ext cx="10668000" cy="3397311"/>
            <a:chOff x="256031" y="1133735"/>
            <a:chExt cx="9242811" cy="5377134"/>
          </a:xfrm>
        </p:grpSpPr>
        <p:sp>
          <p:nvSpPr>
            <p:cNvPr id="25" name="Rectangle: Rounded Corners 24">
              <a:extLst>
                <a:ext uri="{FF2B5EF4-FFF2-40B4-BE49-F238E27FC236}">
                  <a16:creationId xmlns:a16="http://schemas.microsoft.com/office/drawing/2014/main" id="{962C6397-C1F9-4CFC-B21B-8522DA5125B9}"/>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4FAC63A2-6E21-448B-BCE6-21178EED6687}"/>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6" name="Rectangle: Rounded Corners 5">
            <a:extLst>
              <a:ext uri="{FF2B5EF4-FFF2-40B4-BE49-F238E27FC236}">
                <a16:creationId xmlns:a16="http://schemas.microsoft.com/office/drawing/2014/main" id="{E32EC0A0-735B-4B9C-8BE1-679D8FF2DC9E}"/>
              </a:ext>
            </a:extLst>
          </p:cNvPr>
          <p:cNvSpPr/>
          <p:nvPr/>
        </p:nvSpPr>
        <p:spPr>
          <a:xfrm>
            <a:off x="814978" y="62892"/>
            <a:ext cx="10930919" cy="1746340"/>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7" name="TextBox 6">
            <a:extLst>
              <a:ext uri="{FF2B5EF4-FFF2-40B4-BE49-F238E27FC236}">
                <a16:creationId xmlns:a16="http://schemas.microsoft.com/office/drawing/2014/main" id="{867DDB41-04E7-4433-AA7C-CAB96AC282D1}"/>
              </a:ext>
            </a:extLst>
          </p:cNvPr>
          <p:cNvSpPr txBox="1"/>
          <p:nvPr/>
        </p:nvSpPr>
        <p:spPr>
          <a:xfrm>
            <a:off x="2154688" y="263073"/>
            <a:ext cx="9088811" cy="1446550"/>
          </a:xfrm>
          <a:prstGeom prst="rect">
            <a:avLst/>
          </a:prstGeom>
          <a:noFill/>
        </p:spPr>
        <p:txBody>
          <a:bodyPr wrap="square" rtlCol="0">
            <a:spAutoFit/>
          </a:bodyPr>
          <a:lstStyle/>
          <a:p>
            <a:pPr lvl="0" algn="just"/>
            <a:r>
              <a:rPr lang="vi-VN" sz="4400" dirty="0">
                <a:solidFill>
                  <a:prstClr val="black"/>
                </a:solidFill>
                <a:latin typeface="Cambria" panose="02040503050406030204" pitchFamily="18" charset="0"/>
                <a:ea typeface="Cambria" panose="02040503050406030204" pitchFamily="18" charset="0"/>
                <a:cs typeface="Arial-Rounded" panose="020B0500000000000000" pitchFamily="34" charset="0"/>
              </a:rPr>
              <a:t>Hải Thượng Lãn Ông là ai? Vì sao ông quyết học nghề y?</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8" name="Picture 7" descr="A picture containing icon&#10;&#10;Description automatically generated">
            <a:extLst>
              <a:ext uri="{FF2B5EF4-FFF2-40B4-BE49-F238E27FC236}">
                <a16:creationId xmlns:a16="http://schemas.microsoft.com/office/drawing/2014/main" id="{497327DE-81A0-45CB-949F-01E9060884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024" y="770158"/>
            <a:ext cx="645043" cy="827439"/>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568CDD6C-4405-4D1F-B241-D8A5775B97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2838" y="295706"/>
            <a:ext cx="399212" cy="704012"/>
          </a:xfrm>
          <a:prstGeom prst="rect">
            <a:avLst/>
          </a:prstGeom>
        </p:spPr>
      </p:pic>
      <p:sp>
        <p:nvSpPr>
          <p:cNvPr id="5" name="TextBox 4">
            <a:extLst>
              <a:ext uri="{FF2B5EF4-FFF2-40B4-BE49-F238E27FC236}">
                <a16:creationId xmlns:a16="http://schemas.microsoft.com/office/drawing/2014/main" id="{01983FDB-884A-4647-85C9-54B74873D10F}"/>
              </a:ext>
            </a:extLst>
          </p:cNvPr>
          <p:cNvSpPr txBox="1"/>
          <p:nvPr/>
        </p:nvSpPr>
        <p:spPr>
          <a:xfrm>
            <a:off x="971550" y="2304863"/>
            <a:ext cx="9839325" cy="3046988"/>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Hải Thượng Lãn Ông tên thật là Lê Hữu Trác sinh năm 1720 và mất năm</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1791.</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p>
          <a:p>
            <a:pPr marL="457200" lvl="0" indent="-457200" algn="just">
              <a:buFont typeface="Arial" panose="020B0604020202020204" pitchFamily="34" charset="0"/>
              <a:buChar char="•"/>
            </a:pPr>
            <a:r>
              <a:rPr lang="vi-VN"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Ông là thầy thuốc nổi tiếng của nước ta vào thế kỉ XVIII.</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Ông quyết học nghề y vì ông nhận thấy rằng biết chữa bệnh không chỉ cứu mình mà còn giúp được người tốt.</a:t>
            </a:r>
            <a:endPar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2" name="Left Arrow 4">
            <a:hlinkClick r:id="rId6" action="ppaction://hlinksldjump"/>
            <a:extLst>
              <a:ext uri="{FF2B5EF4-FFF2-40B4-BE49-F238E27FC236}">
                <a16:creationId xmlns:a16="http://schemas.microsoft.com/office/drawing/2014/main" id="{DE2E6C1C-9CF0-4D39-B11A-1B786E34F444}"/>
              </a:ext>
            </a:extLst>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38590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par>
                                <p:cTn id="31" presetID="42"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1000" r="-7000" b="-10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B3D6EE2-3CC5-4A28-B4BD-2A255996D348}"/>
              </a:ext>
            </a:extLst>
          </p:cNvPr>
          <p:cNvSpPr/>
          <p:nvPr/>
        </p:nvSpPr>
        <p:spPr>
          <a:xfrm>
            <a:off x="1008999" y="222665"/>
            <a:ext cx="10226059" cy="1746340"/>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 name="TextBox 4">
            <a:extLst>
              <a:ext uri="{FF2B5EF4-FFF2-40B4-BE49-F238E27FC236}">
                <a16:creationId xmlns:a16="http://schemas.microsoft.com/office/drawing/2014/main" id="{B6AB6C14-A667-480E-850C-ABCF30643D1B}"/>
              </a:ext>
            </a:extLst>
          </p:cNvPr>
          <p:cNvSpPr txBox="1"/>
          <p:nvPr/>
        </p:nvSpPr>
        <p:spPr>
          <a:xfrm>
            <a:off x="2437726" y="296145"/>
            <a:ext cx="8477202" cy="1446550"/>
          </a:xfrm>
          <a:prstGeom prst="rect">
            <a:avLst/>
          </a:prstGeom>
          <a:noFill/>
        </p:spPr>
        <p:txBody>
          <a:bodyPr wrap="square" rtlCol="0">
            <a:spAutoFit/>
          </a:bodyPr>
          <a:lstStyle/>
          <a:p>
            <a:pPr lvl="0" algn="just"/>
            <a:r>
              <a:rPr lang="vi-VN" sz="4400" dirty="0">
                <a:solidFill>
                  <a:srgbClr val="002060"/>
                </a:solidFill>
                <a:latin typeface="Cambria" panose="02040503050406030204" pitchFamily="18" charset="0"/>
                <a:ea typeface="Cambria" panose="02040503050406030204" pitchFamily="18" charset="0"/>
                <a:cs typeface="Arial-Rounded" panose="020B0500000000000000" pitchFamily="34" charset="0"/>
              </a:rPr>
              <a:t>Hải Thượng Lãn Ông đã học nghề y như thế nào?</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6" name="Picture 5" descr="A picture containing icon&#10;&#10;Description automatically generated">
            <a:extLst>
              <a:ext uri="{FF2B5EF4-FFF2-40B4-BE49-F238E27FC236}">
                <a16:creationId xmlns:a16="http://schemas.microsoft.com/office/drawing/2014/main" id="{4A00150D-A589-4A46-88E5-91B3A82305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0841" y="1075188"/>
            <a:ext cx="645043" cy="827439"/>
          </a:xfrm>
          <a:prstGeom prst="rect">
            <a:avLst/>
          </a:prstGeom>
        </p:spPr>
      </p:pic>
      <p:pic>
        <p:nvPicPr>
          <p:cNvPr id="7" name="Picture 6">
            <a:extLst>
              <a:ext uri="{FF2B5EF4-FFF2-40B4-BE49-F238E27FC236}">
                <a16:creationId xmlns:a16="http://schemas.microsoft.com/office/drawing/2014/main" id="{9EF3A576-DAA9-400B-A2E9-9408F45B806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20794" y="422462"/>
            <a:ext cx="483854" cy="673373"/>
          </a:xfrm>
          <a:prstGeom prst="rect">
            <a:avLst/>
          </a:prstGeom>
        </p:spPr>
      </p:pic>
      <p:sp>
        <p:nvSpPr>
          <p:cNvPr id="12" name="Left Arrow 4">
            <a:hlinkClick r:id="rId6" action="ppaction://hlinksldjump"/>
            <a:extLst>
              <a:ext uri="{FF2B5EF4-FFF2-40B4-BE49-F238E27FC236}">
                <a16:creationId xmlns:a16="http://schemas.microsoft.com/office/drawing/2014/main" id="{0143D7FD-CA84-430A-883F-619F4951B493}"/>
              </a:ext>
            </a:extLst>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E403DF62-3D49-F246-5183-542ACBF0F709}"/>
              </a:ext>
            </a:extLst>
          </p:cNvPr>
          <p:cNvGrpSpPr/>
          <p:nvPr/>
        </p:nvGrpSpPr>
        <p:grpSpPr>
          <a:xfrm>
            <a:off x="895350" y="2355788"/>
            <a:ext cx="10668000" cy="3397311"/>
            <a:chOff x="256031" y="1133735"/>
            <a:chExt cx="9242811" cy="5377134"/>
          </a:xfrm>
        </p:grpSpPr>
        <p:sp>
          <p:nvSpPr>
            <p:cNvPr id="9" name="Rectangle: Rounded Corners 8">
              <a:extLst>
                <a:ext uri="{FF2B5EF4-FFF2-40B4-BE49-F238E27FC236}">
                  <a16:creationId xmlns:a16="http://schemas.microsoft.com/office/drawing/2014/main" id="{FBA23863-40D9-5D0D-E5E8-912D01C8FCD3}"/>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90876079-8845-8A3C-B1B6-817A360140DF}"/>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13" name="TextBox 12">
            <a:extLst>
              <a:ext uri="{FF2B5EF4-FFF2-40B4-BE49-F238E27FC236}">
                <a16:creationId xmlns:a16="http://schemas.microsoft.com/office/drawing/2014/main" id="{2585EB79-6271-07AB-C44B-A896090B9801}"/>
              </a:ext>
            </a:extLst>
          </p:cNvPr>
          <p:cNvSpPr txBox="1"/>
          <p:nvPr/>
        </p:nvSpPr>
        <p:spPr>
          <a:xfrm>
            <a:off x="1181100" y="2676338"/>
            <a:ext cx="9839325" cy="2554545"/>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Hải Thượng Lãn Ông lên kinh đô để học nghề y,</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nhưng không tìm được thầy giỏi,</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ông trở về quê tự h</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ọc</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qua sách vở vừa học qua việc chữa bệnh cho dân.</a:t>
            </a:r>
            <a:endPar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2952770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7"/>
                                        </p:tgtEl>
                                        <p:attrNameLst>
                                          <p:attrName>r</p:attrName>
                                        </p:attrNameLst>
                                      </p:cBhvr>
                                    </p:animRot>
                                    <p:animRot by="-240000">
                                      <p:cBhvr>
                                        <p:cTn id="16" dur="100" fill="hold">
                                          <p:stCondLst>
                                            <p:cond delay="100"/>
                                          </p:stCondLst>
                                        </p:cTn>
                                        <p:tgtEl>
                                          <p:spTgt spid="7"/>
                                        </p:tgtEl>
                                        <p:attrNameLst>
                                          <p:attrName>r</p:attrName>
                                        </p:attrNameLst>
                                      </p:cBhvr>
                                    </p:animRot>
                                    <p:animRot by="240000">
                                      <p:cBhvr>
                                        <p:cTn id="17" dur="100" fill="hold">
                                          <p:stCondLst>
                                            <p:cond delay="200"/>
                                          </p:stCondLst>
                                        </p:cTn>
                                        <p:tgtEl>
                                          <p:spTgt spid="7"/>
                                        </p:tgtEl>
                                        <p:attrNameLst>
                                          <p:attrName>r</p:attrName>
                                        </p:attrNameLst>
                                      </p:cBhvr>
                                    </p:animRot>
                                    <p:animRot by="-240000">
                                      <p:cBhvr>
                                        <p:cTn id="18" dur="100" fill="hold">
                                          <p:stCondLst>
                                            <p:cond delay="300"/>
                                          </p:stCondLst>
                                        </p:cTn>
                                        <p:tgtEl>
                                          <p:spTgt spid="7"/>
                                        </p:tgtEl>
                                        <p:attrNameLst>
                                          <p:attrName>r</p:attrName>
                                        </p:attrNameLst>
                                      </p:cBhvr>
                                    </p:animRot>
                                    <p:animRot by="120000">
                                      <p:cBhvr>
                                        <p:cTn id="19" dur="100" fill="hold">
                                          <p:stCondLst>
                                            <p:cond delay="400"/>
                                          </p:stCondLst>
                                        </p:cTn>
                                        <p:tgtEl>
                                          <p:spTgt spid="7"/>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par>
                                <p:cTn id="31" presetID="42"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14FF6F-FD02-4BF8-82B1-CDDAEB6282EE}"/>
              </a:ext>
            </a:extLst>
          </p:cNvPr>
          <p:cNvSpPr/>
          <p:nvPr/>
        </p:nvSpPr>
        <p:spPr>
          <a:xfrm>
            <a:off x="1193803" y="355415"/>
            <a:ext cx="9983719" cy="1854385"/>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095CD01A-2592-4CED-BC64-EF7F465092F0}"/>
              </a:ext>
            </a:extLst>
          </p:cNvPr>
          <p:cNvSpPr txBox="1"/>
          <p:nvPr/>
        </p:nvSpPr>
        <p:spPr>
          <a:xfrm>
            <a:off x="2696902" y="628188"/>
            <a:ext cx="8352098" cy="1323439"/>
          </a:xfrm>
          <a:prstGeom prst="rect">
            <a:avLst/>
          </a:prstGeom>
          <a:noFill/>
        </p:spPr>
        <p:txBody>
          <a:bodyPr wrap="square" rtlCol="0">
            <a:spAutoFit/>
          </a:bodyPr>
          <a:lstStyle/>
          <a:p>
            <a:pPr lvl="0" algn="just"/>
            <a:r>
              <a:rPr lang="vi-VN" sz="4000" dirty="0">
                <a:solidFill>
                  <a:srgbClr val="002060"/>
                </a:solidFill>
                <a:latin typeface="Cambria" panose="02040503050406030204" pitchFamily="18" charset="0"/>
                <a:ea typeface="Cambria" panose="02040503050406030204" pitchFamily="18" charset="0"/>
                <a:cs typeface="Arial-Rounded" panose="020B0500000000000000" pitchFamily="34" charset="0"/>
              </a:rPr>
              <a:t>Những chi tiết nào cho thấy ông rất thương người nghèo?</a:t>
            </a:r>
            <a:endParaRPr kumimoji="0" lang="vi-VN" sz="4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4" name="Picture 3" descr="A picture containing icon&#10;&#10;Description automatically generated">
            <a:extLst>
              <a:ext uri="{FF2B5EF4-FFF2-40B4-BE49-F238E27FC236}">
                <a16:creationId xmlns:a16="http://schemas.microsoft.com/office/drawing/2014/main" id="{D67AA054-BEB6-4B06-999E-D31F1A105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5" name="Picture 4">
            <a:extLst>
              <a:ext uri="{FF2B5EF4-FFF2-40B4-BE49-F238E27FC236}">
                <a16:creationId xmlns:a16="http://schemas.microsoft.com/office/drawing/2014/main" id="{8C055F6F-FC27-4FB7-8907-287407D18D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45973" y="545745"/>
            <a:ext cx="483854" cy="636344"/>
          </a:xfrm>
          <a:prstGeom prst="rect">
            <a:avLst/>
          </a:prstGeom>
        </p:spPr>
      </p:pic>
      <p:sp>
        <p:nvSpPr>
          <p:cNvPr id="16" name="Rectangle: Rounded Corners 15">
            <a:extLst>
              <a:ext uri="{FF2B5EF4-FFF2-40B4-BE49-F238E27FC236}">
                <a16:creationId xmlns:a16="http://schemas.microsoft.com/office/drawing/2014/main" id="{83A87579-E8C4-4B19-BECC-3EB7B35ACA1B}"/>
              </a:ext>
            </a:extLst>
          </p:cNvPr>
          <p:cNvSpPr/>
          <p:nvPr/>
        </p:nvSpPr>
        <p:spPr>
          <a:xfrm>
            <a:off x="942975" y="2659905"/>
            <a:ext cx="10896599" cy="3636120"/>
          </a:xfrm>
          <a:custGeom>
            <a:avLst/>
            <a:gdLst>
              <a:gd name="connsiteX0" fmla="*/ 0 w 10896599"/>
              <a:gd name="connsiteY0" fmla="*/ 181515 h 3636120"/>
              <a:gd name="connsiteX1" fmla="*/ 181515 w 10896599"/>
              <a:gd name="connsiteY1" fmla="*/ 0 h 3636120"/>
              <a:gd name="connsiteX2" fmla="*/ 10715084 w 10896599"/>
              <a:gd name="connsiteY2" fmla="*/ 0 h 3636120"/>
              <a:gd name="connsiteX3" fmla="*/ 10896599 w 10896599"/>
              <a:gd name="connsiteY3" fmla="*/ 181515 h 3636120"/>
              <a:gd name="connsiteX4" fmla="*/ 10896599 w 10896599"/>
              <a:gd name="connsiteY4" fmla="*/ 3454605 h 3636120"/>
              <a:gd name="connsiteX5" fmla="*/ 10715084 w 10896599"/>
              <a:gd name="connsiteY5" fmla="*/ 3636120 h 3636120"/>
              <a:gd name="connsiteX6" fmla="*/ 181515 w 10896599"/>
              <a:gd name="connsiteY6" fmla="*/ 3636120 h 3636120"/>
              <a:gd name="connsiteX7" fmla="*/ 0 w 10896599"/>
              <a:gd name="connsiteY7" fmla="*/ 3454605 h 3636120"/>
              <a:gd name="connsiteX8" fmla="*/ 0 w 10896599"/>
              <a:gd name="connsiteY8" fmla="*/ 181515 h 363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6599" h="3636120" fill="none" extrusionOk="0">
                <a:moveTo>
                  <a:pt x="0" y="181515"/>
                </a:moveTo>
                <a:cubicBezTo>
                  <a:pt x="-4212" y="96248"/>
                  <a:pt x="74555" y="3289"/>
                  <a:pt x="181515" y="0"/>
                </a:cubicBezTo>
                <a:cubicBezTo>
                  <a:pt x="2797240" y="46004"/>
                  <a:pt x="8540006" y="-130779"/>
                  <a:pt x="10715084" y="0"/>
                </a:cubicBezTo>
                <a:cubicBezTo>
                  <a:pt x="10833494" y="-6434"/>
                  <a:pt x="10883641" y="86629"/>
                  <a:pt x="10896599" y="181515"/>
                </a:cubicBezTo>
                <a:cubicBezTo>
                  <a:pt x="10766703" y="1323731"/>
                  <a:pt x="10822537" y="1822689"/>
                  <a:pt x="10896599" y="3454605"/>
                </a:cubicBezTo>
                <a:cubicBezTo>
                  <a:pt x="10890174" y="3543879"/>
                  <a:pt x="10816053" y="3634562"/>
                  <a:pt x="10715084" y="3636120"/>
                </a:cubicBezTo>
                <a:cubicBezTo>
                  <a:pt x="6905700" y="3492528"/>
                  <a:pt x="4847432" y="3687357"/>
                  <a:pt x="181515" y="3636120"/>
                </a:cubicBezTo>
                <a:cubicBezTo>
                  <a:pt x="73646" y="3626633"/>
                  <a:pt x="1525" y="3554753"/>
                  <a:pt x="0" y="3454605"/>
                </a:cubicBezTo>
                <a:cubicBezTo>
                  <a:pt x="-11777" y="2223680"/>
                  <a:pt x="73841" y="1272145"/>
                  <a:pt x="0" y="181515"/>
                </a:cubicBezTo>
                <a:close/>
              </a:path>
              <a:path w="10896599" h="3636120" stroke="0" extrusionOk="0">
                <a:moveTo>
                  <a:pt x="0" y="181515"/>
                </a:moveTo>
                <a:cubicBezTo>
                  <a:pt x="12867" y="81979"/>
                  <a:pt x="75086" y="-1621"/>
                  <a:pt x="181515" y="0"/>
                </a:cubicBezTo>
                <a:cubicBezTo>
                  <a:pt x="3105078" y="43276"/>
                  <a:pt x="5891704" y="12265"/>
                  <a:pt x="10715084" y="0"/>
                </a:cubicBezTo>
                <a:cubicBezTo>
                  <a:pt x="10821730" y="6774"/>
                  <a:pt x="10902650" y="72123"/>
                  <a:pt x="10896599" y="181515"/>
                </a:cubicBezTo>
                <a:cubicBezTo>
                  <a:pt x="10923144" y="1142337"/>
                  <a:pt x="11022227" y="2075096"/>
                  <a:pt x="10896599" y="3454605"/>
                </a:cubicBezTo>
                <a:cubicBezTo>
                  <a:pt x="10898012" y="3570967"/>
                  <a:pt x="10830082" y="3626208"/>
                  <a:pt x="10715084" y="3636120"/>
                </a:cubicBezTo>
                <a:cubicBezTo>
                  <a:pt x="8968394" y="3471235"/>
                  <a:pt x="4555893" y="3734092"/>
                  <a:pt x="181515" y="3636120"/>
                </a:cubicBezTo>
                <a:cubicBezTo>
                  <a:pt x="89723" y="3622745"/>
                  <a:pt x="16846" y="3557829"/>
                  <a:pt x="0" y="3454605"/>
                </a:cubicBezTo>
                <a:cubicBezTo>
                  <a:pt x="-117259" y="2584996"/>
                  <a:pt x="18689" y="773411"/>
                  <a:pt x="0" y="181515"/>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ontent Placeholder 2">
            <a:extLst>
              <a:ext uri="{FF2B5EF4-FFF2-40B4-BE49-F238E27FC236}">
                <a16:creationId xmlns:a16="http://schemas.microsoft.com/office/drawing/2014/main" id="{78F77524-661F-4FE7-9DF0-8DBB382354FA}"/>
              </a:ext>
            </a:extLst>
          </p:cNvPr>
          <p:cNvSpPr>
            <a:spLocks noGrp="1"/>
          </p:cNvSpPr>
          <p:nvPr>
            <p:ph idx="1"/>
          </p:nvPr>
        </p:nvSpPr>
        <p:spPr>
          <a:xfrm>
            <a:off x="1190625" y="2857857"/>
            <a:ext cx="10048876" cy="1686030"/>
          </a:xfrm>
        </p:spPr>
        <p:txBody>
          <a:bodyPr>
            <a:noAutofit/>
          </a:bodyPr>
          <a:lstStyle/>
          <a:p>
            <a:pPr algn="just"/>
            <a:r>
              <a:rPr lang="vi-VN"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Ông không quản ngày đê,</a:t>
            </a:r>
            <a:r>
              <a:rPr lang="en-US"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 </a:t>
            </a:r>
            <a:r>
              <a:rPr lang="vi-VN"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mưa nắng trèo </a:t>
            </a:r>
            <a:r>
              <a:rPr lang="en-US" sz="3200" dirty="0" err="1">
                <a:solidFill>
                  <a:srgbClr val="FB334B"/>
                </a:solidFill>
                <a:latin typeface="Cambria" panose="02040503050406030204" pitchFamily="18" charset="0"/>
                <a:ea typeface="Cambria" panose="02040503050406030204" pitchFamily="18" charset="0"/>
                <a:cs typeface="Arial-Rounded" panose="020B0500000000000000" pitchFamily="34" charset="0"/>
              </a:rPr>
              <a:t>đèo</a:t>
            </a:r>
            <a:r>
              <a:rPr lang="vi-VN"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B334B"/>
                </a:solidFill>
                <a:latin typeface="Cambria" panose="02040503050406030204" pitchFamily="18" charset="0"/>
                <a:ea typeface="Cambria" panose="02040503050406030204" pitchFamily="18" charset="0"/>
                <a:cs typeface="Arial-Rounded" panose="020B0500000000000000" pitchFamily="34" charset="0"/>
              </a:rPr>
              <a:t>lội</a:t>
            </a:r>
            <a:r>
              <a:rPr lang="vi-VN"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 suối đi chữa bệnh cứu người;</a:t>
            </a:r>
            <a:endParaRPr lang="en-US" sz="3200" dirty="0">
              <a:solidFill>
                <a:srgbClr val="FB334B"/>
              </a:solidFill>
              <a:latin typeface="Cambria" panose="02040503050406030204" pitchFamily="18" charset="0"/>
              <a:ea typeface="Cambria" panose="02040503050406030204" pitchFamily="18" charset="0"/>
              <a:cs typeface="Arial-Rounded" panose="020B0500000000000000" pitchFamily="34" charset="0"/>
            </a:endParaRPr>
          </a:p>
          <a:p>
            <a:pPr algn="just"/>
            <a:r>
              <a:rPr lang="en-US"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Đ</a:t>
            </a:r>
            <a:r>
              <a:rPr lang="vi-VN"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ối với người nghèo</a:t>
            </a:r>
            <a:r>
              <a:rPr lang="en-US"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 </a:t>
            </a:r>
            <a:r>
              <a:rPr lang="vi-VN"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ông thường ông thường khám và cho thuốc không lấy tiền;</a:t>
            </a:r>
            <a:endParaRPr lang="en-US" sz="3200" dirty="0">
              <a:solidFill>
                <a:srgbClr val="FB334B"/>
              </a:solidFill>
              <a:latin typeface="Cambria" panose="02040503050406030204" pitchFamily="18" charset="0"/>
              <a:ea typeface="Cambria" panose="02040503050406030204" pitchFamily="18" charset="0"/>
              <a:cs typeface="Arial-Rounded" panose="020B0500000000000000" pitchFamily="34" charset="0"/>
            </a:endParaRPr>
          </a:p>
          <a:p>
            <a:pPr algn="just"/>
            <a:r>
              <a:rPr lang="en-US"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Ô</a:t>
            </a:r>
            <a:r>
              <a:rPr lang="vi-VN"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ng đi lại thăm khám,</a:t>
            </a:r>
            <a:r>
              <a:rPr lang="en-US"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 </a:t>
            </a:r>
            <a:r>
              <a:rPr lang="vi-VN"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thuốc thang ròng rã hơn một tháng trời,</a:t>
            </a:r>
            <a:r>
              <a:rPr lang="en-US"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 </a:t>
            </a:r>
            <a:r>
              <a:rPr lang="vi-VN"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không những không lấy tiền,</a:t>
            </a:r>
            <a:r>
              <a:rPr lang="en-US"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 </a:t>
            </a:r>
            <a:r>
              <a:rPr lang="vi-VN"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ông còn cho gạo</a:t>
            </a:r>
            <a:r>
              <a:rPr lang="en-US"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 </a:t>
            </a:r>
            <a:r>
              <a:rPr lang="vi-VN"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củi,</a:t>
            </a:r>
            <a:r>
              <a:rPr lang="en-US"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 </a:t>
            </a:r>
            <a:r>
              <a:rPr lang="vi-VN"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dầu đèn...</a:t>
            </a:r>
          </a:p>
        </p:txBody>
      </p:sp>
      <p:sp>
        <p:nvSpPr>
          <p:cNvPr id="14" name="Left Arrow 4">
            <a:hlinkClick r:id="rId5" action="ppaction://hlinksldjump"/>
            <a:extLst>
              <a:ext uri="{FF2B5EF4-FFF2-40B4-BE49-F238E27FC236}">
                <a16:creationId xmlns:a16="http://schemas.microsoft.com/office/drawing/2014/main" id="{8D7D3D29-480C-433D-8B75-1C63ADF119DF}"/>
              </a:ext>
            </a:extLst>
          </p:cNvPr>
          <p:cNvSpPr/>
          <p:nvPr/>
        </p:nvSpPr>
        <p:spPr>
          <a:xfrm>
            <a:off x="10036993" y="6034593"/>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958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5"/>
                                        </p:tgtEl>
                                        <p:attrNameLst>
                                          <p:attrName>r</p:attrName>
                                        </p:attrNameLst>
                                      </p:cBhvr>
                                    </p:animRot>
                                    <p:animRot by="-240000">
                                      <p:cBhvr>
                                        <p:cTn id="16" dur="100" fill="hold">
                                          <p:stCondLst>
                                            <p:cond delay="100"/>
                                          </p:stCondLst>
                                        </p:cTn>
                                        <p:tgtEl>
                                          <p:spTgt spid="5"/>
                                        </p:tgtEl>
                                        <p:attrNameLst>
                                          <p:attrName>r</p:attrName>
                                        </p:attrNameLst>
                                      </p:cBhvr>
                                    </p:animRot>
                                    <p:animRot by="240000">
                                      <p:cBhvr>
                                        <p:cTn id="17" dur="100" fill="hold">
                                          <p:stCondLst>
                                            <p:cond delay="200"/>
                                          </p:stCondLst>
                                        </p:cTn>
                                        <p:tgtEl>
                                          <p:spTgt spid="5"/>
                                        </p:tgtEl>
                                        <p:attrNameLst>
                                          <p:attrName>r</p:attrName>
                                        </p:attrNameLst>
                                      </p:cBhvr>
                                    </p:animRot>
                                    <p:animRot by="-240000">
                                      <p:cBhvr>
                                        <p:cTn id="18" dur="100" fill="hold">
                                          <p:stCondLst>
                                            <p:cond delay="300"/>
                                          </p:stCondLst>
                                        </p:cTn>
                                        <p:tgtEl>
                                          <p:spTgt spid="5"/>
                                        </p:tgtEl>
                                        <p:attrNameLst>
                                          <p:attrName>r</p:attrName>
                                        </p:attrNameLst>
                                      </p:cBhvr>
                                    </p:animRot>
                                    <p:animRot by="120000">
                                      <p:cBhvr>
                                        <p:cTn id="19" dur="100" fill="hold">
                                          <p:stCondLst>
                                            <p:cond delay="400"/>
                                          </p:stCondLst>
                                        </p:cTn>
                                        <p:tgtEl>
                                          <p:spTgt spid="5"/>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30" dur="500"/>
                                        <p:tgtEl>
                                          <p:spTgt spid="17">
                                            <p:txEl>
                                              <p:pRg st="0" end="0"/>
                                            </p:txEl>
                                          </p:spTgt>
                                        </p:tgtEl>
                                      </p:cBhvr>
                                    </p:animEffect>
                                  </p:childTnLst>
                                </p:cTn>
                              </p:par>
                            </p:childTnLst>
                          </p:cTn>
                        </p:par>
                        <p:par>
                          <p:cTn id="31" fill="hold">
                            <p:stCondLst>
                              <p:cond delay="1500"/>
                            </p:stCondLst>
                            <p:childTnLst>
                              <p:par>
                                <p:cTn id="32" presetID="14" presetClass="entr" presetSubtype="10" fill="hold" grpId="0" nodeType="after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4" dur="500"/>
                                        <p:tgtEl>
                                          <p:spTgt spid="17">
                                            <p:txEl>
                                              <p:pRg st="1" end="1"/>
                                            </p:txEl>
                                          </p:spTgt>
                                        </p:tgtEl>
                                      </p:cBhvr>
                                    </p:animEffect>
                                  </p:childTnLst>
                                </p:cTn>
                              </p:par>
                            </p:childTnLst>
                          </p:cTn>
                        </p:par>
                        <p:par>
                          <p:cTn id="35" fill="hold">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38"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6" grpId="0" animBg="1"/>
      <p:bldP spid="1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D91AFB5-2179-4C72-945C-B2958F42183F}"/>
              </a:ext>
            </a:extLst>
          </p:cNvPr>
          <p:cNvSpPr/>
          <p:nvPr/>
        </p:nvSpPr>
        <p:spPr>
          <a:xfrm>
            <a:off x="1193803" y="355414"/>
            <a:ext cx="9983719" cy="2156291"/>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59D38229-C786-49D6-A052-175726971FB2}"/>
              </a:ext>
            </a:extLst>
          </p:cNvPr>
          <p:cNvSpPr txBox="1"/>
          <p:nvPr/>
        </p:nvSpPr>
        <p:spPr>
          <a:xfrm>
            <a:off x="2520830" y="415023"/>
            <a:ext cx="8742128" cy="1323439"/>
          </a:xfrm>
          <a:prstGeom prst="rect">
            <a:avLst/>
          </a:prstGeom>
          <a:noFill/>
        </p:spPr>
        <p:txBody>
          <a:bodyPr wrap="square" rtlCol="0">
            <a:spAutoFit/>
          </a:bodyPr>
          <a:lstStyle/>
          <a:p>
            <a:pPr lvl="0"/>
            <a:r>
              <a:rPr lang="vi-VN" sz="4000" dirty="0">
                <a:solidFill>
                  <a:srgbClr val="002060"/>
                </a:solidFill>
                <a:latin typeface="Cambria" panose="02040503050406030204" pitchFamily="18" charset="0"/>
                <a:ea typeface="Cambria" panose="02040503050406030204" pitchFamily="18" charset="0"/>
                <a:cs typeface="Arial-Rounded" panose="020B0500000000000000" pitchFamily="34" charset="0"/>
              </a:rPr>
              <a:t>Vì sao Hải Thượng Lãn Ông được coi là một bậc danh y của Việt Nam?</a:t>
            </a:r>
            <a:endPar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8" name="Picture 7" descr="A picture containing icon&#10;&#10;Description automatically generated">
            <a:extLst>
              <a:ext uri="{FF2B5EF4-FFF2-40B4-BE49-F238E27FC236}">
                <a16:creationId xmlns:a16="http://schemas.microsoft.com/office/drawing/2014/main" id="{ADA479E8-373A-4224-A469-6604B18E2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9" name="Picture 8">
            <a:extLst>
              <a:ext uri="{FF2B5EF4-FFF2-40B4-BE49-F238E27FC236}">
                <a16:creationId xmlns:a16="http://schemas.microsoft.com/office/drawing/2014/main" id="{3285F5CF-8839-44D4-B30A-B3D7B95988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54654">
            <a:off x="1683014" y="513234"/>
            <a:ext cx="527923" cy="709799"/>
          </a:xfrm>
          <a:prstGeom prst="rect">
            <a:avLst/>
          </a:prstGeom>
        </p:spPr>
      </p:pic>
      <p:sp>
        <p:nvSpPr>
          <p:cNvPr id="10" name="Rectangle: Rounded Corners 9">
            <a:extLst>
              <a:ext uri="{FF2B5EF4-FFF2-40B4-BE49-F238E27FC236}">
                <a16:creationId xmlns:a16="http://schemas.microsoft.com/office/drawing/2014/main" id="{35016D19-C5D5-4E03-B58E-7BE1B078503B}"/>
              </a:ext>
            </a:extLst>
          </p:cNvPr>
          <p:cNvSpPr/>
          <p:nvPr/>
        </p:nvSpPr>
        <p:spPr>
          <a:xfrm>
            <a:off x="1450814" y="2805896"/>
            <a:ext cx="9646405" cy="3261529"/>
          </a:xfrm>
          <a:custGeom>
            <a:avLst/>
            <a:gdLst>
              <a:gd name="connsiteX0" fmla="*/ 0 w 9646405"/>
              <a:gd name="connsiteY0" fmla="*/ 162816 h 3261529"/>
              <a:gd name="connsiteX1" fmla="*/ 162816 w 9646405"/>
              <a:gd name="connsiteY1" fmla="*/ 0 h 3261529"/>
              <a:gd name="connsiteX2" fmla="*/ 9483589 w 9646405"/>
              <a:gd name="connsiteY2" fmla="*/ 0 h 3261529"/>
              <a:gd name="connsiteX3" fmla="*/ 9646405 w 9646405"/>
              <a:gd name="connsiteY3" fmla="*/ 162816 h 3261529"/>
              <a:gd name="connsiteX4" fmla="*/ 9646405 w 9646405"/>
              <a:gd name="connsiteY4" fmla="*/ 3098713 h 3261529"/>
              <a:gd name="connsiteX5" fmla="*/ 9483589 w 9646405"/>
              <a:gd name="connsiteY5" fmla="*/ 3261529 h 3261529"/>
              <a:gd name="connsiteX6" fmla="*/ 162816 w 9646405"/>
              <a:gd name="connsiteY6" fmla="*/ 3261529 h 3261529"/>
              <a:gd name="connsiteX7" fmla="*/ 0 w 9646405"/>
              <a:gd name="connsiteY7" fmla="*/ 3098713 h 3261529"/>
              <a:gd name="connsiteX8" fmla="*/ 0 w 9646405"/>
              <a:gd name="connsiteY8" fmla="*/ 162816 h 326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6405" h="3261529" fill="none" extrusionOk="0">
                <a:moveTo>
                  <a:pt x="0" y="162816"/>
                </a:moveTo>
                <a:cubicBezTo>
                  <a:pt x="-3704" y="86069"/>
                  <a:pt x="61917" y="5380"/>
                  <a:pt x="162816" y="0"/>
                </a:cubicBezTo>
                <a:cubicBezTo>
                  <a:pt x="3301009" y="46004"/>
                  <a:pt x="5354658" y="-130779"/>
                  <a:pt x="9483589" y="0"/>
                </a:cubicBezTo>
                <a:cubicBezTo>
                  <a:pt x="9588270" y="-5228"/>
                  <a:pt x="9632262" y="78747"/>
                  <a:pt x="9646405" y="162816"/>
                </a:cubicBezTo>
                <a:cubicBezTo>
                  <a:pt x="9516509" y="790137"/>
                  <a:pt x="9572343" y="2307488"/>
                  <a:pt x="9646405" y="3098713"/>
                </a:cubicBezTo>
                <a:cubicBezTo>
                  <a:pt x="9644139" y="3184764"/>
                  <a:pt x="9580212" y="3247048"/>
                  <a:pt x="9483589" y="3261529"/>
                </a:cubicBezTo>
                <a:cubicBezTo>
                  <a:pt x="7326470" y="3117937"/>
                  <a:pt x="4668261" y="3312766"/>
                  <a:pt x="162816" y="3261529"/>
                </a:cubicBezTo>
                <a:cubicBezTo>
                  <a:pt x="64374" y="3250922"/>
                  <a:pt x="11018" y="3187914"/>
                  <a:pt x="0" y="3098713"/>
                </a:cubicBezTo>
                <a:cubicBezTo>
                  <a:pt x="-11777" y="2268189"/>
                  <a:pt x="73841" y="1063172"/>
                  <a:pt x="0" y="162816"/>
                </a:cubicBezTo>
                <a:close/>
              </a:path>
              <a:path w="9646405" h="3261529" stroke="0" extrusionOk="0">
                <a:moveTo>
                  <a:pt x="0" y="162816"/>
                </a:moveTo>
                <a:cubicBezTo>
                  <a:pt x="8839" y="73384"/>
                  <a:pt x="68177" y="-1238"/>
                  <a:pt x="162816" y="0"/>
                </a:cubicBezTo>
                <a:cubicBezTo>
                  <a:pt x="2993685" y="43276"/>
                  <a:pt x="7633169" y="12265"/>
                  <a:pt x="9483589" y="0"/>
                </a:cubicBezTo>
                <a:cubicBezTo>
                  <a:pt x="9575841" y="2468"/>
                  <a:pt x="9648284" y="70056"/>
                  <a:pt x="9646405" y="162816"/>
                </a:cubicBezTo>
                <a:cubicBezTo>
                  <a:pt x="9672950" y="1415833"/>
                  <a:pt x="9772033" y="2032194"/>
                  <a:pt x="9646405" y="3098713"/>
                </a:cubicBezTo>
                <a:cubicBezTo>
                  <a:pt x="9646672" y="3191675"/>
                  <a:pt x="9575481" y="3260205"/>
                  <a:pt x="9483589" y="3261529"/>
                </a:cubicBezTo>
                <a:cubicBezTo>
                  <a:pt x="6467846" y="3096644"/>
                  <a:pt x="1848293" y="3359501"/>
                  <a:pt x="162816" y="3261529"/>
                </a:cubicBezTo>
                <a:cubicBezTo>
                  <a:pt x="78351" y="3252899"/>
                  <a:pt x="16228" y="3191501"/>
                  <a:pt x="0" y="3098713"/>
                </a:cubicBezTo>
                <a:cubicBezTo>
                  <a:pt x="-117259" y="2743881"/>
                  <a:pt x="18689" y="469684"/>
                  <a:pt x="0" y="162816"/>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Content Placeholder 2">
            <a:extLst>
              <a:ext uri="{FF2B5EF4-FFF2-40B4-BE49-F238E27FC236}">
                <a16:creationId xmlns:a16="http://schemas.microsoft.com/office/drawing/2014/main" id="{56E34CC2-90AA-42B7-BABE-A240F251DD49}"/>
              </a:ext>
            </a:extLst>
          </p:cNvPr>
          <p:cNvSpPr>
            <a:spLocks noGrp="1"/>
          </p:cNvSpPr>
          <p:nvPr>
            <p:ph idx="1"/>
          </p:nvPr>
        </p:nvSpPr>
        <p:spPr>
          <a:xfrm>
            <a:off x="1628775" y="3098221"/>
            <a:ext cx="9336429" cy="2352921"/>
          </a:xfrm>
        </p:spPr>
        <p:txBody>
          <a:bodyPr>
            <a:noAutofit/>
          </a:bodyPr>
          <a:lstStyle/>
          <a:p>
            <a:pPr marL="0" indent="0" algn="just">
              <a:buNone/>
            </a:pPr>
            <a:r>
              <a:rPr lang="vi-VN" sz="4000" dirty="0">
                <a:ln w="0"/>
                <a:solidFill>
                  <a:srgbClr val="FF0000"/>
                </a:solidFill>
                <a:latin typeface="Cambria" panose="02040503050406030204" pitchFamily="18" charset="0"/>
                <a:ea typeface="Cambria" panose="02040503050406030204" pitchFamily="18" charset="0"/>
                <a:cs typeface="Arial-Rounded" panose="020B0500000000000000" pitchFamily="34" charset="0"/>
              </a:rPr>
              <a:t>Bên cạnh việc làm thuốc chữa bệnh, Hải Thượng Lãn Ông còn nghiên cứu,</a:t>
            </a:r>
            <a:r>
              <a:rPr lang="en-US" sz="4000" dirty="0">
                <a:ln w="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4000" dirty="0">
                <a:ln w="0"/>
                <a:solidFill>
                  <a:srgbClr val="FF0000"/>
                </a:solidFill>
                <a:latin typeface="Cambria" panose="02040503050406030204" pitchFamily="18" charset="0"/>
                <a:ea typeface="Cambria" panose="02040503050406030204" pitchFamily="18" charset="0"/>
                <a:cs typeface="Arial-Rounded" panose="020B0500000000000000" pitchFamily="34" charset="0"/>
              </a:rPr>
              <a:t>viết nhiều sách có giá trị về y học,</a:t>
            </a:r>
            <a:r>
              <a:rPr lang="en-US" sz="4000" dirty="0">
                <a:ln w="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4000" dirty="0">
                <a:ln w="0"/>
                <a:solidFill>
                  <a:srgbClr val="FF0000"/>
                </a:solidFill>
                <a:latin typeface="Cambria" panose="02040503050406030204" pitchFamily="18" charset="0"/>
                <a:ea typeface="Cambria" panose="02040503050406030204" pitchFamily="18" charset="0"/>
                <a:cs typeface="Arial-Rounded" panose="020B0500000000000000" pitchFamily="34" charset="0"/>
              </a:rPr>
              <a:t>văn hóa và lịch sử nên ông được coi là một bậc danh y của Việt Nam.</a:t>
            </a:r>
          </a:p>
        </p:txBody>
      </p:sp>
      <p:sp>
        <p:nvSpPr>
          <p:cNvPr id="13" name="Left Arrow 4">
            <a:hlinkClick r:id="rId5" action="ppaction://hlinksldjump"/>
            <a:extLst>
              <a:ext uri="{FF2B5EF4-FFF2-40B4-BE49-F238E27FC236}">
                <a16:creationId xmlns:a16="http://schemas.microsoft.com/office/drawing/2014/main" id="{486D9658-2858-45FE-A0B6-D3166D595FAD}"/>
              </a:ext>
            </a:extLst>
          </p:cNvPr>
          <p:cNvSpPr/>
          <p:nvPr/>
        </p:nvSpPr>
        <p:spPr>
          <a:xfrm>
            <a:off x="10316858" y="6151526"/>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69957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缺角矩形 3"/>
          <p:cNvSpPr/>
          <p:nvPr/>
        </p:nvSpPr>
        <p:spPr>
          <a:xfrm>
            <a:off x="2279576" y="1448539"/>
            <a:ext cx="7992888" cy="2693919"/>
          </a:xfrm>
          <a:prstGeom prst="plaque">
            <a:avLst/>
          </a:prstGeom>
          <a:solidFill>
            <a:schemeClr val="accent2">
              <a:lumMod val="20000"/>
              <a:lumOff val="80000"/>
            </a:schemeClr>
          </a:solidFill>
          <a:ln>
            <a:solidFill>
              <a:srgbClr val="DC5F6E"/>
            </a:solidFill>
            <a:extLst>
              <a:ext uri="{C807C97D-BFC1-408E-A445-0C87EB9F89A2}">
                <ask:lineSketchStyleProps xmlns:ask="http://schemas.microsoft.com/office/drawing/2018/sketchyshapes" sd="396658708">
                  <a:custGeom>
                    <a:avLst/>
                    <a:gdLst>
                      <a:gd name="connsiteX0" fmla="*/ 0 w 7992888"/>
                      <a:gd name="connsiteY0" fmla="*/ 448995 h 2693919"/>
                      <a:gd name="connsiteX1" fmla="*/ 448995 w 7992888"/>
                      <a:gd name="connsiteY1" fmla="*/ 0 h 2693919"/>
                      <a:gd name="connsiteX2" fmla="*/ 898339 w 7992888"/>
                      <a:gd name="connsiteY2" fmla="*/ 0 h 2693919"/>
                      <a:gd name="connsiteX3" fmla="*/ 1276733 w 7992888"/>
                      <a:gd name="connsiteY3" fmla="*/ 0 h 2693919"/>
                      <a:gd name="connsiteX4" fmla="*/ 2009873 w 7992888"/>
                      <a:gd name="connsiteY4" fmla="*/ 0 h 2693919"/>
                      <a:gd name="connsiteX5" fmla="*/ 2459216 w 7992888"/>
                      <a:gd name="connsiteY5" fmla="*/ 0 h 2693919"/>
                      <a:gd name="connsiteX6" fmla="*/ 2837611 w 7992888"/>
                      <a:gd name="connsiteY6" fmla="*/ 0 h 2693919"/>
                      <a:gd name="connsiteX7" fmla="*/ 3499801 w 7992888"/>
                      <a:gd name="connsiteY7" fmla="*/ 0 h 2693919"/>
                      <a:gd name="connsiteX8" fmla="*/ 4091043 w 7992888"/>
                      <a:gd name="connsiteY8" fmla="*/ 0 h 2693919"/>
                      <a:gd name="connsiteX9" fmla="*/ 4682284 w 7992888"/>
                      <a:gd name="connsiteY9" fmla="*/ 0 h 2693919"/>
                      <a:gd name="connsiteX10" fmla="*/ 5060679 w 7992888"/>
                      <a:gd name="connsiteY10" fmla="*/ 0 h 2693919"/>
                      <a:gd name="connsiteX11" fmla="*/ 5439073 w 7992888"/>
                      <a:gd name="connsiteY11" fmla="*/ 0 h 2693919"/>
                      <a:gd name="connsiteX12" fmla="*/ 5959366 w 7992888"/>
                      <a:gd name="connsiteY12" fmla="*/ 0 h 2693919"/>
                      <a:gd name="connsiteX13" fmla="*/ 6337760 w 7992888"/>
                      <a:gd name="connsiteY13" fmla="*/ 0 h 2693919"/>
                      <a:gd name="connsiteX14" fmla="*/ 6929002 w 7992888"/>
                      <a:gd name="connsiteY14" fmla="*/ 0 h 2693919"/>
                      <a:gd name="connsiteX15" fmla="*/ 7543893 w 7992888"/>
                      <a:gd name="connsiteY15" fmla="*/ 0 h 2693919"/>
                      <a:gd name="connsiteX16" fmla="*/ 7992888 w 7992888"/>
                      <a:gd name="connsiteY16" fmla="*/ 448995 h 2693919"/>
                      <a:gd name="connsiteX17" fmla="*/ 7992888 w 7992888"/>
                      <a:gd name="connsiteY17" fmla="*/ 1011719 h 2693919"/>
                      <a:gd name="connsiteX18" fmla="*/ 7992888 w 7992888"/>
                      <a:gd name="connsiteY18" fmla="*/ 1556485 h 2693919"/>
                      <a:gd name="connsiteX19" fmla="*/ 7992888 w 7992888"/>
                      <a:gd name="connsiteY19" fmla="*/ 2244924 h 2693919"/>
                      <a:gd name="connsiteX20" fmla="*/ 7543893 w 7992888"/>
                      <a:gd name="connsiteY20" fmla="*/ 2693919 h 2693919"/>
                      <a:gd name="connsiteX21" fmla="*/ 7094549 w 7992888"/>
                      <a:gd name="connsiteY21" fmla="*/ 2693919 h 2693919"/>
                      <a:gd name="connsiteX22" fmla="*/ 6503308 w 7992888"/>
                      <a:gd name="connsiteY22" fmla="*/ 2693919 h 2693919"/>
                      <a:gd name="connsiteX23" fmla="*/ 5841117 w 7992888"/>
                      <a:gd name="connsiteY23" fmla="*/ 2693919 h 2693919"/>
                      <a:gd name="connsiteX24" fmla="*/ 5462723 w 7992888"/>
                      <a:gd name="connsiteY24" fmla="*/ 2693919 h 2693919"/>
                      <a:gd name="connsiteX25" fmla="*/ 5013379 w 7992888"/>
                      <a:gd name="connsiteY25" fmla="*/ 2693919 h 2693919"/>
                      <a:gd name="connsiteX26" fmla="*/ 4493087 w 7992888"/>
                      <a:gd name="connsiteY26" fmla="*/ 2693919 h 2693919"/>
                      <a:gd name="connsiteX27" fmla="*/ 3759947 w 7992888"/>
                      <a:gd name="connsiteY27" fmla="*/ 2693919 h 2693919"/>
                      <a:gd name="connsiteX28" fmla="*/ 3239655 w 7992888"/>
                      <a:gd name="connsiteY28" fmla="*/ 2693919 h 2693919"/>
                      <a:gd name="connsiteX29" fmla="*/ 2648413 w 7992888"/>
                      <a:gd name="connsiteY29" fmla="*/ 2693919 h 2693919"/>
                      <a:gd name="connsiteX30" fmla="*/ 2199070 w 7992888"/>
                      <a:gd name="connsiteY30" fmla="*/ 2693919 h 2693919"/>
                      <a:gd name="connsiteX31" fmla="*/ 1820675 w 7992888"/>
                      <a:gd name="connsiteY31" fmla="*/ 2693919 h 2693919"/>
                      <a:gd name="connsiteX32" fmla="*/ 1371332 w 7992888"/>
                      <a:gd name="connsiteY32" fmla="*/ 2693919 h 2693919"/>
                      <a:gd name="connsiteX33" fmla="*/ 448995 w 7992888"/>
                      <a:gd name="connsiteY33" fmla="*/ 2693919 h 2693919"/>
                      <a:gd name="connsiteX34" fmla="*/ 0 w 7992888"/>
                      <a:gd name="connsiteY34" fmla="*/ 2244924 h 2693919"/>
                      <a:gd name="connsiteX35" fmla="*/ 0 w 7992888"/>
                      <a:gd name="connsiteY35" fmla="*/ 1700159 h 2693919"/>
                      <a:gd name="connsiteX36" fmla="*/ 0 w 7992888"/>
                      <a:gd name="connsiteY36" fmla="*/ 1065597 h 2693919"/>
                      <a:gd name="connsiteX37" fmla="*/ 0 w 7992888"/>
                      <a:gd name="connsiteY37" fmla="*/ 448995 h 269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992888" h="2693919" extrusionOk="0">
                        <a:moveTo>
                          <a:pt x="0" y="448995"/>
                        </a:moveTo>
                        <a:cubicBezTo>
                          <a:pt x="196107" y="420268"/>
                          <a:pt x="393433" y="250120"/>
                          <a:pt x="448995" y="0"/>
                        </a:cubicBezTo>
                        <a:cubicBezTo>
                          <a:pt x="641554" y="-5395"/>
                          <a:pt x="765124" y="24829"/>
                          <a:pt x="898339" y="0"/>
                        </a:cubicBezTo>
                        <a:cubicBezTo>
                          <a:pt x="1031554" y="-24829"/>
                          <a:pt x="1100448" y="7125"/>
                          <a:pt x="1276733" y="0"/>
                        </a:cubicBezTo>
                        <a:cubicBezTo>
                          <a:pt x="1453018" y="-7125"/>
                          <a:pt x="1742910" y="71674"/>
                          <a:pt x="2009873" y="0"/>
                        </a:cubicBezTo>
                        <a:cubicBezTo>
                          <a:pt x="2276836" y="-71674"/>
                          <a:pt x="2251746" y="52078"/>
                          <a:pt x="2459216" y="0"/>
                        </a:cubicBezTo>
                        <a:cubicBezTo>
                          <a:pt x="2666686" y="-52078"/>
                          <a:pt x="2744643" y="12043"/>
                          <a:pt x="2837611" y="0"/>
                        </a:cubicBezTo>
                        <a:cubicBezTo>
                          <a:pt x="2930580" y="-12043"/>
                          <a:pt x="3361475" y="65249"/>
                          <a:pt x="3499801" y="0"/>
                        </a:cubicBezTo>
                        <a:cubicBezTo>
                          <a:pt x="3638127" y="-65249"/>
                          <a:pt x="3863391" y="1461"/>
                          <a:pt x="4091043" y="0"/>
                        </a:cubicBezTo>
                        <a:cubicBezTo>
                          <a:pt x="4318695" y="-1461"/>
                          <a:pt x="4445666" y="59095"/>
                          <a:pt x="4682284" y="0"/>
                        </a:cubicBezTo>
                        <a:cubicBezTo>
                          <a:pt x="4918902" y="-59095"/>
                          <a:pt x="4958478" y="30124"/>
                          <a:pt x="5060679" y="0"/>
                        </a:cubicBezTo>
                        <a:cubicBezTo>
                          <a:pt x="5162881" y="-30124"/>
                          <a:pt x="5348721" y="11161"/>
                          <a:pt x="5439073" y="0"/>
                        </a:cubicBezTo>
                        <a:cubicBezTo>
                          <a:pt x="5529425" y="-11161"/>
                          <a:pt x="5803779" y="20973"/>
                          <a:pt x="5959366" y="0"/>
                        </a:cubicBezTo>
                        <a:cubicBezTo>
                          <a:pt x="6114953" y="-20973"/>
                          <a:pt x="6238805" y="26903"/>
                          <a:pt x="6337760" y="0"/>
                        </a:cubicBezTo>
                        <a:cubicBezTo>
                          <a:pt x="6436715" y="-26903"/>
                          <a:pt x="6673541" y="55017"/>
                          <a:pt x="6929002" y="0"/>
                        </a:cubicBezTo>
                        <a:cubicBezTo>
                          <a:pt x="7184463" y="-55017"/>
                          <a:pt x="7238896" y="25845"/>
                          <a:pt x="7543893" y="0"/>
                        </a:cubicBezTo>
                        <a:cubicBezTo>
                          <a:pt x="7579852" y="264612"/>
                          <a:pt x="7788109" y="439331"/>
                          <a:pt x="7992888" y="448995"/>
                        </a:cubicBezTo>
                        <a:cubicBezTo>
                          <a:pt x="8012338" y="623500"/>
                          <a:pt x="7956027" y="873823"/>
                          <a:pt x="7992888" y="1011719"/>
                        </a:cubicBezTo>
                        <a:cubicBezTo>
                          <a:pt x="8029749" y="1149615"/>
                          <a:pt x="7965737" y="1411334"/>
                          <a:pt x="7992888" y="1556485"/>
                        </a:cubicBezTo>
                        <a:cubicBezTo>
                          <a:pt x="8020039" y="1701636"/>
                          <a:pt x="7951109" y="2071102"/>
                          <a:pt x="7992888" y="2244924"/>
                        </a:cubicBezTo>
                        <a:cubicBezTo>
                          <a:pt x="7799578" y="2261226"/>
                          <a:pt x="7555857" y="2482969"/>
                          <a:pt x="7543893" y="2693919"/>
                        </a:cubicBezTo>
                        <a:cubicBezTo>
                          <a:pt x="7338037" y="2737259"/>
                          <a:pt x="7225461" y="2677174"/>
                          <a:pt x="7094549" y="2693919"/>
                        </a:cubicBezTo>
                        <a:cubicBezTo>
                          <a:pt x="6963637" y="2710664"/>
                          <a:pt x="6758757" y="2628519"/>
                          <a:pt x="6503308" y="2693919"/>
                        </a:cubicBezTo>
                        <a:cubicBezTo>
                          <a:pt x="6247859" y="2759319"/>
                          <a:pt x="6029099" y="2619288"/>
                          <a:pt x="5841117" y="2693919"/>
                        </a:cubicBezTo>
                        <a:cubicBezTo>
                          <a:pt x="5653135" y="2768550"/>
                          <a:pt x="5626635" y="2670046"/>
                          <a:pt x="5462723" y="2693919"/>
                        </a:cubicBezTo>
                        <a:cubicBezTo>
                          <a:pt x="5298811" y="2717792"/>
                          <a:pt x="5188999" y="2642191"/>
                          <a:pt x="5013379" y="2693919"/>
                        </a:cubicBezTo>
                        <a:cubicBezTo>
                          <a:pt x="4837759" y="2745647"/>
                          <a:pt x="4700356" y="2673073"/>
                          <a:pt x="4493087" y="2693919"/>
                        </a:cubicBezTo>
                        <a:cubicBezTo>
                          <a:pt x="4285818" y="2714765"/>
                          <a:pt x="3922736" y="2639370"/>
                          <a:pt x="3759947" y="2693919"/>
                        </a:cubicBezTo>
                        <a:cubicBezTo>
                          <a:pt x="3597158" y="2748468"/>
                          <a:pt x="3391602" y="2693076"/>
                          <a:pt x="3239655" y="2693919"/>
                        </a:cubicBezTo>
                        <a:cubicBezTo>
                          <a:pt x="3087708" y="2694762"/>
                          <a:pt x="2933237" y="2651751"/>
                          <a:pt x="2648413" y="2693919"/>
                        </a:cubicBezTo>
                        <a:cubicBezTo>
                          <a:pt x="2363589" y="2736087"/>
                          <a:pt x="2398798" y="2644843"/>
                          <a:pt x="2199070" y="2693919"/>
                        </a:cubicBezTo>
                        <a:cubicBezTo>
                          <a:pt x="1999342" y="2742995"/>
                          <a:pt x="1955656" y="2658151"/>
                          <a:pt x="1820675" y="2693919"/>
                        </a:cubicBezTo>
                        <a:cubicBezTo>
                          <a:pt x="1685695" y="2729687"/>
                          <a:pt x="1578331" y="2656260"/>
                          <a:pt x="1371332" y="2693919"/>
                        </a:cubicBezTo>
                        <a:cubicBezTo>
                          <a:pt x="1164333" y="2731578"/>
                          <a:pt x="790666" y="2614506"/>
                          <a:pt x="448995" y="2693919"/>
                        </a:cubicBezTo>
                        <a:cubicBezTo>
                          <a:pt x="452010" y="2394594"/>
                          <a:pt x="242094" y="2227073"/>
                          <a:pt x="0" y="2244924"/>
                        </a:cubicBezTo>
                        <a:cubicBezTo>
                          <a:pt x="-2535" y="2008648"/>
                          <a:pt x="2836" y="1926800"/>
                          <a:pt x="0" y="1700159"/>
                        </a:cubicBezTo>
                        <a:cubicBezTo>
                          <a:pt x="-2836" y="1473518"/>
                          <a:pt x="69722" y="1321360"/>
                          <a:pt x="0" y="1065597"/>
                        </a:cubicBezTo>
                        <a:cubicBezTo>
                          <a:pt x="-69722" y="809834"/>
                          <a:pt x="35032" y="690891"/>
                          <a:pt x="0" y="448995"/>
                        </a:cubicBezTo>
                        <a:close/>
                      </a:path>
                    </a:pathLst>
                  </a:custGeom>
                  <ask:type>
                    <ask:lineSketchNone/>
                  </ask:type>
                </ask:lineSketchStyleProps>
              </a:ext>
            </a:extLs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solidFill>
                  <a:prstClr val="black"/>
                </a:solidFill>
                <a:prstDash val="sysDash"/>
              </a:ln>
              <a:solidFill>
                <a:prstClr val="white"/>
              </a:solidFill>
              <a:effectLst/>
              <a:uLnTx/>
              <a:uFillTx/>
              <a:latin typeface="Barlow Condensed"/>
              <a:cs typeface="+mn-cs"/>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3" y="1628800"/>
            <a:ext cx="12192000" cy="5087860"/>
          </a:xfrm>
          <a:prstGeom prst="rect">
            <a:avLst/>
          </a:prstGeom>
        </p:spPr>
      </p:pic>
      <p:pic>
        <p:nvPicPr>
          <p:cNvPr id="8" name="图片 4">
            <a:extLst>
              <a:ext uri="{FF2B5EF4-FFF2-40B4-BE49-F238E27FC236}">
                <a16:creationId xmlns:a16="http://schemas.microsoft.com/office/drawing/2014/main" id="{87880733-8DF9-4645-A071-B91FFAC47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3" y="-304472"/>
            <a:ext cx="6072408" cy="3877488"/>
          </a:xfrm>
          <a:prstGeom prst="rect">
            <a:avLst/>
          </a:prstGeom>
        </p:spPr>
      </p:pic>
      <p:pic>
        <p:nvPicPr>
          <p:cNvPr id="10" name="图片 29">
            <a:extLst>
              <a:ext uri="{FF2B5EF4-FFF2-40B4-BE49-F238E27FC236}">
                <a16:creationId xmlns:a16="http://schemas.microsoft.com/office/drawing/2014/main" id="{F4E77FC6-130B-476B-B432-02895BEB42FA}"/>
              </a:ext>
            </a:extLst>
          </p:cNvPr>
          <p:cNvPicPr>
            <a:picLocks noChangeAspect="1"/>
          </p:cNvPicPr>
          <p:nvPr/>
        </p:nvPicPr>
        <p:blipFill rotWithShape="1">
          <a:blip r:embed="rId3">
            <a:extLst>
              <a:ext uri="{28A0092B-C50C-407E-A947-70E740481C1C}">
                <a14:useLocalDpi xmlns:a14="http://schemas.microsoft.com/office/drawing/2010/main" val="0"/>
              </a:ext>
            </a:extLst>
          </a:blip>
          <a:srcRect t="36727"/>
          <a:stretch/>
        </p:blipFill>
        <p:spPr>
          <a:xfrm flipH="1">
            <a:off x="7176119" y="84464"/>
            <a:ext cx="4996807" cy="2018820"/>
          </a:xfrm>
          <a:prstGeom prst="rect">
            <a:avLst/>
          </a:prstGeom>
        </p:spPr>
      </p:pic>
      <p:pic>
        <p:nvPicPr>
          <p:cNvPr id="2" name="Picture 1">
            <a:extLst>
              <a:ext uri="{FF2B5EF4-FFF2-40B4-BE49-F238E27FC236}">
                <a16:creationId xmlns:a16="http://schemas.microsoft.com/office/drawing/2014/main" id="{02E09FC0-88B4-48A9-A66A-E590300200BB}"/>
              </a:ext>
            </a:extLst>
          </p:cNvPr>
          <p:cNvPicPr>
            <a:picLocks noChangeAspect="1"/>
          </p:cNvPicPr>
          <p:nvPr/>
        </p:nvPicPr>
        <p:blipFill>
          <a:blip r:embed="rId4"/>
          <a:stretch>
            <a:fillRect/>
          </a:stretch>
        </p:blipFill>
        <p:spPr>
          <a:xfrm>
            <a:off x="3901422" y="2014605"/>
            <a:ext cx="4749196" cy="1414395"/>
          </a:xfrm>
          <a:prstGeom prst="rect">
            <a:avLst/>
          </a:prstGeom>
        </p:spPr>
      </p:pic>
    </p:spTree>
    <p:extLst>
      <p:ext uri="{BB962C8B-B14F-4D97-AF65-F5344CB8AC3E}">
        <p14:creationId xmlns:p14="http://schemas.microsoft.com/office/powerpoint/2010/main" val="3675997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96" y="2852936"/>
            <a:ext cx="10728982" cy="4904242"/>
          </a:xfrm>
          <a:prstGeom prst="rect">
            <a:avLst/>
          </a:prstGeom>
        </p:spPr>
      </p:pic>
      <p:pic>
        <p:nvPicPr>
          <p:cNvPr id="7" name="图片 8">
            <a:extLst>
              <a:ext uri="{FF2B5EF4-FFF2-40B4-BE49-F238E27FC236}">
                <a16:creationId xmlns:a16="http://schemas.microsoft.com/office/drawing/2014/main" id="{366585F3-5684-4555-A9E2-6B1BCCEB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429" y="2601895"/>
            <a:ext cx="5554590" cy="5207428"/>
          </a:xfrm>
          <a:prstGeom prst="rect">
            <a:avLst/>
          </a:prstGeom>
        </p:spPr>
      </p:pic>
      <p:pic>
        <p:nvPicPr>
          <p:cNvPr id="11" name="图片 16">
            <a:extLst>
              <a:ext uri="{FF2B5EF4-FFF2-40B4-BE49-F238E27FC236}">
                <a16:creationId xmlns:a16="http://schemas.microsoft.com/office/drawing/2014/main" id="{58F72568-8C95-4906-B1E5-5026DF44BF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750877">
            <a:off x="-31329" y="701439"/>
            <a:ext cx="4970962" cy="4872586"/>
          </a:xfrm>
          <a:prstGeom prst="rect">
            <a:avLst/>
          </a:prstGeom>
        </p:spPr>
      </p:pic>
      <p:sp>
        <p:nvSpPr>
          <p:cNvPr id="2" name="Rectangle 1">
            <a:extLst>
              <a:ext uri="{FF2B5EF4-FFF2-40B4-BE49-F238E27FC236}">
                <a16:creationId xmlns:a16="http://schemas.microsoft.com/office/drawing/2014/main" id="{716914FD-7A77-4FB6-B8B1-DE7C6F2BB3B7}"/>
              </a:ext>
            </a:extLst>
          </p:cNvPr>
          <p:cNvSpPr/>
          <p:nvPr/>
        </p:nvSpPr>
        <p:spPr>
          <a:xfrm>
            <a:off x="993764" y="2367170"/>
            <a:ext cx="2940228"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Nội</a:t>
            </a:r>
            <a:endParaRPr kumimoji="0" lang="en-US" sz="5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dung </a:t>
            </a:r>
            <a:r>
              <a:rPr kumimoji="0" lang="en-US" sz="54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bài</a:t>
            </a:r>
            <a:endParaRPr kumimoji="0" lang="en-US" sz="5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2501E177-4F82-4CA9-B04A-CFCFA0C51019}"/>
              </a:ext>
            </a:extLst>
          </p:cNvPr>
          <p:cNvSpPr/>
          <p:nvPr/>
        </p:nvSpPr>
        <p:spPr>
          <a:xfrm>
            <a:off x="5048249" y="1181003"/>
            <a:ext cx="6743557" cy="4904241"/>
          </a:xfrm>
          <a:prstGeom prst="roundRect">
            <a:avLst/>
          </a:prstGeom>
          <a:solidFill>
            <a:srgbClr val="E5D4C2"/>
          </a:solidFill>
          <a:scene3d>
            <a:camera prst="orthographicFront"/>
            <a:lightRig rig="threePt" dir="t"/>
          </a:scene3d>
          <a:sp3d>
            <a:bevelT w="101600" prst="riblet"/>
          </a:sp3d>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nói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cuộc đời của Hải Thượng Lãn Ông.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Ông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a:t>
            </a:r>
            <a:r>
              <a:rPr lang="vi-VN"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g chỉ là một thầy thuốc hết lòng thương yêu và chăm sóc người bệnh và còn là một tấm gương sáng về ý thức tự học để trở thành thầy thuốc giỏi,</a:t>
            </a:r>
            <a:r>
              <a:rPr lang="en-US"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một bậc danh y của nước ta.</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38819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缺角矩形 3"/>
          <p:cNvSpPr/>
          <p:nvPr/>
        </p:nvSpPr>
        <p:spPr>
          <a:xfrm>
            <a:off x="2279576" y="1448539"/>
            <a:ext cx="7992888" cy="2693919"/>
          </a:xfrm>
          <a:prstGeom prst="plaque">
            <a:avLst/>
          </a:prstGeom>
          <a:solidFill>
            <a:schemeClr val="accent2">
              <a:lumMod val="20000"/>
              <a:lumOff val="80000"/>
            </a:schemeClr>
          </a:solidFill>
          <a:ln>
            <a:solidFill>
              <a:srgbClr val="DC5F6E"/>
            </a:solidFill>
            <a:extLst>
              <a:ext uri="{C807C97D-BFC1-408E-A445-0C87EB9F89A2}">
                <ask:lineSketchStyleProps xmlns:ask="http://schemas.microsoft.com/office/drawing/2018/sketchyshapes" sd="396658708">
                  <a:custGeom>
                    <a:avLst/>
                    <a:gdLst>
                      <a:gd name="connsiteX0" fmla="*/ 0 w 7992888"/>
                      <a:gd name="connsiteY0" fmla="*/ 448995 h 2693919"/>
                      <a:gd name="connsiteX1" fmla="*/ 448995 w 7992888"/>
                      <a:gd name="connsiteY1" fmla="*/ 0 h 2693919"/>
                      <a:gd name="connsiteX2" fmla="*/ 898339 w 7992888"/>
                      <a:gd name="connsiteY2" fmla="*/ 0 h 2693919"/>
                      <a:gd name="connsiteX3" fmla="*/ 1276733 w 7992888"/>
                      <a:gd name="connsiteY3" fmla="*/ 0 h 2693919"/>
                      <a:gd name="connsiteX4" fmla="*/ 2009873 w 7992888"/>
                      <a:gd name="connsiteY4" fmla="*/ 0 h 2693919"/>
                      <a:gd name="connsiteX5" fmla="*/ 2459216 w 7992888"/>
                      <a:gd name="connsiteY5" fmla="*/ 0 h 2693919"/>
                      <a:gd name="connsiteX6" fmla="*/ 2837611 w 7992888"/>
                      <a:gd name="connsiteY6" fmla="*/ 0 h 2693919"/>
                      <a:gd name="connsiteX7" fmla="*/ 3499801 w 7992888"/>
                      <a:gd name="connsiteY7" fmla="*/ 0 h 2693919"/>
                      <a:gd name="connsiteX8" fmla="*/ 4091043 w 7992888"/>
                      <a:gd name="connsiteY8" fmla="*/ 0 h 2693919"/>
                      <a:gd name="connsiteX9" fmla="*/ 4682284 w 7992888"/>
                      <a:gd name="connsiteY9" fmla="*/ 0 h 2693919"/>
                      <a:gd name="connsiteX10" fmla="*/ 5060679 w 7992888"/>
                      <a:gd name="connsiteY10" fmla="*/ 0 h 2693919"/>
                      <a:gd name="connsiteX11" fmla="*/ 5439073 w 7992888"/>
                      <a:gd name="connsiteY11" fmla="*/ 0 h 2693919"/>
                      <a:gd name="connsiteX12" fmla="*/ 5959366 w 7992888"/>
                      <a:gd name="connsiteY12" fmla="*/ 0 h 2693919"/>
                      <a:gd name="connsiteX13" fmla="*/ 6337760 w 7992888"/>
                      <a:gd name="connsiteY13" fmla="*/ 0 h 2693919"/>
                      <a:gd name="connsiteX14" fmla="*/ 6929002 w 7992888"/>
                      <a:gd name="connsiteY14" fmla="*/ 0 h 2693919"/>
                      <a:gd name="connsiteX15" fmla="*/ 7543893 w 7992888"/>
                      <a:gd name="connsiteY15" fmla="*/ 0 h 2693919"/>
                      <a:gd name="connsiteX16" fmla="*/ 7992888 w 7992888"/>
                      <a:gd name="connsiteY16" fmla="*/ 448995 h 2693919"/>
                      <a:gd name="connsiteX17" fmla="*/ 7992888 w 7992888"/>
                      <a:gd name="connsiteY17" fmla="*/ 1011719 h 2693919"/>
                      <a:gd name="connsiteX18" fmla="*/ 7992888 w 7992888"/>
                      <a:gd name="connsiteY18" fmla="*/ 1556485 h 2693919"/>
                      <a:gd name="connsiteX19" fmla="*/ 7992888 w 7992888"/>
                      <a:gd name="connsiteY19" fmla="*/ 2244924 h 2693919"/>
                      <a:gd name="connsiteX20" fmla="*/ 7543893 w 7992888"/>
                      <a:gd name="connsiteY20" fmla="*/ 2693919 h 2693919"/>
                      <a:gd name="connsiteX21" fmla="*/ 7094549 w 7992888"/>
                      <a:gd name="connsiteY21" fmla="*/ 2693919 h 2693919"/>
                      <a:gd name="connsiteX22" fmla="*/ 6503308 w 7992888"/>
                      <a:gd name="connsiteY22" fmla="*/ 2693919 h 2693919"/>
                      <a:gd name="connsiteX23" fmla="*/ 5841117 w 7992888"/>
                      <a:gd name="connsiteY23" fmla="*/ 2693919 h 2693919"/>
                      <a:gd name="connsiteX24" fmla="*/ 5462723 w 7992888"/>
                      <a:gd name="connsiteY24" fmla="*/ 2693919 h 2693919"/>
                      <a:gd name="connsiteX25" fmla="*/ 5013379 w 7992888"/>
                      <a:gd name="connsiteY25" fmla="*/ 2693919 h 2693919"/>
                      <a:gd name="connsiteX26" fmla="*/ 4493087 w 7992888"/>
                      <a:gd name="connsiteY26" fmla="*/ 2693919 h 2693919"/>
                      <a:gd name="connsiteX27" fmla="*/ 3759947 w 7992888"/>
                      <a:gd name="connsiteY27" fmla="*/ 2693919 h 2693919"/>
                      <a:gd name="connsiteX28" fmla="*/ 3239655 w 7992888"/>
                      <a:gd name="connsiteY28" fmla="*/ 2693919 h 2693919"/>
                      <a:gd name="connsiteX29" fmla="*/ 2648413 w 7992888"/>
                      <a:gd name="connsiteY29" fmla="*/ 2693919 h 2693919"/>
                      <a:gd name="connsiteX30" fmla="*/ 2199070 w 7992888"/>
                      <a:gd name="connsiteY30" fmla="*/ 2693919 h 2693919"/>
                      <a:gd name="connsiteX31" fmla="*/ 1820675 w 7992888"/>
                      <a:gd name="connsiteY31" fmla="*/ 2693919 h 2693919"/>
                      <a:gd name="connsiteX32" fmla="*/ 1371332 w 7992888"/>
                      <a:gd name="connsiteY32" fmla="*/ 2693919 h 2693919"/>
                      <a:gd name="connsiteX33" fmla="*/ 448995 w 7992888"/>
                      <a:gd name="connsiteY33" fmla="*/ 2693919 h 2693919"/>
                      <a:gd name="connsiteX34" fmla="*/ 0 w 7992888"/>
                      <a:gd name="connsiteY34" fmla="*/ 2244924 h 2693919"/>
                      <a:gd name="connsiteX35" fmla="*/ 0 w 7992888"/>
                      <a:gd name="connsiteY35" fmla="*/ 1700159 h 2693919"/>
                      <a:gd name="connsiteX36" fmla="*/ 0 w 7992888"/>
                      <a:gd name="connsiteY36" fmla="*/ 1065597 h 2693919"/>
                      <a:gd name="connsiteX37" fmla="*/ 0 w 7992888"/>
                      <a:gd name="connsiteY37" fmla="*/ 448995 h 269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992888" h="2693919" extrusionOk="0">
                        <a:moveTo>
                          <a:pt x="0" y="448995"/>
                        </a:moveTo>
                        <a:cubicBezTo>
                          <a:pt x="196107" y="420268"/>
                          <a:pt x="393433" y="250120"/>
                          <a:pt x="448995" y="0"/>
                        </a:cubicBezTo>
                        <a:cubicBezTo>
                          <a:pt x="641554" y="-5395"/>
                          <a:pt x="765124" y="24829"/>
                          <a:pt x="898339" y="0"/>
                        </a:cubicBezTo>
                        <a:cubicBezTo>
                          <a:pt x="1031554" y="-24829"/>
                          <a:pt x="1100448" y="7125"/>
                          <a:pt x="1276733" y="0"/>
                        </a:cubicBezTo>
                        <a:cubicBezTo>
                          <a:pt x="1453018" y="-7125"/>
                          <a:pt x="1742910" y="71674"/>
                          <a:pt x="2009873" y="0"/>
                        </a:cubicBezTo>
                        <a:cubicBezTo>
                          <a:pt x="2276836" y="-71674"/>
                          <a:pt x="2251746" y="52078"/>
                          <a:pt x="2459216" y="0"/>
                        </a:cubicBezTo>
                        <a:cubicBezTo>
                          <a:pt x="2666686" y="-52078"/>
                          <a:pt x="2744643" y="12043"/>
                          <a:pt x="2837611" y="0"/>
                        </a:cubicBezTo>
                        <a:cubicBezTo>
                          <a:pt x="2930580" y="-12043"/>
                          <a:pt x="3361475" y="65249"/>
                          <a:pt x="3499801" y="0"/>
                        </a:cubicBezTo>
                        <a:cubicBezTo>
                          <a:pt x="3638127" y="-65249"/>
                          <a:pt x="3863391" y="1461"/>
                          <a:pt x="4091043" y="0"/>
                        </a:cubicBezTo>
                        <a:cubicBezTo>
                          <a:pt x="4318695" y="-1461"/>
                          <a:pt x="4445666" y="59095"/>
                          <a:pt x="4682284" y="0"/>
                        </a:cubicBezTo>
                        <a:cubicBezTo>
                          <a:pt x="4918902" y="-59095"/>
                          <a:pt x="4958478" y="30124"/>
                          <a:pt x="5060679" y="0"/>
                        </a:cubicBezTo>
                        <a:cubicBezTo>
                          <a:pt x="5162881" y="-30124"/>
                          <a:pt x="5348721" y="11161"/>
                          <a:pt x="5439073" y="0"/>
                        </a:cubicBezTo>
                        <a:cubicBezTo>
                          <a:pt x="5529425" y="-11161"/>
                          <a:pt x="5803779" y="20973"/>
                          <a:pt x="5959366" y="0"/>
                        </a:cubicBezTo>
                        <a:cubicBezTo>
                          <a:pt x="6114953" y="-20973"/>
                          <a:pt x="6238805" y="26903"/>
                          <a:pt x="6337760" y="0"/>
                        </a:cubicBezTo>
                        <a:cubicBezTo>
                          <a:pt x="6436715" y="-26903"/>
                          <a:pt x="6673541" y="55017"/>
                          <a:pt x="6929002" y="0"/>
                        </a:cubicBezTo>
                        <a:cubicBezTo>
                          <a:pt x="7184463" y="-55017"/>
                          <a:pt x="7238896" y="25845"/>
                          <a:pt x="7543893" y="0"/>
                        </a:cubicBezTo>
                        <a:cubicBezTo>
                          <a:pt x="7579852" y="264612"/>
                          <a:pt x="7788109" y="439331"/>
                          <a:pt x="7992888" y="448995"/>
                        </a:cubicBezTo>
                        <a:cubicBezTo>
                          <a:pt x="8012338" y="623500"/>
                          <a:pt x="7956027" y="873823"/>
                          <a:pt x="7992888" y="1011719"/>
                        </a:cubicBezTo>
                        <a:cubicBezTo>
                          <a:pt x="8029749" y="1149615"/>
                          <a:pt x="7965737" y="1411334"/>
                          <a:pt x="7992888" y="1556485"/>
                        </a:cubicBezTo>
                        <a:cubicBezTo>
                          <a:pt x="8020039" y="1701636"/>
                          <a:pt x="7951109" y="2071102"/>
                          <a:pt x="7992888" y="2244924"/>
                        </a:cubicBezTo>
                        <a:cubicBezTo>
                          <a:pt x="7799578" y="2261226"/>
                          <a:pt x="7555857" y="2482969"/>
                          <a:pt x="7543893" y="2693919"/>
                        </a:cubicBezTo>
                        <a:cubicBezTo>
                          <a:pt x="7338037" y="2737259"/>
                          <a:pt x="7225461" y="2677174"/>
                          <a:pt x="7094549" y="2693919"/>
                        </a:cubicBezTo>
                        <a:cubicBezTo>
                          <a:pt x="6963637" y="2710664"/>
                          <a:pt x="6758757" y="2628519"/>
                          <a:pt x="6503308" y="2693919"/>
                        </a:cubicBezTo>
                        <a:cubicBezTo>
                          <a:pt x="6247859" y="2759319"/>
                          <a:pt x="6029099" y="2619288"/>
                          <a:pt x="5841117" y="2693919"/>
                        </a:cubicBezTo>
                        <a:cubicBezTo>
                          <a:pt x="5653135" y="2768550"/>
                          <a:pt x="5626635" y="2670046"/>
                          <a:pt x="5462723" y="2693919"/>
                        </a:cubicBezTo>
                        <a:cubicBezTo>
                          <a:pt x="5298811" y="2717792"/>
                          <a:pt x="5188999" y="2642191"/>
                          <a:pt x="5013379" y="2693919"/>
                        </a:cubicBezTo>
                        <a:cubicBezTo>
                          <a:pt x="4837759" y="2745647"/>
                          <a:pt x="4700356" y="2673073"/>
                          <a:pt x="4493087" y="2693919"/>
                        </a:cubicBezTo>
                        <a:cubicBezTo>
                          <a:pt x="4285818" y="2714765"/>
                          <a:pt x="3922736" y="2639370"/>
                          <a:pt x="3759947" y="2693919"/>
                        </a:cubicBezTo>
                        <a:cubicBezTo>
                          <a:pt x="3597158" y="2748468"/>
                          <a:pt x="3391602" y="2693076"/>
                          <a:pt x="3239655" y="2693919"/>
                        </a:cubicBezTo>
                        <a:cubicBezTo>
                          <a:pt x="3087708" y="2694762"/>
                          <a:pt x="2933237" y="2651751"/>
                          <a:pt x="2648413" y="2693919"/>
                        </a:cubicBezTo>
                        <a:cubicBezTo>
                          <a:pt x="2363589" y="2736087"/>
                          <a:pt x="2398798" y="2644843"/>
                          <a:pt x="2199070" y="2693919"/>
                        </a:cubicBezTo>
                        <a:cubicBezTo>
                          <a:pt x="1999342" y="2742995"/>
                          <a:pt x="1955656" y="2658151"/>
                          <a:pt x="1820675" y="2693919"/>
                        </a:cubicBezTo>
                        <a:cubicBezTo>
                          <a:pt x="1685695" y="2729687"/>
                          <a:pt x="1578331" y="2656260"/>
                          <a:pt x="1371332" y="2693919"/>
                        </a:cubicBezTo>
                        <a:cubicBezTo>
                          <a:pt x="1164333" y="2731578"/>
                          <a:pt x="790666" y="2614506"/>
                          <a:pt x="448995" y="2693919"/>
                        </a:cubicBezTo>
                        <a:cubicBezTo>
                          <a:pt x="452010" y="2394594"/>
                          <a:pt x="242094" y="2227073"/>
                          <a:pt x="0" y="2244924"/>
                        </a:cubicBezTo>
                        <a:cubicBezTo>
                          <a:pt x="-2535" y="2008648"/>
                          <a:pt x="2836" y="1926800"/>
                          <a:pt x="0" y="1700159"/>
                        </a:cubicBezTo>
                        <a:cubicBezTo>
                          <a:pt x="-2836" y="1473518"/>
                          <a:pt x="69722" y="1321360"/>
                          <a:pt x="0" y="1065597"/>
                        </a:cubicBezTo>
                        <a:cubicBezTo>
                          <a:pt x="-69722" y="809834"/>
                          <a:pt x="35032" y="690891"/>
                          <a:pt x="0" y="448995"/>
                        </a:cubicBezTo>
                        <a:close/>
                      </a:path>
                    </a:pathLst>
                  </a:custGeom>
                  <ask:type>
                    <ask:lineSketchNone/>
                  </ask:type>
                </ask:lineSketchStyleProps>
              </a:ext>
            </a:extLs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solidFill>
                  <a:prstClr val="black"/>
                </a:solidFill>
                <a:prstDash val="sysDash"/>
              </a:ln>
              <a:solidFill>
                <a:prstClr val="white"/>
              </a:solidFill>
              <a:effectLst/>
              <a:uLnTx/>
              <a:uFillTx/>
              <a:latin typeface="Barlow Condensed"/>
              <a:cs typeface="+mn-cs"/>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3" y="1628800"/>
            <a:ext cx="12192000" cy="5087860"/>
          </a:xfrm>
          <a:prstGeom prst="rect">
            <a:avLst/>
          </a:prstGeom>
        </p:spPr>
      </p:pic>
      <p:pic>
        <p:nvPicPr>
          <p:cNvPr id="8" name="图片 4">
            <a:extLst>
              <a:ext uri="{FF2B5EF4-FFF2-40B4-BE49-F238E27FC236}">
                <a16:creationId xmlns:a16="http://schemas.microsoft.com/office/drawing/2014/main" id="{87880733-8DF9-4645-A071-B91FFAC47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3" y="-304472"/>
            <a:ext cx="6072408" cy="3877488"/>
          </a:xfrm>
          <a:prstGeom prst="rect">
            <a:avLst/>
          </a:prstGeom>
        </p:spPr>
      </p:pic>
      <p:pic>
        <p:nvPicPr>
          <p:cNvPr id="10" name="图片 29">
            <a:extLst>
              <a:ext uri="{FF2B5EF4-FFF2-40B4-BE49-F238E27FC236}">
                <a16:creationId xmlns:a16="http://schemas.microsoft.com/office/drawing/2014/main" id="{F4E77FC6-130B-476B-B432-02895BEB42FA}"/>
              </a:ext>
            </a:extLst>
          </p:cNvPr>
          <p:cNvPicPr>
            <a:picLocks noChangeAspect="1"/>
          </p:cNvPicPr>
          <p:nvPr/>
        </p:nvPicPr>
        <p:blipFill rotWithShape="1">
          <a:blip r:embed="rId3">
            <a:extLst>
              <a:ext uri="{28A0092B-C50C-407E-A947-70E740481C1C}">
                <a14:useLocalDpi xmlns:a14="http://schemas.microsoft.com/office/drawing/2010/main" val="0"/>
              </a:ext>
            </a:extLst>
          </a:blip>
          <a:srcRect t="36727"/>
          <a:stretch/>
        </p:blipFill>
        <p:spPr>
          <a:xfrm flipH="1">
            <a:off x="7176119" y="84464"/>
            <a:ext cx="4996807" cy="2018820"/>
          </a:xfrm>
          <a:prstGeom prst="rect">
            <a:avLst/>
          </a:prstGeom>
        </p:spPr>
      </p:pic>
      <p:sp>
        <p:nvSpPr>
          <p:cNvPr id="5" name="TextBox 4">
            <a:extLst>
              <a:ext uri="{FF2B5EF4-FFF2-40B4-BE49-F238E27FC236}">
                <a16:creationId xmlns:a16="http://schemas.microsoft.com/office/drawing/2014/main" id="{BDCB589F-16E8-1BA4-18D7-81DEE2F3D634}"/>
              </a:ext>
            </a:extLst>
          </p:cNvPr>
          <p:cNvSpPr txBox="1"/>
          <p:nvPr/>
        </p:nvSpPr>
        <p:spPr>
          <a:xfrm>
            <a:off x="3762375" y="1895475"/>
            <a:ext cx="5276850" cy="1323439"/>
          </a:xfrm>
          <a:prstGeom prst="rect">
            <a:avLst/>
          </a:prstGeom>
          <a:noFill/>
        </p:spPr>
        <p:txBody>
          <a:bodyPr wrap="square" rtlCol="0">
            <a:spAutoFit/>
          </a:bodyPr>
          <a:lstStyle/>
          <a:p>
            <a:r>
              <a:rPr lang="en-US" sz="8000" b="1" dirty="0" err="1"/>
              <a:t>Luyện</a:t>
            </a:r>
            <a:r>
              <a:rPr lang="en-US" sz="8000" b="1" dirty="0"/>
              <a:t> </a:t>
            </a:r>
            <a:r>
              <a:rPr lang="en-US" sz="8000" b="1" dirty="0" err="1"/>
              <a:t>đọc</a:t>
            </a:r>
            <a:r>
              <a:rPr lang="en-US" sz="8000" b="1" dirty="0"/>
              <a:t> </a:t>
            </a:r>
            <a:r>
              <a:rPr lang="en-US" sz="8000" b="1" dirty="0" err="1"/>
              <a:t>lại</a:t>
            </a:r>
            <a:endParaRPr lang="en-US" sz="8000" b="1" dirty="0"/>
          </a:p>
        </p:txBody>
      </p:sp>
    </p:spTree>
    <p:extLst>
      <p:ext uri="{BB962C8B-B14F-4D97-AF65-F5344CB8AC3E}">
        <p14:creationId xmlns:p14="http://schemas.microsoft.com/office/powerpoint/2010/main" val="1814692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96" y="2852936"/>
            <a:ext cx="12076254" cy="4904242"/>
          </a:xfrm>
          <a:prstGeom prst="rect">
            <a:avLst/>
          </a:prstGeom>
        </p:spPr>
      </p:pic>
      <p:pic>
        <p:nvPicPr>
          <p:cNvPr id="7" name="图片 8">
            <a:extLst>
              <a:ext uri="{FF2B5EF4-FFF2-40B4-BE49-F238E27FC236}">
                <a16:creationId xmlns:a16="http://schemas.microsoft.com/office/drawing/2014/main" id="{366585F3-5684-4555-A9E2-6B1BCCEB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429" y="2601895"/>
            <a:ext cx="5554590" cy="5207428"/>
          </a:xfrm>
          <a:prstGeom prst="rect">
            <a:avLst/>
          </a:prstGeom>
        </p:spPr>
      </p:pic>
      <p:sp>
        <p:nvSpPr>
          <p:cNvPr id="4" name="Hộp Văn bản 4">
            <a:extLst>
              <a:ext uri="{FF2B5EF4-FFF2-40B4-BE49-F238E27FC236}">
                <a16:creationId xmlns:a16="http://schemas.microsoft.com/office/drawing/2014/main" id="{E1FE266F-A661-680F-CF15-1DF4CFBF3AC1}"/>
              </a:ext>
            </a:extLst>
          </p:cNvPr>
          <p:cNvSpPr txBox="1"/>
          <p:nvPr/>
        </p:nvSpPr>
        <p:spPr>
          <a:xfrm>
            <a:off x="2121222" y="1759368"/>
            <a:ext cx="7868731" cy="1200329"/>
          </a:xfrm>
          <a:prstGeom prst="rect">
            <a:avLst/>
          </a:prstGeom>
          <a:noFill/>
        </p:spPr>
        <p:txBody>
          <a:bodyPr wrap="square" rtlCol="0">
            <a:spAutoFit/>
          </a:bodyPr>
          <a:lstStyle/>
          <a:p>
            <a:pPr marL="571500" lvl="0" indent="-571500">
              <a:buFont typeface="Arial" panose="020B0604020202020204" pitchFamily="34" charset="0"/>
              <a:buChar char="•"/>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Đọc diễn cảm ngắt, nghỉ đúng từng câu văn theo cảm xúc của tác giả</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Hộp Văn bản 22">
            <a:extLst>
              <a:ext uri="{FF2B5EF4-FFF2-40B4-BE49-F238E27FC236}">
                <a16:creationId xmlns:a16="http://schemas.microsoft.com/office/drawing/2014/main" id="{DDB4F652-0C83-9F2F-F7FA-EECA148B5F15}"/>
              </a:ext>
            </a:extLst>
          </p:cNvPr>
          <p:cNvSpPr txBox="1"/>
          <p:nvPr/>
        </p:nvSpPr>
        <p:spPr>
          <a:xfrm>
            <a:off x="2121351" y="3320707"/>
            <a:ext cx="8499024" cy="1200329"/>
          </a:xfrm>
          <a:prstGeom prst="rect">
            <a:avLst/>
          </a:prstGeom>
          <a:noFill/>
        </p:spPr>
        <p:txBody>
          <a:bodyPr wrap="square" rtlCol="0">
            <a:spAutoFit/>
          </a:bodyPr>
          <a:lstStyle/>
          <a:p>
            <a:pPr marL="571500" lvl="0" indent="-571500" algn="just">
              <a:buFont typeface="Arial" panose="020B0604020202020204" pitchFamily="34" charset="0"/>
              <a:buChar char="•"/>
              <a:defRPr/>
            </a:pPr>
            <a:r>
              <a:rPr lang="en-US" sz="3600" dirty="0" err="1">
                <a:solidFill>
                  <a:prstClr val="black"/>
                </a:solidFill>
                <a:latin typeface="Cambria" panose="02040503050406030204" pitchFamily="18" charset="0"/>
                <a:ea typeface="Cambria" panose="02040503050406030204" pitchFamily="18" charset="0"/>
                <a:cs typeface="Arial" panose="020B0604020202020204" pitchFamily="34" charset="0"/>
              </a:rPr>
              <a:t>Đoạn</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 1,2 </a:t>
            </a:r>
            <a:r>
              <a:rPr lang="en-US" sz="3600" dirty="0" err="1">
                <a:solidFill>
                  <a:prstClr val="black"/>
                </a:solidFill>
                <a:latin typeface="Cambria" panose="02040503050406030204" pitchFamily="18" charset="0"/>
                <a:ea typeface="Cambria" panose="02040503050406030204" pitchFamily="18" charset="0"/>
                <a:cs typeface="Arial" panose="020B0604020202020204" pitchFamily="34" charset="0"/>
              </a:rPr>
              <a:t>đọc</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dirty="0" err="1">
                <a:solidFill>
                  <a:prstClr val="black"/>
                </a:solidFill>
                <a:latin typeface="Cambria" panose="02040503050406030204" pitchFamily="18" charset="0"/>
                <a:ea typeface="Cambria" panose="02040503050406030204" pitchFamily="18" charset="0"/>
                <a:cs typeface="Arial" panose="020B0604020202020204" pitchFamily="34" charset="0"/>
              </a:rPr>
              <a:t>với</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dirty="0" err="1">
                <a:solidFill>
                  <a:prstClr val="black"/>
                </a:solidFill>
                <a:latin typeface="Cambria" panose="02040503050406030204" pitchFamily="18" charset="0"/>
                <a:ea typeface="Cambria" panose="02040503050406030204" pitchFamily="18" charset="0"/>
                <a:cs typeface="Arial" panose="020B0604020202020204" pitchFamily="34" charset="0"/>
              </a:rPr>
              <a:t>giọng</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dirty="0" err="1">
                <a:solidFill>
                  <a:prstClr val="black"/>
                </a:solidFill>
                <a:latin typeface="Cambria" panose="02040503050406030204" pitchFamily="18" charset="0"/>
                <a:ea typeface="Cambria" panose="02040503050406030204" pitchFamily="18" charset="0"/>
                <a:cs typeface="Arial" panose="020B0604020202020204" pitchFamily="34" charset="0"/>
              </a:rPr>
              <a:t>đọc</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dirty="0" err="1">
                <a:solidFill>
                  <a:prstClr val="black"/>
                </a:solidFill>
                <a:latin typeface="Cambria" panose="02040503050406030204" pitchFamily="18" charset="0"/>
                <a:ea typeface="Cambria" panose="02040503050406030204" pitchFamily="18" charset="0"/>
                <a:cs typeface="Arial" panose="020B0604020202020204" pitchFamily="34" charset="0"/>
              </a:rPr>
              <a:t>với</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dirty="0" err="1">
                <a:solidFill>
                  <a:prstClr val="black"/>
                </a:solidFill>
                <a:latin typeface="Cambria" panose="02040503050406030204" pitchFamily="18" charset="0"/>
                <a:ea typeface="Cambria" panose="02040503050406030204" pitchFamily="18" charset="0"/>
                <a:cs typeface="Arial" panose="020B0604020202020204" pitchFamily="34" charset="0"/>
              </a:rPr>
              <a:t>giọng</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dirty="0" err="1">
                <a:solidFill>
                  <a:prstClr val="black"/>
                </a:solidFill>
                <a:latin typeface="Cambria" panose="02040503050406030204" pitchFamily="18" charset="0"/>
                <a:ea typeface="Cambria" panose="02040503050406030204" pitchFamily="18" charset="0"/>
                <a:cs typeface="Arial" panose="020B0604020202020204" pitchFamily="34" charset="0"/>
              </a:rPr>
              <a:t>nhẹ</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dirty="0" err="1">
                <a:solidFill>
                  <a:prstClr val="black"/>
                </a:solidFill>
                <a:latin typeface="Cambria" panose="02040503050406030204" pitchFamily="18" charset="0"/>
                <a:ea typeface="Cambria" panose="02040503050406030204" pitchFamily="18" charset="0"/>
                <a:cs typeface="Arial" panose="020B0604020202020204" pitchFamily="34" charset="0"/>
              </a:rPr>
              <a:t>nhàng</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68051C52-0BF6-B3D0-0037-2F7D31B04F13}"/>
              </a:ext>
            </a:extLst>
          </p:cNvPr>
          <p:cNvPicPr>
            <a:picLocks noChangeAspect="1"/>
          </p:cNvPicPr>
          <p:nvPr/>
        </p:nvPicPr>
        <p:blipFill>
          <a:blip r:embed="rId4"/>
          <a:stretch>
            <a:fillRect/>
          </a:stretch>
        </p:blipFill>
        <p:spPr>
          <a:xfrm>
            <a:off x="2700848" y="552001"/>
            <a:ext cx="7321931" cy="969348"/>
          </a:xfrm>
          <a:prstGeom prst="rect">
            <a:avLst/>
          </a:prstGeom>
        </p:spPr>
      </p:pic>
    </p:spTree>
    <p:extLst>
      <p:ext uri="{BB962C8B-B14F-4D97-AF65-F5344CB8AC3E}">
        <p14:creationId xmlns:p14="http://schemas.microsoft.com/office/powerpoint/2010/main" val="1251084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8279" y="0"/>
            <a:ext cx="457200" cy="6858000"/>
          </a:xfrm>
          <a:prstGeom prst="rect">
            <a:avLst/>
          </a:prstGeom>
          <a:gradFill flip="none" rotWithShape="1">
            <a:gsLst>
              <a:gs pos="7000">
                <a:srgbClr val="7C7674"/>
              </a:gs>
              <a:gs pos="70000">
                <a:srgbClr val="A49686"/>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Barlow Condensed"/>
              <a:cs typeface="+mn-cs"/>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35760" cy="685800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34650" y="0"/>
            <a:ext cx="1657350" cy="3577294"/>
          </a:xfrm>
          <a:prstGeom prst="rect">
            <a:avLst/>
          </a:prstGeom>
        </p:spPr>
      </p:pic>
      <p:sp>
        <p:nvSpPr>
          <p:cNvPr id="6" name="Rectangle: Rounded Corners 5">
            <a:extLst>
              <a:ext uri="{FF2B5EF4-FFF2-40B4-BE49-F238E27FC236}">
                <a16:creationId xmlns:a16="http://schemas.microsoft.com/office/drawing/2014/main" id="{56F9EE81-3D7A-5330-04CA-4A98DF07AA36}"/>
              </a:ext>
            </a:extLst>
          </p:cNvPr>
          <p:cNvSpPr/>
          <p:nvPr/>
        </p:nvSpPr>
        <p:spPr>
          <a:xfrm>
            <a:off x="114301" y="209551"/>
            <a:ext cx="11868150"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rlow Condensed"/>
              <a:ea typeface="+mn-ea"/>
              <a:cs typeface="+mn-cs"/>
            </a:endParaRPr>
          </a:p>
        </p:txBody>
      </p:sp>
      <p:pic>
        <p:nvPicPr>
          <p:cNvPr id="17" name="Picture 16">
            <a:extLst>
              <a:ext uri="{FF2B5EF4-FFF2-40B4-BE49-F238E27FC236}">
                <a16:creationId xmlns:a16="http://schemas.microsoft.com/office/drawing/2014/main" id="{FE64A5D3-FA52-52C0-5139-175BBB275F7C}"/>
              </a:ext>
            </a:extLst>
          </p:cNvPr>
          <p:cNvPicPr>
            <a:picLocks noChangeAspect="1"/>
          </p:cNvPicPr>
          <p:nvPr/>
        </p:nvPicPr>
        <p:blipFill>
          <a:blip r:embed="rId4"/>
          <a:stretch>
            <a:fillRect/>
          </a:stretch>
        </p:blipFill>
        <p:spPr>
          <a:xfrm>
            <a:off x="7762876" y="4763104"/>
            <a:ext cx="4529136" cy="2199671"/>
          </a:xfrm>
          <a:prstGeom prst="rect">
            <a:avLst/>
          </a:prstGeom>
          <a:ln>
            <a:noFill/>
          </a:ln>
          <a:effectLst>
            <a:softEdge rad="112500"/>
          </a:effectLst>
        </p:spPr>
      </p:pic>
      <p:sp>
        <p:nvSpPr>
          <p:cNvPr id="18" name="TextBox 17">
            <a:extLst>
              <a:ext uri="{FF2B5EF4-FFF2-40B4-BE49-F238E27FC236}">
                <a16:creationId xmlns:a16="http://schemas.microsoft.com/office/drawing/2014/main" id="{B783E586-019C-F9BD-B927-1DAFF8BA642A}"/>
              </a:ext>
            </a:extLst>
          </p:cNvPr>
          <p:cNvSpPr txBox="1"/>
          <p:nvPr/>
        </p:nvSpPr>
        <p:spPr>
          <a:xfrm>
            <a:off x="304801" y="666750"/>
            <a:ext cx="11468100" cy="57554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3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Hải Thượng Lãn Ông là một thầy thuốc nổi tiếng của nước ta ở thế kỉ XVII.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3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Ông là người thông minh, học rộng. Khi còn trẻ, có lần bị ốm nặng, ông được một thầy thuốc giỏi chữa khỏi. Nhận thấy rằng biết chữa bệnh không chỉ cứu mình mà còn giúp được người đời, ông đã quyết học nghề y. Lên kinh đô nhưng không tìm được thầy giỏi để học, ông về quê “đóng cửa để đọc sách”; vừa tự học vừa chữa bệnh giúp dân.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3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Ông không quản ngày đêm, mưa nắng, trèo đèo lội suối đi chữa bệnh cứu người. Đối với người nghèo, hoàn cảnh khó khăn, ông thường khám bệnh và cho thuốc không lấy tiền.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3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lần, một người thuyền chài nghèo có đứa con nhỏ bị bệnh nặng nhưng không có tiền chữa trị. Khi bệnh tình của đứa trẻ nguy cấp, người thuyền chài chạy đến nhờ cậy Hải Thượng Lãn Ông. Ông đã đi lại thăm khám, thuốc thang ròng rã hơn một tháng trời, nhờ vậy mà bệnh của đứa trẻ thuyên giảm. Không những không lấy tiền, ông còn cho gia đình họ gạo, củi, dầu đèn,...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3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Bên cạnh việc làm thuốc, chữa bệnh, Hải Thượng Lãn Ông cũng dành nhiều công sức nghiên cứu, viết sách, để lại cho đời nhiều tác phẩm lớn, có giá trị về y học, văn hoá và lịch sử. Ông được coi là một bậc danh y của Việt Nam.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(Nguyễn Liêm)</a:t>
            </a:r>
          </a:p>
        </p:txBody>
      </p:sp>
      <p:pic>
        <p:nvPicPr>
          <p:cNvPr id="19" name="Picture 18">
            <a:extLst>
              <a:ext uri="{FF2B5EF4-FFF2-40B4-BE49-F238E27FC236}">
                <a16:creationId xmlns:a16="http://schemas.microsoft.com/office/drawing/2014/main" id="{C7E535A0-654A-50F4-84D2-AA04F274F024}"/>
              </a:ext>
            </a:extLst>
          </p:cNvPr>
          <p:cNvPicPr>
            <a:picLocks noChangeAspect="1"/>
          </p:cNvPicPr>
          <p:nvPr/>
        </p:nvPicPr>
        <p:blipFill>
          <a:blip r:embed="rId5"/>
          <a:stretch>
            <a:fillRect/>
          </a:stretch>
        </p:blipFill>
        <p:spPr>
          <a:xfrm>
            <a:off x="4092543" y="139413"/>
            <a:ext cx="3664014" cy="749873"/>
          </a:xfrm>
          <a:prstGeom prst="rect">
            <a:avLst/>
          </a:prstGeom>
        </p:spPr>
      </p:pic>
    </p:spTree>
    <p:extLst>
      <p:ext uri="{BB962C8B-B14F-4D97-AF65-F5344CB8AC3E}">
        <p14:creationId xmlns:p14="http://schemas.microsoft.com/office/powerpoint/2010/main" val="264929788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8279" y="0"/>
            <a:ext cx="457200" cy="6858000"/>
          </a:xfrm>
          <a:prstGeom prst="rect">
            <a:avLst/>
          </a:prstGeom>
          <a:gradFill flip="none" rotWithShape="1">
            <a:gsLst>
              <a:gs pos="7000">
                <a:srgbClr val="7C7674"/>
              </a:gs>
              <a:gs pos="70000">
                <a:srgbClr val="A49686"/>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Barlow Condensed"/>
              <a:cs typeface="+mn-cs"/>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35760" cy="685800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34650" y="0"/>
            <a:ext cx="1657350" cy="3577294"/>
          </a:xfrm>
          <a:prstGeom prst="rect">
            <a:avLst/>
          </a:prstGeom>
        </p:spPr>
      </p:pic>
      <p:sp>
        <p:nvSpPr>
          <p:cNvPr id="6" name="Rectangle: Rounded Corners 5">
            <a:extLst>
              <a:ext uri="{FF2B5EF4-FFF2-40B4-BE49-F238E27FC236}">
                <a16:creationId xmlns:a16="http://schemas.microsoft.com/office/drawing/2014/main" id="{56F9EE81-3D7A-5330-04CA-4A98DF07AA36}"/>
              </a:ext>
            </a:extLst>
          </p:cNvPr>
          <p:cNvSpPr/>
          <p:nvPr/>
        </p:nvSpPr>
        <p:spPr>
          <a:xfrm>
            <a:off x="114301" y="209551"/>
            <a:ext cx="11868150"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7" name="Picture 16">
            <a:extLst>
              <a:ext uri="{FF2B5EF4-FFF2-40B4-BE49-F238E27FC236}">
                <a16:creationId xmlns:a16="http://schemas.microsoft.com/office/drawing/2014/main" id="{FE64A5D3-FA52-52C0-5139-175BBB275F7C}"/>
              </a:ext>
            </a:extLst>
          </p:cNvPr>
          <p:cNvPicPr>
            <a:picLocks noChangeAspect="1"/>
          </p:cNvPicPr>
          <p:nvPr/>
        </p:nvPicPr>
        <p:blipFill>
          <a:blip r:embed="rId4"/>
          <a:stretch>
            <a:fillRect/>
          </a:stretch>
        </p:blipFill>
        <p:spPr>
          <a:xfrm>
            <a:off x="7762876" y="4763104"/>
            <a:ext cx="4529136" cy="2199671"/>
          </a:xfrm>
          <a:prstGeom prst="rect">
            <a:avLst/>
          </a:prstGeom>
          <a:ln>
            <a:noFill/>
          </a:ln>
          <a:effectLst>
            <a:softEdge rad="112500"/>
          </a:effectLst>
        </p:spPr>
      </p:pic>
      <p:sp>
        <p:nvSpPr>
          <p:cNvPr id="18" name="TextBox 17">
            <a:extLst>
              <a:ext uri="{FF2B5EF4-FFF2-40B4-BE49-F238E27FC236}">
                <a16:creationId xmlns:a16="http://schemas.microsoft.com/office/drawing/2014/main" id="{B783E586-019C-F9BD-B927-1DAFF8BA642A}"/>
              </a:ext>
            </a:extLst>
          </p:cNvPr>
          <p:cNvSpPr txBox="1"/>
          <p:nvPr/>
        </p:nvSpPr>
        <p:spPr>
          <a:xfrm>
            <a:off x="304801" y="666750"/>
            <a:ext cx="11468100" cy="5755422"/>
          </a:xfrm>
          <a:prstGeom prst="rect">
            <a:avLst/>
          </a:prstGeom>
          <a:noFill/>
        </p:spPr>
        <p:txBody>
          <a:bodyPr wrap="square" rtlCol="0">
            <a:spAutoFit/>
          </a:bodyP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Hải Thượng Lãn Ông là một thầy thuốc nổi tiếng của nước ta ở thế kỉ XVII.</a:t>
            </a:r>
          </a:p>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Ông là người thông minh, học rộng. Khi còn trẻ, có lần bị ốm nặng, ông được một thầy thuốc giỏi chữa khỏi. Nhận thấy rằng biết chữa bệnh không chỉ cứu mình mà còn giúp được người đời, ông đã quyết học nghề y. Lên kinh đô nhưng không tìm được thầy giỏi để học, ông về quê “đóng cửa để đọc sách”; vừa tự học vừa chữa bệnh giúp dân.</a:t>
            </a:r>
          </a:p>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Ông không quản ngày đêm, mưa nắng, trèo đèo lội suối đi chữa bệnh cứu người. Đối với người nghèo, hoàn cảnh khó khăn, ông thường khám bệnh và cho thuốc không lấy tiền.</a:t>
            </a:r>
          </a:p>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Có lần, một người thuyền chài nghèo có đứa con nhỏ bị bệnh nặng nhưng không có tiền chữa trị. Khi bệnh tình của đứa trẻ nguy cấp, người thuyền chài chạy đến nhờ cậy Hải Thượng Lãn Ông. Ông đã đi lại thăm khám, thuốc thang ròng rã hơn một tháng trời, nhờ vậy mà bệnh của đứa trẻ thuyên giảm. Không những không lấy tiền, ông còn cho gia đình họ gạo, củi, dầu đèn,...</a:t>
            </a:r>
          </a:p>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Bên cạnh việc làm thuốc, chữa bệnh, Hải Thượng Lãn Ông cũng dành nhiều công sức nghiên cứu, viết sách, để lại cho đời nhiều tác phẩm lớn, có giá trị về y học, văn hoá và lịch sử. Ông được coi là một bậc danh y của Việt Nam.</a:t>
            </a:r>
          </a:p>
          <a:p>
            <a:pPr algn="r"/>
            <a:r>
              <a:rPr lang="vi-VN" sz="2300" b="0" i="0" dirty="0">
                <a:solidFill>
                  <a:srgbClr val="000000"/>
                </a:solidFill>
                <a:effectLst/>
                <a:latin typeface="Cambria" panose="02040503050406030204" pitchFamily="18" charset="0"/>
                <a:ea typeface="Cambria" panose="02040503050406030204" pitchFamily="18" charset="0"/>
              </a:rPr>
              <a:t>(Nguyễn Liêm)</a:t>
            </a:r>
          </a:p>
        </p:txBody>
      </p:sp>
      <p:pic>
        <p:nvPicPr>
          <p:cNvPr id="19" name="Picture 18">
            <a:extLst>
              <a:ext uri="{FF2B5EF4-FFF2-40B4-BE49-F238E27FC236}">
                <a16:creationId xmlns:a16="http://schemas.microsoft.com/office/drawing/2014/main" id="{C7E535A0-654A-50F4-84D2-AA04F274F024}"/>
              </a:ext>
            </a:extLst>
          </p:cNvPr>
          <p:cNvPicPr>
            <a:picLocks noChangeAspect="1"/>
          </p:cNvPicPr>
          <p:nvPr/>
        </p:nvPicPr>
        <p:blipFill>
          <a:blip r:embed="rId5"/>
          <a:stretch>
            <a:fillRect/>
          </a:stretch>
        </p:blipFill>
        <p:spPr>
          <a:xfrm>
            <a:off x="4092543" y="139413"/>
            <a:ext cx="3664014" cy="749873"/>
          </a:xfrm>
          <a:prstGeom prst="rect">
            <a:avLst/>
          </a:prstGeom>
        </p:spPr>
      </p:pic>
    </p:spTree>
    <p:extLst>
      <p:ext uri="{BB962C8B-B14F-4D97-AF65-F5344CB8AC3E}">
        <p14:creationId xmlns:p14="http://schemas.microsoft.com/office/powerpoint/2010/main" val="13952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8279" y="0"/>
            <a:ext cx="457200" cy="6858000"/>
          </a:xfrm>
          <a:prstGeom prst="rect">
            <a:avLst/>
          </a:prstGeom>
          <a:gradFill flip="none" rotWithShape="1">
            <a:gsLst>
              <a:gs pos="7000">
                <a:srgbClr val="7C7674"/>
              </a:gs>
              <a:gs pos="70000">
                <a:srgbClr val="A49686"/>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Barlow Condensed"/>
              <a:cs typeface="+mn-cs"/>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35760" cy="685800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34650" y="0"/>
            <a:ext cx="1657350" cy="3577294"/>
          </a:xfrm>
          <a:prstGeom prst="rect">
            <a:avLst/>
          </a:prstGeom>
        </p:spPr>
      </p:pic>
      <p:pic>
        <p:nvPicPr>
          <p:cNvPr id="35" name="图片 40">
            <a:extLst>
              <a:ext uri="{FF2B5EF4-FFF2-40B4-BE49-F238E27FC236}">
                <a16:creationId xmlns:a16="http://schemas.microsoft.com/office/drawing/2014/main" id="{586452DD-874F-4688-AAB6-9552BD38B0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5360" y="491955"/>
            <a:ext cx="1642945" cy="848747"/>
          </a:xfrm>
          <a:prstGeom prst="rect">
            <a:avLst/>
          </a:prstGeom>
        </p:spPr>
      </p:pic>
      <p:pic>
        <p:nvPicPr>
          <p:cNvPr id="37" name="图片 40">
            <a:extLst>
              <a:ext uri="{FF2B5EF4-FFF2-40B4-BE49-F238E27FC236}">
                <a16:creationId xmlns:a16="http://schemas.microsoft.com/office/drawing/2014/main" id="{18133C27-C119-42CF-8B74-C139FED59A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090432" y="491954"/>
            <a:ext cx="1642945" cy="848747"/>
          </a:xfrm>
          <a:prstGeom prst="rect">
            <a:avLst/>
          </a:prstGeom>
        </p:spPr>
      </p:pic>
      <p:pic>
        <p:nvPicPr>
          <p:cNvPr id="2" name="Picture 1">
            <a:extLst>
              <a:ext uri="{FF2B5EF4-FFF2-40B4-BE49-F238E27FC236}">
                <a16:creationId xmlns:a16="http://schemas.microsoft.com/office/drawing/2014/main" id="{FFC2B869-D8CC-4D70-B7B4-77335DFD5ADD}"/>
              </a:ext>
            </a:extLst>
          </p:cNvPr>
          <p:cNvPicPr>
            <a:picLocks noChangeAspect="1"/>
          </p:cNvPicPr>
          <p:nvPr/>
        </p:nvPicPr>
        <p:blipFill>
          <a:blip r:embed="rId5"/>
          <a:stretch>
            <a:fillRect/>
          </a:stretch>
        </p:blipFill>
        <p:spPr>
          <a:xfrm>
            <a:off x="4155274" y="-101793"/>
            <a:ext cx="4596782" cy="2036240"/>
          </a:xfrm>
          <a:prstGeom prst="rect">
            <a:avLst/>
          </a:prstGeom>
        </p:spPr>
      </p:pic>
      <p:sp>
        <p:nvSpPr>
          <p:cNvPr id="6" name="矩形 29">
            <a:extLst>
              <a:ext uri="{FF2B5EF4-FFF2-40B4-BE49-F238E27FC236}">
                <a16:creationId xmlns:a16="http://schemas.microsoft.com/office/drawing/2014/main" id="{36DA6FD5-DAD1-4F23-9E2E-558B290F7B4C}"/>
              </a:ext>
            </a:extLst>
          </p:cNvPr>
          <p:cNvSpPr/>
          <p:nvPr/>
        </p:nvSpPr>
        <p:spPr>
          <a:xfrm>
            <a:off x="1466850" y="2015101"/>
            <a:ext cx="9696450" cy="715089"/>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lang="vi-VN" sz="3600" b="1" dirty="0">
                <a:solidFill>
                  <a:prstClr val="black"/>
                </a:solidFill>
                <a:latin typeface="Cambria" panose="02040503050406030204" pitchFamily="18" charset="0"/>
                <a:ea typeface="Cambria" panose="02040503050406030204" pitchFamily="18" charset="0"/>
              </a:rPr>
              <a:t>Đoạn 1: Từ đầu đến </a:t>
            </a:r>
            <a:r>
              <a:rPr lang="en-US" sz="3600" b="1" i="1" dirty="0" err="1">
                <a:solidFill>
                  <a:prstClr val="black"/>
                </a:solidFill>
                <a:latin typeface="Cambria" panose="02040503050406030204" pitchFamily="18" charset="0"/>
                <a:ea typeface="Cambria" panose="02040503050406030204" pitchFamily="18" charset="0"/>
              </a:rPr>
              <a:t>chữa</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bệnh</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giúp</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dân</a:t>
            </a:r>
            <a:endPar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矩形 29">
            <a:extLst>
              <a:ext uri="{FF2B5EF4-FFF2-40B4-BE49-F238E27FC236}">
                <a16:creationId xmlns:a16="http://schemas.microsoft.com/office/drawing/2014/main" id="{63EB6C48-5A64-8C25-FBF2-0D5FF5F3D013}"/>
              </a:ext>
            </a:extLst>
          </p:cNvPr>
          <p:cNvSpPr/>
          <p:nvPr/>
        </p:nvSpPr>
        <p:spPr>
          <a:xfrm>
            <a:off x="1484058" y="3107587"/>
            <a:ext cx="10326942" cy="715089"/>
          </a:xfrm>
          <a:prstGeom prst="roundRect">
            <a:avLst/>
          </a:prstGeom>
          <a:solidFill>
            <a:srgbClr val="FFFF00"/>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lang="vi-VN" sz="3600" b="1" dirty="0">
                <a:solidFill>
                  <a:prstClr val="black"/>
                </a:solidFill>
                <a:latin typeface="Cambria" panose="02040503050406030204" pitchFamily="18" charset="0"/>
                <a:ea typeface="Cambria" panose="02040503050406030204" pitchFamily="18" charset="0"/>
              </a:rPr>
              <a:t>Đoạn 2: </a:t>
            </a:r>
            <a:r>
              <a:rPr lang="en-US" sz="3600" b="1" dirty="0">
                <a:solidFill>
                  <a:prstClr val="black"/>
                </a:solidFill>
                <a:latin typeface="Cambria" panose="02040503050406030204" pitchFamily="18" charset="0"/>
                <a:ea typeface="Cambria" panose="02040503050406030204" pitchFamily="18" charset="0"/>
              </a:rPr>
              <a:t>T</a:t>
            </a:r>
            <a:r>
              <a:rPr lang="vi-VN" sz="3600" b="1" dirty="0">
                <a:solidFill>
                  <a:prstClr val="black"/>
                </a:solidFill>
                <a:latin typeface="Cambria" panose="02040503050406030204" pitchFamily="18" charset="0"/>
                <a:ea typeface="Cambria" panose="02040503050406030204" pitchFamily="18" charset="0"/>
              </a:rPr>
              <a:t>iếp theo cho đến </a:t>
            </a:r>
            <a:r>
              <a:rPr lang="en-US" sz="3600" b="1" i="1" dirty="0" err="1">
                <a:solidFill>
                  <a:prstClr val="black"/>
                </a:solidFill>
                <a:latin typeface="Cambria" panose="02040503050406030204" pitchFamily="18" charset="0"/>
                <a:ea typeface="Cambria" panose="02040503050406030204" pitchFamily="18" charset="0"/>
              </a:rPr>
              <a:t>không</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lấy</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tiền</a:t>
            </a:r>
            <a:endPar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5" name="矩形 29">
            <a:extLst>
              <a:ext uri="{FF2B5EF4-FFF2-40B4-BE49-F238E27FC236}">
                <a16:creationId xmlns:a16="http://schemas.microsoft.com/office/drawing/2014/main" id="{3FA94B57-7054-0858-9688-10E3CBFBCD42}"/>
              </a:ext>
            </a:extLst>
          </p:cNvPr>
          <p:cNvSpPr/>
          <p:nvPr/>
        </p:nvSpPr>
        <p:spPr>
          <a:xfrm>
            <a:off x="1503108" y="4193437"/>
            <a:ext cx="10326942" cy="715089"/>
          </a:xfrm>
          <a:prstGeom prst="roundRect">
            <a:avLst/>
          </a:prstGeom>
          <a:solidFill>
            <a:schemeClr val="accent6">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lang="vi-VN" sz="3600" b="1" dirty="0">
                <a:solidFill>
                  <a:prstClr val="black"/>
                </a:solidFill>
                <a:latin typeface="Cambria" panose="02040503050406030204" pitchFamily="18" charset="0"/>
                <a:ea typeface="Cambria" panose="02040503050406030204" pitchFamily="18" charset="0"/>
              </a:rPr>
              <a:t>Đoạn </a:t>
            </a:r>
            <a:r>
              <a:rPr lang="en-US" sz="3600" b="1" dirty="0">
                <a:solidFill>
                  <a:prstClr val="black"/>
                </a:solidFill>
                <a:latin typeface="Cambria" panose="02040503050406030204" pitchFamily="18" charset="0"/>
                <a:ea typeface="Cambria" panose="02040503050406030204" pitchFamily="18" charset="0"/>
              </a:rPr>
              <a:t>3</a:t>
            </a:r>
            <a:r>
              <a:rPr lang="vi-VN" sz="3600" b="1" dirty="0">
                <a:solidFill>
                  <a:prstClr val="black"/>
                </a:solidFill>
                <a:latin typeface="Cambria" panose="02040503050406030204" pitchFamily="18" charset="0"/>
                <a:ea typeface="Cambria" panose="02040503050406030204" pitchFamily="18" charset="0"/>
              </a:rPr>
              <a:t>: </a:t>
            </a:r>
            <a:r>
              <a:rPr lang="en-US" sz="3600" b="1" dirty="0">
                <a:solidFill>
                  <a:prstClr val="black"/>
                </a:solidFill>
                <a:latin typeface="Cambria" panose="02040503050406030204" pitchFamily="18" charset="0"/>
                <a:ea typeface="Cambria" panose="02040503050406030204" pitchFamily="18" charset="0"/>
              </a:rPr>
              <a:t>T</a:t>
            </a:r>
            <a:r>
              <a:rPr lang="vi-VN" sz="3600" b="1" dirty="0">
                <a:solidFill>
                  <a:prstClr val="black"/>
                </a:solidFill>
                <a:latin typeface="Cambria" panose="02040503050406030204" pitchFamily="18" charset="0"/>
                <a:ea typeface="Cambria" panose="02040503050406030204" pitchFamily="18" charset="0"/>
              </a:rPr>
              <a:t>iếp theo cho đến </a:t>
            </a:r>
            <a:r>
              <a:rPr lang="en-US" sz="3600" b="1" i="1" dirty="0" err="1">
                <a:solidFill>
                  <a:prstClr val="black"/>
                </a:solidFill>
                <a:latin typeface="Cambria" panose="02040503050406030204" pitchFamily="18" charset="0"/>
                <a:ea typeface="Cambria" panose="02040503050406030204" pitchFamily="18" charset="0"/>
              </a:rPr>
              <a:t>gạo</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củi</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dầu</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đèn</a:t>
            </a:r>
            <a:r>
              <a:rPr lang="en-US" sz="3600" b="1" i="1" dirty="0">
                <a:solidFill>
                  <a:prstClr val="black"/>
                </a:solidFill>
                <a:latin typeface="Cambria" panose="02040503050406030204" pitchFamily="18" charset="0"/>
                <a:ea typeface="Cambria" panose="02040503050406030204" pitchFamily="18" charset="0"/>
              </a:rPr>
              <a:t>,…</a:t>
            </a:r>
            <a:endPar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6" name="矩形 29">
            <a:extLst>
              <a:ext uri="{FF2B5EF4-FFF2-40B4-BE49-F238E27FC236}">
                <a16:creationId xmlns:a16="http://schemas.microsoft.com/office/drawing/2014/main" id="{5FCAFC34-5698-A8B1-D5D1-01B178F16BB7}"/>
              </a:ext>
            </a:extLst>
          </p:cNvPr>
          <p:cNvSpPr/>
          <p:nvPr/>
        </p:nvSpPr>
        <p:spPr>
          <a:xfrm>
            <a:off x="1533525" y="5272651"/>
            <a:ext cx="9696450" cy="715089"/>
          </a:xfrm>
          <a:prstGeom prst="roundRect">
            <a:avLst/>
          </a:prstGeom>
          <a:solidFill>
            <a:schemeClr val="accent2">
              <a:lumMod val="20000"/>
              <a:lumOff val="8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lang="vi-VN" sz="3600" b="1" dirty="0">
                <a:solidFill>
                  <a:prstClr val="black"/>
                </a:solidFill>
                <a:latin typeface="Cambria" panose="02040503050406030204" pitchFamily="18" charset="0"/>
                <a:ea typeface="Cambria" panose="02040503050406030204" pitchFamily="18" charset="0"/>
              </a:rPr>
              <a:t>Đoạn 1: </a:t>
            </a:r>
            <a:r>
              <a:rPr lang="en-US" sz="3600" b="1" dirty="0" err="1">
                <a:solidFill>
                  <a:prstClr val="black"/>
                </a:solidFill>
                <a:latin typeface="Cambria" panose="02040503050406030204" pitchFamily="18" charset="0"/>
                <a:ea typeface="Cambria" panose="02040503050406030204" pitchFamily="18" charset="0"/>
              </a:rPr>
              <a:t>Đoạn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còn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lại</a:t>
            </a:r>
            <a:endPar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8279" y="0"/>
            <a:ext cx="457200" cy="6858000"/>
          </a:xfrm>
          <a:prstGeom prst="rect">
            <a:avLst/>
          </a:prstGeom>
          <a:gradFill flip="none" rotWithShape="1">
            <a:gsLst>
              <a:gs pos="7000">
                <a:srgbClr val="7C7674"/>
              </a:gs>
              <a:gs pos="70000">
                <a:srgbClr val="A49686"/>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Barlow Condensed"/>
              <a:cs typeface="+mn-cs"/>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35760" cy="685800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34650" y="0"/>
            <a:ext cx="1657350" cy="3577294"/>
          </a:xfrm>
          <a:prstGeom prst="rect">
            <a:avLst/>
          </a:prstGeom>
        </p:spPr>
      </p:pic>
      <p:pic>
        <p:nvPicPr>
          <p:cNvPr id="35" name="图片 40">
            <a:extLst>
              <a:ext uri="{FF2B5EF4-FFF2-40B4-BE49-F238E27FC236}">
                <a16:creationId xmlns:a16="http://schemas.microsoft.com/office/drawing/2014/main" id="{586452DD-874F-4688-AAB6-9552BD38B0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160" y="511005"/>
            <a:ext cx="1642945" cy="848747"/>
          </a:xfrm>
          <a:prstGeom prst="rect">
            <a:avLst/>
          </a:prstGeom>
        </p:spPr>
      </p:pic>
      <p:pic>
        <p:nvPicPr>
          <p:cNvPr id="37" name="图片 40">
            <a:extLst>
              <a:ext uri="{FF2B5EF4-FFF2-40B4-BE49-F238E27FC236}">
                <a16:creationId xmlns:a16="http://schemas.microsoft.com/office/drawing/2014/main" id="{18133C27-C119-42CF-8B74-C139FED59A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75982" y="606254"/>
            <a:ext cx="1642945" cy="848747"/>
          </a:xfrm>
          <a:prstGeom prst="rect">
            <a:avLst/>
          </a:prstGeom>
        </p:spPr>
      </p:pic>
      <p:pic>
        <p:nvPicPr>
          <p:cNvPr id="3" name="Picture 2">
            <a:extLst>
              <a:ext uri="{FF2B5EF4-FFF2-40B4-BE49-F238E27FC236}">
                <a16:creationId xmlns:a16="http://schemas.microsoft.com/office/drawing/2014/main" id="{4BF575AD-330C-F586-EA37-87AF69047290}"/>
              </a:ext>
            </a:extLst>
          </p:cNvPr>
          <p:cNvPicPr>
            <a:picLocks noChangeAspect="1"/>
          </p:cNvPicPr>
          <p:nvPr/>
        </p:nvPicPr>
        <p:blipFill>
          <a:blip r:embed="rId5"/>
          <a:stretch>
            <a:fillRect/>
          </a:stretch>
        </p:blipFill>
        <p:spPr>
          <a:xfrm>
            <a:off x="3268807" y="354211"/>
            <a:ext cx="6151397" cy="1457070"/>
          </a:xfrm>
          <a:prstGeom prst="rect">
            <a:avLst/>
          </a:prstGeom>
        </p:spPr>
      </p:pic>
      <p:sp>
        <p:nvSpPr>
          <p:cNvPr id="4" name="Google Shape;276;p7">
            <a:extLst>
              <a:ext uri="{FF2B5EF4-FFF2-40B4-BE49-F238E27FC236}">
                <a16:creationId xmlns:a16="http://schemas.microsoft.com/office/drawing/2014/main" id="{83AF25DC-98B8-1CEF-C8D0-5175CC48E780}"/>
              </a:ext>
            </a:extLst>
          </p:cNvPr>
          <p:cNvSpPr/>
          <p:nvPr/>
        </p:nvSpPr>
        <p:spPr>
          <a:xfrm>
            <a:off x="2872661" y="2218621"/>
            <a:ext cx="2995860"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9999"/>
                </a:solidFill>
                <a:effectLst/>
                <a:uLnTx/>
                <a:uFillTx/>
                <a:latin typeface="Cambria" panose="02040503050406030204" pitchFamily="18" charset="0"/>
                <a:ea typeface="Cambria" panose="02040503050406030204" pitchFamily="18" charset="0"/>
              </a:rPr>
              <a:t>nổi</a:t>
            </a:r>
            <a:r>
              <a:rPr kumimoji="0" lang="en-US" sz="4000" b="1" i="0" u="none" strike="noStrike" kern="1200" cap="none" spc="0" normalizeH="0" baseline="0" noProof="0" dirty="0">
                <a:ln>
                  <a:noFill/>
                </a:ln>
                <a:solidFill>
                  <a:srgbClr val="009999"/>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009999"/>
                </a:solidFill>
                <a:effectLst/>
                <a:uLnTx/>
                <a:uFillTx/>
                <a:latin typeface="Cambria" panose="02040503050406030204" pitchFamily="18" charset="0"/>
                <a:ea typeface="Cambria" panose="02040503050406030204" pitchFamily="18" charset="0"/>
              </a:rPr>
              <a:t>tiếng</a:t>
            </a:r>
            <a:endParaRPr kumimoji="0" sz="40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endParaRPr>
          </a:p>
        </p:txBody>
      </p:sp>
      <p:sp>
        <p:nvSpPr>
          <p:cNvPr id="5" name="Google Shape;276;p7">
            <a:extLst>
              <a:ext uri="{FF2B5EF4-FFF2-40B4-BE49-F238E27FC236}">
                <a16:creationId xmlns:a16="http://schemas.microsoft.com/office/drawing/2014/main" id="{547FDCBA-486D-1219-FBB4-78AD5AC66892}"/>
              </a:ext>
            </a:extLst>
          </p:cNvPr>
          <p:cNvSpPr/>
          <p:nvPr/>
        </p:nvSpPr>
        <p:spPr>
          <a:xfrm>
            <a:off x="3382682" y="3792569"/>
            <a:ext cx="3307998"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trèo</a:t>
            </a:r>
            <a:r>
              <a:rPr kumimoji="0" lang="en-US" sz="40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đèo</a:t>
            </a:r>
            <a:endParaRPr kumimoji="0"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endParaRPr>
          </a:p>
        </p:txBody>
      </p:sp>
      <p:sp>
        <p:nvSpPr>
          <p:cNvPr id="11" name="Google Shape;276;p7">
            <a:extLst>
              <a:ext uri="{FF2B5EF4-FFF2-40B4-BE49-F238E27FC236}">
                <a16:creationId xmlns:a16="http://schemas.microsoft.com/office/drawing/2014/main" id="{B9ADE535-A8B9-C608-AE55-B4804AFA3982}"/>
              </a:ext>
            </a:extLst>
          </p:cNvPr>
          <p:cNvSpPr/>
          <p:nvPr/>
        </p:nvSpPr>
        <p:spPr>
          <a:xfrm>
            <a:off x="6690680" y="2206241"/>
            <a:ext cx="3290517"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dirty="0" err="1">
                <a:solidFill>
                  <a:srgbClr val="002060"/>
                </a:solidFill>
                <a:latin typeface="Cambria" panose="02040503050406030204" pitchFamily="18" charset="0"/>
                <a:ea typeface="Cambria" panose="02040503050406030204" pitchFamily="18" charset="0"/>
              </a:rPr>
              <a:t>lên</a:t>
            </a:r>
            <a:r>
              <a:rPr lang="en-US" sz="4000" b="1" noProof="0" dirty="0">
                <a:solidFill>
                  <a:srgbClr val="002060"/>
                </a:solidFill>
                <a:latin typeface="Cambria" panose="02040503050406030204" pitchFamily="18" charset="0"/>
                <a:ea typeface="Cambria" panose="02040503050406030204" pitchFamily="18" charset="0"/>
              </a:rPr>
              <a:t> </a:t>
            </a:r>
            <a:r>
              <a:rPr lang="en-US" sz="4000" b="1" noProof="0" dirty="0" err="1">
                <a:solidFill>
                  <a:srgbClr val="002060"/>
                </a:solidFill>
                <a:latin typeface="Cambria" panose="02040503050406030204" pitchFamily="18" charset="0"/>
                <a:ea typeface="Cambria" panose="02040503050406030204" pitchFamily="18" charset="0"/>
              </a:rPr>
              <a:t>kinh</a:t>
            </a:r>
            <a:r>
              <a:rPr lang="en-US" sz="4000" b="1" noProof="0" dirty="0">
                <a:solidFill>
                  <a:srgbClr val="002060"/>
                </a:solidFill>
                <a:latin typeface="Cambria" panose="02040503050406030204" pitchFamily="18" charset="0"/>
                <a:ea typeface="Cambria" panose="02040503050406030204" pitchFamily="18" charset="0"/>
              </a:rPr>
              <a:t> </a:t>
            </a:r>
            <a:r>
              <a:rPr lang="en-US" sz="4000" b="1" noProof="0" dirty="0" err="1">
                <a:solidFill>
                  <a:srgbClr val="002060"/>
                </a:solidFill>
                <a:latin typeface="Cambria" panose="02040503050406030204" pitchFamily="18" charset="0"/>
                <a:ea typeface="Cambria" panose="02040503050406030204" pitchFamily="18" charset="0"/>
              </a:rPr>
              <a:t>đô</a:t>
            </a:r>
            <a:endParaRPr kumimoji="0"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Google Shape;276;p7">
            <a:extLst>
              <a:ext uri="{FF2B5EF4-FFF2-40B4-BE49-F238E27FC236}">
                <a16:creationId xmlns:a16="http://schemas.microsoft.com/office/drawing/2014/main" id="{25930D27-46AE-D90B-33B8-B1CF37FF4B87}"/>
              </a:ext>
            </a:extLst>
          </p:cNvPr>
          <p:cNvSpPr/>
          <p:nvPr/>
        </p:nvSpPr>
        <p:spPr>
          <a:xfrm>
            <a:off x="6946633" y="3677345"/>
            <a:ext cx="3290517"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ambria" panose="02040503050406030204" pitchFamily="18" charset="0"/>
                <a:ea typeface="Cambria" panose="02040503050406030204" pitchFamily="18" charset="0"/>
              </a:rPr>
              <a:t>l</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ội</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suối</a:t>
            </a:r>
            <a:endParaRPr kumimoji="0"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57570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457200" cy="6858000"/>
          </a:xfrm>
          <a:prstGeom prst="rect">
            <a:avLst/>
          </a:prstGeom>
          <a:gradFill flip="none" rotWithShape="1">
            <a:gsLst>
              <a:gs pos="7000">
                <a:srgbClr val="7C7674"/>
              </a:gs>
              <a:gs pos="70000">
                <a:srgbClr val="A49686"/>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34650" y="0"/>
            <a:ext cx="1657350" cy="3577294"/>
          </a:xfrm>
          <a:prstGeom prst="rect">
            <a:avLst/>
          </a:prstGeom>
        </p:spPr>
      </p:pic>
      <p:pic>
        <p:nvPicPr>
          <p:cNvPr id="35" name="图片 40">
            <a:extLst>
              <a:ext uri="{FF2B5EF4-FFF2-40B4-BE49-F238E27FC236}">
                <a16:creationId xmlns:a16="http://schemas.microsoft.com/office/drawing/2014/main" id="{586452DD-874F-4688-AAB6-9552BD38B0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7760" y="463380"/>
            <a:ext cx="1642945" cy="848747"/>
          </a:xfrm>
          <a:prstGeom prst="rect">
            <a:avLst/>
          </a:prstGeom>
        </p:spPr>
      </p:pic>
      <p:pic>
        <p:nvPicPr>
          <p:cNvPr id="37" name="图片 40">
            <a:extLst>
              <a:ext uri="{FF2B5EF4-FFF2-40B4-BE49-F238E27FC236}">
                <a16:creationId xmlns:a16="http://schemas.microsoft.com/office/drawing/2014/main" id="{18133C27-C119-42CF-8B74-C139FED59A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052332" y="491954"/>
            <a:ext cx="1642945" cy="848747"/>
          </a:xfrm>
          <a:prstGeom prst="rect">
            <a:avLst/>
          </a:prstGeom>
        </p:spPr>
      </p:pic>
      <p:pic>
        <p:nvPicPr>
          <p:cNvPr id="6" name="Picture 5">
            <a:extLst>
              <a:ext uri="{FF2B5EF4-FFF2-40B4-BE49-F238E27FC236}">
                <a16:creationId xmlns:a16="http://schemas.microsoft.com/office/drawing/2014/main" id="{053F35D4-A42B-19A2-55FE-CBC5C64901F8}"/>
              </a:ext>
            </a:extLst>
          </p:cNvPr>
          <p:cNvPicPr>
            <a:picLocks noChangeAspect="1"/>
          </p:cNvPicPr>
          <p:nvPr/>
        </p:nvPicPr>
        <p:blipFill>
          <a:blip r:embed="rId5"/>
          <a:stretch>
            <a:fillRect/>
          </a:stretch>
        </p:blipFill>
        <p:spPr>
          <a:xfrm>
            <a:off x="4335191" y="81083"/>
            <a:ext cx="4797968" cy="1609483"/>
          </a:xfrm>
          <a:prstGeom prst="rect">
            <a:avLst/>
          </a:prstGeom>
        </p:spPr>
      </p:pic>
      <p:pic>
        <p:nvPicPr>
          <p:cNvPr id="7" name="图片 16">
            <a:extLst>
              <a:ext uri="{FF2B5EF4-FFF2-40B4-BE49-F238E27FC236}">
                <a16:creationId xmlns:a16="http://schemas.microsoft.com/office/drawing/2014/main" id="{6B0EF8D1-D48F-8B6E-4F5D-5549670D86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50877">
            <a:off x="493206" y="1656733"/>
            <a:ext cx="4495054" cy="4406097"/>
          </a:xfrm>
          <a:prstGeom prst="rect">
            <a:avLst/>
          </a:prstGeom>
        </p:spPr>
      </p:pic>
      <p:sp>
        <p:nvSpPr>
          <p:cNvPr id="13" name="Rectangle 12">
            <a:extLst>
              <a:ext uri="{FF2B5EF4-FFF2-40B4-BE49-F238E27FC236}">
                <a16:creationId xmlns:a16="http://schemas.microsoft.com/office/drawing/2014/main" id="{B2BDF901-781A-1FAB-1F02-F47596B2B621}"/>
              </a:ext>
            </a:extLst>
          </p:cNvPr>
          <p:cNvSpPr/>
          <p:nvPr/>
        </p:nvSpPr>
        <p:spPr>
          <a:xfrm>
            <a:off x="1390649" y="2433845"/>
            <a:ext cx="2705101" cy="286232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0"/>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Hải</a:t>
            </a:r>
            <a:r>
              <a:rPr kumimoji="0" lang="en-US" sz="3600" b="1" i="0" u="none" strike="noStrike" kern="1200" cap="none" spc="0" normalizeH="0" baseline="0" noProof="0" dirty="0">
                <a:ln w="0"/>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w="0"/>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Thượng</a:t>
            </a:r>
            <a:r>
              <a:rPr kumimoji="0" lang="en-US" sz="3600" b="1" i="0" u="none" strike="noStrike" kern="1200" cap="none" spc="0" normalizeH="0" baseline="0" noProof="0" dirty="0">
                <a:ln w="0"/>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w="0"/>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Lãn</a:t>
            </a:r>
            <a:r>
              <a:rPr kumimoji="0" lang="en-US" sz="3600" b="1" i="0" u="none" strike="noStrike" kern="1200" cap="none" spc="0" normalizeH="0" baseline="0" noProof="0" dirty="0">
                <a:ln w="0"/>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w="0"/>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Ông</a:t>
            </a:r>
            <a:r>
              <a:rPr kumimoji="0" lang="en-US" sz="3600" b="1" i="0" u="none" strike="noStrike" kern="1200" cap="none" spc="0" normalizeH="0" baseline="0" noProof="0" dirty="0">
                <a:ln w="0"/>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lang="en-US" altLang="en-US" sz="3600" b="1" dirty="0">
                <a:latin typeface="Cambria" panose="02040503050406030204" pitchFamily="18" charset="0"/>
                <a:ea typeface="Cambria" panose="02040503050406030204" pitchFamily="18" charset="0"/>
                <a:cs typeface="Times New Roman" panose="02020603050405020304" pitchFamily="18" charset="0"/>
              </a:rPr>
              <a:t>(1720 – 1791)</a:t>
            </a:r>
            <a:endParaRPr kumimoji="0" lang="en-US" sz="3600" b="1" i="0" u="none" strike="noStrike" kern="1200" cap="none" spc="0" normalizeH="0" baseline="0" noProof="0" dirty="0">
              <a:ln w="0"/>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2DAE0063-1B84-916E-4821-CA4D9140906E}"/>
              </a:ext>
            </a:extLst>
          </p:cNvPr>
          <p:cNvSpPr/>
          <p:nvPr/>
        </p:nvSpPr>
        <p:spPr>
          <a:xfrm>
            <a:off x="5200649" y="1590579"/>
            <a:ext cx="6629257" cy="2371822"/>
          </a:xfrm>
          <a:prstGeom prst="roundRect">
            <a:avLst/>
          </a:prstGeom>
          <a:solidFill>
            <a:srgbClr val="E5D4C2"/>
          </a:solidFill>
          <a:scene3d>
            <a:camera prst="orthographicFront"/>
            <a:lightRig rig="threePt" dir="t"/>
          </a:scene3d>
          <a:sp3d>
            <a:bevelT w="101600" prst="riblet"/>
          </a:sp3d>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altLang="en-US" sz="5500" b="1" dirty="0" err="1">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Tên</a:t>
            </a:r>
            <a:r>
              <a:rPr lang="en-US" altLang="en-US" sz="5500" b="1" dirty="0">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5500" b="1" dirty="0" err="1">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thật</a:t>
            </a:r>
            <a:r>
              <a:rPr lang="en-US" altLang="en-US" sz="5500" b="1" dirty="0">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5500" b="1" dirty="0" err="1">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5500" b="1" dirty="0">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 Lê </a:t>
            </a:r>
            <a:r>
              <a:rPr lang="en-US" altLang="en-US" sz="5500" b="1" dirty="0" err="1">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Hữu</a:t>
            </a:r>
            <a:r>
              <a:rPr lang="en-US" altLang="en-US" sz="5500" b="1" dirty="0">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5500" b="1" dirty="0" err="1">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Trác</a:t>
            </a:r>
            <a:endParaRPr kumimoji="0" lang="en-US" sz="5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2">
            <a:extLst>
              <a:ext uri="{FF2B5EF4-FFF2-40B4-BE49-F238E27FC236}">
                <a16:creationId xmlns:a16="http://schemas.microsoft.com/office/drawing/2014/main" id="{D99D9C4D-2CC5-B09B-7220-D01AC669EC73}"/>
              </a:ext>
            </a:extLst>
          </p:cNvPr>
          <p:cNvPicPr>
            <a:picLocks noChangeAspect="1"/>
          </p:cNvPicPr>
          <p:nvPr/>
        </p:nvPicPr>
        <p:blipFill>
          <a:blip r:embed="rId7"/>
          <a:srcRect/>
          <a:stretch>
            <a:fillRect/>
          </a:stretch>
        </p:blipFill>
        <p:spPr>
          <a:xfrm>
            <a:off x="9241766" y="3429000"/>
            <a:ext cx="2950234" cy="3429000"/>
          </a:xfrm>
          <a:prstGeom prst="rect">
            <a:avLst/>
          </a:prstGeom>
        </p:spPr>
      </p:pic>
    </p:spTree>
    <p:extLst>
      <p:ext uri="{BB962C8B-B14F-4D97-AF65-F5344CB8AC3E}">
        <p14:creationId xmlns:p14="http://schemas.microsoft.com/office/powerpoint/2010/main" val="2847790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457200" cy="6858000"/>
          </a:xfrm>
          <a:prstGeom prst="rect">
            <a:avLst/>
          </a:prstGeom>
          <a:gradFill flip="none" rotWithShape="1">
            <a:gsLst>
              <a:gs pos="7000">
                <a:srgbClr val="7C7674"/>
              </a:gs>
              <a:gs pos="70000">
                <a:srgbClr val="A49686"/>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34650" y="0"/>
            <a:ext cx="1657350" cy="3577294"/>
          </a:xfrm>
          <a:prstGeom prst="rect">
            <a:avLst/>
          </a:prstGeom>
        </p:spPr>
      </p:pic>
      <p:pic>
        <p:nvPicPr>
          <p:cNvPr id="35" name="图片 40">
            <a:extLst>
              <a:ext uri="{FF2B5EF4-FFF2-40B4-BE49-F238E27FC236}">
                <a16:creationId xmlns:a16="http://schemas.microsoft.com/office/drawing/2014/main" id="{586452DD-874F-4688-AAB6-9552BD38B0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7760" y="463380"/>
            <a:ext cx="1642945" cy="848747"/>
          </a:xfrm>
          <a:prstGeom prst="rect">
            <a:avLst/>
          </a:prstGeom>
        </p:spPr>
      </p:pic>
      <p:pic>
        <p:nvPicPr>
          <p:cNvPr id="37" name="图片 40">
            <a:extLst>
              <a:ext uri="{FF2B5EF4-FFF2-40B4-BE49-F238E27FC236}">
                <a16:creationId xmlns:a16="http://schemas.microsoft.com/office/drawing/2014/main" id="{18133C27-C119-42CF-8B74-C139FED59A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052332" y="491954"/>
            <a:ext cx="1642945" cy="848747"/>
          </a:xfrm>
          <a:prstGeom prst="rect">
            <a:avLst/>
          </a:prstGeom>
        </p:spPr>
      </p:pic>
      <p:pic>
        <p:nvPicPr>
          <p:cNvPr id="6" name="Picture 5">
            <a:extLst>
              <a:ext uri="{FF2B5EF4-FFF2-40B4-BE49-F238E27FC236}">
                <a16:creationId xmlns:a16="http://schemas.microsoft.com/office/drawing/2014/main" id="{053F35D4-A42B-19A2-55FE-CBC5C64901F8}"/>
              </a:ext>
            </a:extLst>
          </p:cNvPr>
          <p:cNvPicPr>
            <a:picLocks noChangeAspect="1"/>
          </p:cNvPicPr>
          <p:nvPr/>
        </p:nvPicPr>
        <p:blipFill>
          <a:blip r:embed="rId5"/>
          <a:stretch>
            <a:fillRect/>
          </a:stretch>
        </p:blipFill>
        <p:spPr>
          <a:xfrm>
            <a:off x="4335191" y="81083"/>
            <a:ext cx="4797968" cy="1609483"/>
          </a:xfrm>
          <a:prstGeom prst="rect">
            <a:avLst/>
          </a:prstGeom>
        </p:spPr>
      </p:pic>
      <p:pic>
        <p:nvPicPr>
          <p:cNvPr id="7" name="图片 16">
            <a:extLst>
              <a:ext uri="{FF2B5EF4-FFF2-40B4-BE49-F238E27FC236}">
                <a16:creationId xmlns:a16="http://schemas.microsoft.com/office/drawing/2014/main" id="{6B0EF8D1-D48F-8B6E-4F5D-5549670D86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50877">
            <a:off x="493206" y="1656733"/>
            <a:ext cx="4495054" cy="4406097"/>
          </a:xfrm>
          <a:prstGeom prst="rect">
            <a:avLst/>
          </a:prstGeom>
        </p:spPr>
      </p:pic>
      <p:sp>
        <p:nvSpPr>
          <p:cNvPr id="13" name="Rectangle 12">
            <a:extLst>
              <a:ext uri="{FF2B5EF4-FFF2-40B4-BE49-F238E27FC236}">
                <a16:creationId xmlns:a16="http://schemas.microsoft.com/office/drawing/2014/main" id="{B2BDF901-781A-1FAB-1F02-F47596B2B621}"/>
              </a:ext>
            </a:extLst>
          </p:cNvPr>
          <p:cNvSpPr/>
          <p:nvPr/>
        </p:nvSpPr>
        <p:spPr>
          <a:xfrm>
            <a:off x="1409699" y="3481595"/>
            <a:ext cx="2705101" cy="830997"/>
          </a:xfrm>
          <a:prstGeom prst="rect">
            <a:avLst/>
          </a:prstGeom>
          <a:noFill/>
        </p:spPr>
        <p:txBody>
          <a:bodyPr wrap="square" lIns="91440" tIns="45720" rIns="91440" bIns="45720">
            <a:spAutoFit/>
          </a:bodyPr>
          <a:lstStyle/>
          <a:p>
            <a:pPr lvl="0" algn="ctr">
              <a:defRPr/>
            </a:pPr>
            <a:r>
              <a:rPr lang="en-US" sz="48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Nghề</a:t>
            </a:r>
            <a:r>
              <a:rPr lang="en-US" sz="48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y: </a:t>
            </a:r>
            <a:endParaRPr kumimoji="0" lang="en-US" sz="4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2DAE0063-1B84-916E-4821-CA4D9140906E}"/>
              </a:ext>
            </a:extLst>
          </p:cNvPr>
          <p:cNvSpPr/>
          <p:nvPr/>
        </p:nvSpPr>
        <p:spPr>
          <a:xfrm>
            <a:off x="5191124" y="2504979"/>
            <a:ext cx="6629257" cy="2371822"/>
          </a:xfrm>
          <a:prstGeom prst="roundRect">
            <a:avLst/>
          </a:prstGeom>
          <a:solidFill>
            <a:srgbClr val="E5D4C2"/>
          </a:solidFill>
          <a:scene3d>
            <a:camera prst="orthographicFront"/>
            <a:lightRig rig="threePt" dir="t"/>
          </a:scene3d>
          <a:sp3d>
            <a:bevelT w="101600" prst="riblet"/>
          </a:sp3d>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altLang="en-US" sz="5500" b="1" dirty="0" err="1">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Nghề</a:t>
            </a:r>
            <a:r>
              <a:rPr lang="en-US" altLang="en-US" sz="5500" b="1" dirty="0">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5500" b="1" dirty="0" err="1">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khám</a:t>
            </a:r>
            <a:r>
              <a:rPr lang="en-US" altLang="en-US" sz="5500" b="1" dirty="0">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5500" b="1" dirty="0" err="1">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5500" b="1" dirty="0">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5500" b="1" dirty="0" err="1">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chữa</a:t>
            </a:r>
            <a:r>
              <a:rPr lang="en-US" altLang="en-US" sz="5500" b="1" dirty="0">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5500" b="1" dirty="0" err="1">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bệnh</a:t>
            </a:r>
            <a:r>
              <a:rPr lang="en-US" altLang="en-US" sz="5500" b="1" dirty="0">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a:t>
            </a:r>
            <a:endParaRPr kumimoji="0" lang="en-US" sz="5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31431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457200" cy="6858000"/>
          </a:xfrm>
          <a:prstGeom prst="rect">
            <a:avLst/>
          </a:prstGeom>
          <a:gradFill flip="none" rotWithShape="1">
            <a:gsLst>
              <a:gs pos="7000">
                <a:srgbClr val="7C7674"/>
              </a:gs>
              <a:gs pos="70000">
                <a:srgbClr val="A49686"/>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34650" y="0"/>
            <a:ext cx="1657350" cy="3577294"/>
          </a:xfrm>
          <a:prstGeom prst="rect">
            <a:avLst/>
          </a:prstGeom>
        </p:spPr>
      </p:pic>
      <p:pic>
        <p:nvPicPr>
          <p:cNvPr id="35" name="图片 40">
            <a:extLst>
              <a:ext uri="{FF2B5EF4-FFF2-40B4-BE49-F238E27FC236}">
                <a16:creationId xmlns:a16="http://schemas.microsoft.com/office/drawing/2014/main" id="{586452DD-874F-4688-AAB6-9552BD38B0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7760" y="463380"/>
            <a:ext cx="1642945" cy="848747"/>
          </a:xfrm>
          <a:prstGeom prst="rect">
            <a:avLst/>
          </a:prstGeom>
        </p:spPr>
      </p:pic>
      <p:pic>
        <p:nvPicPr>
          <p:cNvPr id="37" name="图片 40">
            <a:extLst>
              <a:ext uri="{FF2B5EF4-FFF2-40B4-BE49-F238E27FC236}">
                <a16:creationId xmlns:a16="http://schemas.microsoft.com/office/drawing/2014/main" id="{18133C27-C119-42CF-8B74-C139FED59A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052332" y="491954"/>
            <a:ext cx="1642945" cy="848747"/>
          </a:xfrm>
          <a:prstGeom prst="rect">
            <a:avLst/>
          </a:prstGeom>
        </p:spPr>
      </p:pic>
      <p:pic>
        <p:nvPicPr>
          <p:cNvPr id="6" name="Picture 5">
            <a:extLst>
              <a:ext uri="{FF2B5EF4-FFF2-40B4-BE49-F238E27FC236}">
                <a16:creationId xmlns:a16="http://schemas.microsoft.com/office/drawing/2014/main" id="{053F35D4-A42B-19A2-55FE-CBC5C64901F8}"/>
              </a:ext>
            </a:extLst>
          </p:cNvPr>
          <p:cNvPicPr>
            <a:picLocks noChangeAspect="1"/>
          </p:cNvPicPr>
          <p:nvPr/>
        </p:nvPicPr>
        <p:blipFill>
          <a:blip r:embed="rId5"/>
          <a:stretch>
            <a:fillRect/>
          </a:stretch>
        </p:blipFill>
        <p:spPr>
          <a:xfrm>
            <a:off x="4335191" y="81083"/>
            <a:ext cx="4797968" cy="1609483"/>
          </a:xfrm>
          <a:prstGeom prst="rect">
            <a:avLst/>
          </a:prstGeom>
        </p:spPr>
      </p:pic>
      <p:pic>
        <p:nvPicPr>
          <p:cNvPr id="7" name="图片 16">
            <a:extLst>
              <a:ext uri="{FF2B5EF4-FFF2-40B4-BE49-F238E27FC236}">
                <a16:creationId xmlns:a16="http://schemas.microsoft.com/office/drawing/2014/main" id="{6B0EF8D1-D48F-8B6E-4F5D-5549670D86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50877">
            <a:off x="493206" y="1656733"/>
            <a:ext cx="4495054" cy="4406097"/>
          </a:xfrm>
          <a:prstGeom prst="rect">
            <a:avLst/>
          </a:prstGeom>
        </p:spPr>
      </p:pic>
      <p:sp>
        <p:nvSpPr>
          <p:cNvPr id="13" name="Rectangle 12">
            <a:extLst>
              <a:ext uri="{FF2B5EF4-FFF2-40B4-BE49-F238E27FC236}">
                <a16:creationId xmlns:a16="http://schemas.microsoft.com/office/drawing/2014/main" id="{B2BDF901-781A-1FAB-1F02-F47596B2B621}"/>
              </a:ext>
            </a:extLst>
          </p:cNvPr>
          <p:cNvSpPr/>
          <p:nvPr/>
        </p:nvSpPr>
        <p:spPr>
          <a:xfrm>
            <a:off x="1409699" y="3481595"/>
            <a:ext cx="2705101"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Danh y</a:t>
            </a:r>
          </a:p>
        </p:txBody>
      </p:sp>
      <p:sp>
        <p:nvSpPr>
          <p:cNvPr id="14" name="Rectangle: Rounded Corners 13">
            <a:extLst>
              <a:ext uri="{FF2B5EF4-FFF2-40B4-BE49-F238E27FC236}">
                <a16:creationId xmlns:a16="http://schemas.microsoft.com/office/drawing/2014/main" id="{2DAE0063-1B84-916E-4821-CA4D9140906E}"/>
              </a:ext>
            </a:extLst>
          </p:cNvPr>
          <p:cNvSpPr/>
          <p:nvPr/>
        </p:nvSpPr>
        <p:spPr>
          <a:xfrm>
            <a:off x="5191124" y="2504979"/>
            <a:ext cx="6629257" cy="2371822"/>
          </a:xfrm>
          <a:prstGeom prst="roundRect">
            <a:avLst/>
          </a:prstGeom>
          <a:solidFill>
            <a:srgbClr val="E5D4C2"/>
          </a:solidFill>
          <a:scene3d>
            <a:camera prst="orthographicFront"/>
            <a:lightRig rig="threePt" dir="t"/>
          </a:scene3d>
          <a:sp3d>
            <a:bevelT w="101600" prst="riblet"/>
          </a:sp3d>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altLang="en-US" sz="5500" b="1" dirty="0" err="1">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Thầy</a:t>
            </a:r>
            <a:r>
              <a:rPr lang="en-US" altLang="en-US" sz="5500" b="1" dirty="0">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5500" b="1" dirty="0" err="1">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thuốc</a:t>
            </a:r>
            <a:r>
              <a:rPr lang="en-US" altLang="en-US" sz="5500" b="1" dirty="0">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5500" b="1" dirty="0" err="1">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giỏi</a:t>
            </a:r>
            <a:r>
              <a:rPr lang="en-US" altLang="en-US" sz="5500" b="1" dirty="0">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5500" b="1" dirty="0" err="1">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5500" b="1" dirty="0">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5500" b="1" dirty="0" err="1">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nổi</a:t>
            </a:r>
            <a:r>
              <a:rPr lang="en-US" altLang="en-US" sz="5500" b="1" dirty="0">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5500" b="1" dirty="0" err="1">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tiếng</a:t>
            </a:r>
            <a:r>
              <a:rPr lang="en-US" altLang="en-US" sz="5500" b="1" dirty="0">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a:t>
            </a:r>
            <a:endParaRPr kumimoji="0" lang="en-US" sz="5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96729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8279" y="0"/>
            <a:ext cx="457200" cy="6858000"/>
          </a:xfrm>
          <a:prstGeom prst="rect">
            <a:avLst/>
          </a:prstGeom>
          <a:gradFill flip="none" rotWithShape="1">
            <a:gsLst>
              <a:gs pos="7000">
                <a:srgbClr val="7C7674"/>
              </a:gs>
              <a:gs pos="70000">
                <a:srgbClr val="A49686"/>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Barlow Condensed"/>
              <a:cs typeface="+mn-cs"/>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35760" cy="6858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34650" y="0"/>
            <a:ext cx="1657350" cy="3577294"/>
          </a:xfrm>
          <a:prstGeom prst="rect">
            <a:avLst/>
          </a:prstGeom>
        </p:spPr>
      </p:pic>
      <p:sp>
        <p:nvSpPr>
          <p:cNvPr id="6" name="Rectangle: Rounded Corners 5">
            <a:extLst>
              <a:ext uri="{FF2B5EF4-FFF2-40B4-BE49-F238E27FC236}">
                <a16:creationId xmlns:a16="http://schemas.microsoft.com/office/drawing/2014/main" id="{56F9EE81-3D7A-5330-04CA-4A98DF07AA36}"/>
              </a:ext>
            </a:extLst>
          </p:cNvPr>
          <p:cNvSpPr/>
          <p:nvPr/>
        </p:nvSpPr>
        <p:spPr>
          <a:xfrm>
            <a:off x="114301" y="209551"/>
            <a:ext cx="11868150"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rlow Condensed"/>
              <a:ea typeface="+mn-ea"/>
              <a:cs typeface="+mn-cs"/>
            </a:endParaRPr>
          </a:p>
        </p:txBody>
      </p:sp>
      <p:sp>
        <p:nvSpPr>
          <p:cNvPr id="2" name="Rectangle: Rounded Corners 1">
            <a:extLst>
              <a:ext uri="{FF2B5EF4-FFF2-40B4-BE49-F238E27FC236}">
                <a16:creationId xmlns:a16="http://schemas.microsoft.com/office/drawing/2014/main" id="{2D51EE2E-E2BC-DC56-CB57-963FB0BC5324}"/>
              </a:ext>
            </a:extLst>
          </p:cNvPr>
          <p:cNvSpPr/>
          <p:nvPr/>
        </p:nvSpPr>
        <p:spPr>
          <a:xfrm>
            <a:off x="543609" y="3137317"/>
            <a:ext cx="11151594" cy="3282533"/>
          </a:xfrm>
          <a:custGeom>
            <a:avLst/>
            <a:gdLst>
              <a:gd name="connsiteX0" fmla="*/ 0 w 11151594"/>
              <a:gd name="connsiteY0" fmla="*/ 451151 h 3282533"/>
              <a:gd name="connsiteX1" fmla="*/ 451151 w 11151594"/>
              <a:gd name="connsiteY1" fmla="*/ 0 h 3282533"/>
              <a:gd name="connsiteX2" fmla="*/ 826958 w 11151594"/>
              <a:gd name="connsiteY2" fmla="*/ 0 h 3282533"/>
              <a:gd name="connsiteX3" fmla="*/ 1407752 w 11151594"/>
              <a:gd name="connsiteY3" fmla="*/ 0 h 3282533"/>
              <a:gd name="connsiteX4" fmla="*/ 1886052 w 11151594"/>
              <a:gd name="connsiteY4" fmla="*/ 0 h 3282533"/>
              <a:gd name="connsiteX5" fmla="*/ 2671831 w 11151594"/>
              <a:gd name="connsiteY5" fmla="*/ 0 h 3282533"/>
              <a:gd name="connsiteX6" fmla="*/ 3457610 w 11151594"/>
              <a:gd name="connsiteY6" fmla="*/ 0 h 3282533"/>
              <a:gd name="connsiteX7" fmla="*/ 4243389 w 11151594"/>
              <a:gd name="connsiteY7" fmla="*/ 0 h 3282533"/>
              <a:gd name="connsiteX8" fmla="*/ 4619196 w 11151594"/>
              <a:gd name="connsiteY8" fmla="*/ 0 h 3282533"/>
              <a:gd name="connsiteX9" fmla="*/ 4995004 w 11151594"/>
              <a:gd name="connsiteY9" fmla="*/ 0 h 3282533"/>
              <a:gd name="connsiteX10" fmla="*/ 5678290 w 11151594"/>
              <a:gd name="connsiteY10" fmla="*/ 0 h 3282533"/>
              <a:gd name="connsiteX11" fmla="*/ 6464069 w 11151594"/>
              <a:gd name="connsiteY11" fmla="*/ 0 h 3282533"/>
              <a:gd name="connsiteX12" fmla="*/ 6839876 w 11151594"/>
              <a:gd name="connsiteY12" fmla="*/ 0 h 3282533"/>
              <a:gd name="connsiteX13" fmla="*/ 7728148 w 11151594"/>
              <a:gd name="connsiteY13" fmla="*/ 0 h 3282533"/>
              <a:gd name="connsiteX14" fmla="*/ 8308942 w 11151594"/>
              <a:gd name="connsiteY14" fmla="*/ 0 h 3282533"/>
              <a:gd name="connsiteX15" fmla="*/ 8889735 w 11151594"/>
              <a:gd name="connsiteY15" fmla="*/ 0 h 3282533"/>
              <a:gd name="connsiteX16" fmla="*/ 9265542 w 11151594"/>
              <a:gd name="connsiteY16" fmla="*/ 0 h 3282533"/>
              <a:gd name="connsiteX17" fmla="*/ 10051321 w 11151594"/>
              <a:gd name="connsiteY17" fmla="*/ 0 h 3282533"/>
              <a:gd name="connsiteX18" fmla="*/ 10700443 w 11151594"/>
              <a:gd name="connsiteY18" fmla="*/ 0 h 3282533"/>
              <a:gd name="connsiteX19" fmla="*/ 11151594 w 11151594"/>
              <a:gd name="connsiteY19" fmla="*/ 451151 h 3282533"/>
              <a:gd name="connsiteX20" fmla="*/ 11151594 w 11151594"/>
              <a:gd name="connsiteY20" fmla="*/ 1070011 h 3282533"/>
              <a:gd name="connsiteX21" fmla="*/ 11151594 w 11151594"/>
              <a:gd name="connsiteY21" fmla="*/ 1665069 h 3282533"/>
              <a:gd name="connsiteX22" fmla="*/ 11151594 w 11151594"/>
              <a:gd name="connsiteY22" fmla="*/ 2188720 h 3282533"/>
              <a:gd name="connsiteX23" fmla="*/ 11151594 w 11151594"/>
              <a:gd name="connsiteY23" fmla="*/ 2831382 h 3282533"/>
              <a:gd name="connsiteX24" fmla="*/ 10700443 w 11151594"/>
              <a:gd name="connsiteY24" fmla="*/ 3282533 h 3282533"/>
              <a:gd name="connsiteX25" fmla="*/ 10119650 w 11151594"/>
              <a:gd name="connsiteY25" fmla="*/ 3282533 h 3282533"/>
              <a:gd name="connsiteX26" fmla="*/ 9538857 w 11151594"/>
              <a:gd name="connsiteY26" fmla="*/ 3282533 h 3282533"/>
              <a:gd name="connsiteX27" fmla="*/ 8855570 w 11151594"/>
              <a:gd name="connsiteY27" fmla="*/ 3282533 h 3282533"/>
              <a:gd name="connsiteX28" fmla="*/ 8377270 w 11151594"/>
              <a:gd name="connsiteY28" fmla="*/ 3282533 h 3282533"/>
              <a:gd name="connsiteX29" fmla="*/ 7898970 w 11151594"/>
              <a:gd name="connsiteY29" fmla="*/ 3282533 h 3282533"/>
              <a:gd name="connsiteX30" fmla="*/ 7523162 w 11151594"/>
              <a:gd name="connsiteY30" fmla="*/ 3282533 h 3282533"/>
              <a:gd name="connsiteX31" fmla="*/ 6942369 w 11151594"/>
              <a:gd name="connsiteY31" fmla="*/ 3282533 h 3282533"/>
              <a:gd name="connsiteX32" fmla="*/ 6156590 w 11151594"/>
              <a:gd name="connsiteY32" fmla="*/ 3282533 h 3282533"/>
              <a:gd name="connsiteX33" fmla="*/ 5473304 w 11151594"/>
              <a:gd name="connsiteY33" fmla="*/ 3282533 h 3282533"/>
              <a:gd name="connsiteX34" fmla="*/ 4995004 w 11151594"/>
              <a:gd name="connsiteY34" fmla="*/ 3282533 h 3282533"/>
              <a:gd name="connsiteX35" fmla="*/ 4619196 w 11151594"/>
              <a:gd name="connsiteY35" fmla="*/ 3282533 h 3282533"/>
              <a:gd name="connsiteX36" fmla="*/ 3730924 w 11151594"/>
              <a:gd name="connsiteY36" fmla="*/ 3282533 h 3282533"/>
              <a:gd name="connsiteX37" fmla="*/ 3150131 w 11151594"/>
              <a:gd name="connsiteY37" fmla="*/ 3282533 h 3282533"/>
              <a:gd name="connsiteX38" fmla="*/ 2364352 w 11151594"/>
              <a:gd name="connsiteY38" fmla="*/ 3282533 h 3282533"/>
              <a:gd name="connsiteX39" fmla="*/ 1988545 w 11151594"/>
              <a:gd name="connsiteY39" fmla="*/ 3282533 h 3282533"/>
              <a:gd name="connsiteX40" fmla="*/ 1510245 w 11151594"/>
              <a:gd name="connsiteY40" fmla="*/ 3282533 h 3282533"/>
              <a:gd name="connsiteX41" fmla="*/ 451151 w 11151594"/>
              <a:gd name="connsiteY41" fmla="*/ 3282533 h 3282533"/>
              <a:gd name="connsiteX42" fmla="*/ 0 w 11151594"/>
              <a:gd name="connsiteY42" fmla="*/ 2831382 h 3282533"/>
              <a:gd name="connsiteX43" fmla="*/ 0 w 11151594"/>
              <a:gd name="connsiteY43" fmla="*/ 2307731 h 3282533"/>
              <a:gd name="connsiteX44" fmla="*/ 0 w 11151594"/>
              <a:gd name="connsiteY44" fmla="*/ 1736476 h 3282533"/>
              <a:gd name="connsiteX45" fmla="*/ 0 w 11151594"/>
              <a:gd name="connsiteY45" fmla="*/ 1117616 h 3282533"/>
              <a:gd name="connsiteX46" fmla="*/ 0 w 11151594"/>
              <a:gd name="connsiteY46" fmla="*/ 451151 h 328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151594" h="3282533" fill="none" extrusionOk="0">
                <a:moveTo>
                  <a:pt x="0" y="451151"/>
                </a:moveTo>
                <a:cubicBezTo>
                  <a:pt x="-46133" y="218795"/>
                  <a:pt x="166571" y="16358"/>
                  <a:pt x="451151" y="0"/>
                </a:cubicBezTo>
                <a:cubicBezTo>
                  <a:pt x="598526" y="-11185"/>
                  <a:pt x="644948" y="11584"/>
                  <a:pt x="826958" y="0"/>
                </a:cubicBezTo>
                <a:cubicBezTo>
                  <a:pt x="1008968" y="-11584"/>
                  <a:pt x="1152263" y="-6728"/>
                  <a:pt x="1407752" y="0"/>
                </a:cubicBezTo>
                <a:cubicBezTo>
                  <a:pt x="1663241" y="6728"/>
                  <a:pt x="1672580" y="-16295"/>
                  <a:pt x="1886052" y="0"/>
                </a:cubicBezTo>
                <a:cubicBezTo>
                  <a:pt x="2099524" y="16295"/>
                  <a:pt x="2491673" y="-30744"/>
                  <a:pt x="2671831" y="0"/>
                </a:cubicBezTo>
                <a:cubicBezTo>
                  <a:pt x="2851989" y="30744"/>
                  <a:pt x="3228189" y="32846"/>
                  <a:pt x="3457610" y="0"/>
                </a:cubicBezTo>
                <a:cubicBezTo>
                  <a:pt x="3687031" y="-32846"/>
                  <a:pt x="4047992" y="1616"/>
                  <a:pt x="4243389" y="0"/>
                </a:cubicBezTo>
                <a:cubicBezTo>
                  <a:pt x="4438786" y="-1616"/>
                  <a:pt x="4491433" y="1098"/>
                  <a:pt x="4619196" y="0"/>
                </a:cubicBezTo>
                <a:cubicBezTo>
                  <a:pt x="4746959" y="-1098"/>
                  <a:pt x="4875796" y="10177"/>
                  <a:pt x="4995004" y="0"/>
                </a:cubicBezTo>
                <a:cubicBezTo>
                  <a:pt x="5114212" y="-10177"/>
                  <a:pt x="5538060" y="-33740"/>
                  <a:pt x="5678290" y="0"/>
                </a:cubicBezTo>
                <a:cubicBezTo>
                  <a:pt x="5818520" y="33740"/>
                  <a:pt x="6278758" y="4534"/>
                  <a:pt x="6464069" y="0"/>
                </a:cubicBezTo>
                <a:cubicBezTo>
                  <a:pt x="6649380" y="-4534"/>
                  <a:pt x="6674441" y="13249"/>
                  <a:pt x="6839876" y="0"/>
                </a:cubicBezTo>
                <a:cubicBezTo>
                  <a:pt x="7005311" y="-13249"/>
                  <a:pt x="7542007" y="33462"/>
                  <a:pt x="7728148" y="0"/>
                </a:cubicBezTo>
                <a:cubicBezTo>
                  <a:pt x="7914289" y="-33462"/>
                  <a:pt x="8179383" y="-1760"/>
                  <a:pt x="8308942" y="0"/>
                </a:cubicBezTo>
                <a:cubicBezTo>
                  <a:pt x="8438501" y="1760"/>
                  <a:pt x="8730579" y="-23938"/>
                  <a:pt x="8889735" y="0"/>
                </a:cubicBezTo>
                <a:cubicBezTo>
                  <a:pt x="9048891" y="23938"/>
                  <a:pt x="9150340" y="9900"/>
                  <a:pt x="9265542" y="0"/>
                </a:cubicBezTo>
                <a:cubicBezTo>
                  <a:pt x="9380744" y="-9900"/>
                  <a:pt x="9676156" y="-893"/>
                  <a:pt x="10051321" y="0"/>
                </a:cubicBezTo>
                <a:cubicBezTo>
                  <a:pt x="10426486" y="893"/>
                  <a:pt x="10380649" y="-23198"/>
                  <a:pt x="10700443" y="0"/>
                </a:cubicBezTo>
                <a:cubicBezTo>
                  <a:pt x="10938589" y="-624"/>
                  <a:pt x="11161436" y="200431"/>
                  <a:pt x="11151594" y="451151"/>
                </a:cubicBezTo>
                <a:cubicBezTo>
                  <a:pt x="11147166" y="700165"/>
                  <a:pt x="11121243" y="896671"/>
                  <a:pt x="11151594" y="1070011"/>
                </a:cubicBezTo>
                <a:cubicBezTo>
                  <a:pt x="11181945" y="1243351"/>
                  <a:pt x="11180186" y="1471272"/>
                  <a:pt x="11151594" y="1665069"/>
                </a:cubicBezTo>
                <a:cubicBezTo>
                  <a:pt x="11123002" y="1858866"/>
                  <a:pt x="11134099" y="1996256"/>
                  <a:pt x="11151594" y="2188720"/>
                </a:cubicBezTo>
                <a:cubicBezTo>
                  <a:pt x="11169089" y="2381184"/>
                  <a:pt x="11160827" y="2645786"/>
                  <a:pt x="11151594" y="2831382"/>
                </a:cubicBezTo>
                <a:cubicBezTo>
                  <a:pt x="11137818" y="3063361"/>
                  <a:pt x="10917952" y="3284766"/>
                  <a:pt x="10700443" y="3282533"/>
                </a:cubicBezTo>
                <a:cubicBezTo>
                  <a:pt x="10467237" y="3299211"/>
                  <a:pt x="10247837" y="3264576"/>
                  <a:pt x="10119650" y="3282533"/>
                </a:cubicBezTo>
                <a:cubicBezTo>
                  <a:pt x="9991463" y="3300490"/>
                  <a:pt x="9793334" y="3274066"/>
                  <a:pt x="9538857" y="3282533"/>
                </a:cubicBezTo>
                <a:cubicBezTo>
                  <a:pt x="9284380" y="3291000"/>
                  <a:pt x="9196061" y="3261118"/>
                  <a:pt x="8855570" y="3282533"/>
                </a:cubicBezTo>
                <a:cubicBezTo>
                  <a:pt x="8515079" y="3303948"/>
                  <a:pt x="8571290" y="3271372"/>
                  <a:pt x="8377270" y="3282533"/>
                </a:cubicBezTo>
                <a:cubicBezTo>
                  <a:pt x="8183250" y="3293694"/>
                  <a:pt x="7995661" y="3295792"/>
                  <a:pt x="7898970" y="3282533"/>
                </a:cubicBezTo>
                <a:cubicBezTo>
                  <a:pt x="7802279" y="3269274"/>
                  <a:pt x="7672624" y="3293417"/>
                  <a:pt x="7523162" y="3282533"/>
                </a:cubicBezTo>
                <a:cubicBezTo>
                  <a:pt x="7373700" y="3271649"/>
                  <a:pt x="7151931" y="3290427"/>
                  <a:pt x="6942369" y="3282533"/>
                </a:cubicBezTo>
                <a:cubicBezTo>
                  <a:pt x="6732807" y="3274639"/>
                  <a:pt x="6409074" y="3272014"/>
                  <a:pt x="6156590" y="3282533"/>
                </a:cubicBezTo>
                <a:cubicBezTo>
                  <a:pt x="5904106" y="3293052"/>
                  <a:pt x="5736117" y="3252201"/>
                  <a:pt x="5473304" y="3282533"/>
                </a:cubicBezTo>
                <a:cubicBezTo>
                  <a:pt x="5210491" y="3312865"/>
                  <a:pt x="5152411" y="3301916"/>
                  <a:pt x="4995004" y="3282533"/>
                </a:cubicBezTo>
                <a:cubicBezTo>
                  <a:pt x="4837597" y="3263150"/>
                  <a:pt x="4703256" y="3278480"/>
                  <a:pt x="4619196" y="3282533"/>
                </a:cubicBezTo>
                <a:cubicBezTo>
                  <a:pt x="4535136" y="3286586"/>
                  <a:pt x="3935441" y="3254567"/>
                  <a:pt x="3730924" y="3282533"/>
                </a:cubicBezTo>
                <a:cubicBezTo>
                  <a:pt x="3526407" y="3310499"/>
                  <a:pt x="3440446" y="3293175"/>
                  <a:pt x="3150131" y="3282533"/>
                </a:cubicBezTo>
                <a:cubicBezTo>
                  <a:pt x="2859816" y="3271891"/>
                  <a:pt x="2542860" y="3316861"/>
                  <a:pt x="2364352" y="3282533"/>
                </a:cubicBezTo>
                <a:cubicBezTo>
                  <a:pt x="2185844" y="3248205"/>
                  <a:pt x="2175908" y="3299932"/>
                  <a:pt x="1988545" y="3282533"/>
                </a:cubicBezTo>
                <a:cubicBezTo>
                  <a:pt x="1801182" y="3265134"/>
                  <a:pt x="1610851" y="3272838"/>
                  <a:pt x="1510245" y="3282533"/>
                </a:cubicBezTo>
                <a:cubicBezTo>
                  <a:pt x="1409639" y="3292228"/>
                  <a:pt x="703483" y="3323780"/>
                  <a:pt x="451151" y="3282533"/>
                </a:cubicBezTo>
                <a:cubicBezTo>
                  <a:pt x="224197" y="3232813"/>
                  <a:pt x="-33676" y="3105982"/>
                  <a:pt x="0" y="2831382"/>
                </a:cubicBezTo>
                <a:cubicBezTo>
                  <a:pt x="11967" y="2612864"/>
                  <a:pt x="3436" y="2546741"/>
                  <a:pt x="0" y="2307731"/>
                </a:cubicBezTo>
                <a:cubicBezTo>
                  <a:pt x="-3436" y="2068721"/>
                  <a:pt x="-27545" y="1926377"/>
                  <a:pt x="0" y="1736476"/>
                </a:cubicBezTo>
                <a:cubicBezTo>
                  <a:pt x="27545" y="1546576"/>
                  <a:pt x="6223" y="1281819"/>
                  <a:pt x="0" y="1117616"/>
                </a:cubicBezTo>
                <a:cubicBezTo>
                  <a:pt x="-6223" y="953413"/>
                  <a:pt x="-17648" y="687609"/>
                  <a:pt x="0" y="451151"/>
                </a:cubicBezTo>
                <a:close/>
              </a:path>
              <a:path w="11151594" h="3282533" stroke="0" extrusionOk="0">
                <a:moveTo>
                  <a:pt x="0" y="451151"/>
                </a:moveTo>
                <a:cubicBezTo>
                  <a:pt x="-31223" y="188452"/>
                  <a:pt x="202334" y="8901"/>
                  <a:pt x="451151" y="0"/>
                </a:cubicBezTo>
                <a:cubicBezTo>
                  <a:pt x="659628" y="-8685"/>
                  <a:pt x="915324" y="-1391"/>
                  <a:pt x="1031944" y="0"/>
                </a:cubicBezTo>
                <a:cubicBezTo>
                  <a:pt x="1148564" y="1391"/>
                  <a:pt x="1457092" y="33633"/>
                  <a:pt x="1817723" y="0"/>
                </a:cubicBezTo>
                <a:cubicBezTo>
                  <a:pt x="2178354" y="-33633"/>
                  <a:pt x="2033397" y="17118"/>
                  <a:pt x="2193531" y="0"/>
                </a:cubicBezTo>
                <a:cubicBezTo>
                  <a:pt x="2353665" y="-17118"/>
                  <a:pt x="2593354" y="-12755"/>
                  <a:pt x="2979310" y="0"/>
                </a:cubicBezTo>
                <a:cubicBezTo>
                  <a:pt x="3365266" y="12755"/>
                  <a:pt x="3206654" y="11143"/>
                  <a:pt x="3355117" y="0"/>
                </a:cubicBezTo>
                <a:cubicBezTo>
                  <a:pt x="3503580" y="-11143"/>
                  <a:pt x="3908372" y="-22311"/>
                  <a:pt x="4140896" y="0"/>
                </a:cubicBezTo>
                <a:cubicBezTo>
                  <a:pt x="4373420" y="22311"/>
                  <a:pt x="4578295" y="-1562"/>
                  <a:pt x="4824182" y="0"/>
                </a:cubicBezTo>
                <a:cubicBezTo>
                  <a:pt x="5070069" y="1562"/>
                  <a:pt x="5284540" y="17758"/>
                  <a:pt x="5404975" y="0"/>
                </a:cubicBezTo>
                <a:cubicBezTo>
                  <a:pt x="5525410" y="-17758"/>
                  <a:pt x="5850881" y="5995"/>
                  <a:pt x="6088262" y="0"/>
                </a:cubicBezTo>
                <a:cubicBezTo>
                  <a:pt x="6325643" y="-5995"/>
                  <a:pt x="6594534" y="26463"/>
                  <a:pt x="6874041" y="0"/>
                </a:cubicBezTo>
                <a:cubicBezTo>
                  <a:pt x="7153548" y="-26463"/>
                  <a:pt x="7324014" y="7554"/>
                  <a:pt x="7557327" y="0"/>
                </a:cubicBezTo>
                <a:cubicBezTo>
                  <a:pt x="7790640" y="-7554"/>
                  <a:pt x="7814262" y="12617"/>
                  <a:pt x="8035627" y="0"/>
                </a:cubicBezTo>
                <a:cubicBezTo>
                  <a:pt x="8256992" y="-12617"/>
                  <a:pt x="8360281" y="22822"/>
                  <a:pt x="8513927" y="0"/>
                </a:cubicBezTo>
                <a:cubicBezTo>
                  <a:pt x="8667573" y="-22822"/>
                  <a:pt x="8839259" y="-7465"/>
                  <a:pt x="8992228" y="0"/>
                </a:cubicBezTo>
                <a:cubicBezTo>
                  <a:pt x="9145197" y="7465"/>
                  <a:pt x="9302669" y="11027"/>
                  <a:pt x="9470528" y="0"/>
                </a:cubicBezTo>
                <a:cubicBezTo>
                  <a:pt x="9638387" y="-11027"/>
                  <a:pt x="10104401" y="-36793"/>
                  <a:pt x="10700443" y="0"/>
                </a:cubicBezTo>
                <a:cubicBezTo>
                  <a:pt x="10984529" y="6042"/>
                  <a:pt x="11171649" y="197981"/>
                  <a:pt x="11151594" y="451151"/>
                </a:cubicBezTo>
                <a:cubicBezTo>
                  <a:pt x="11154969" y="617968"/>
                  <a:pt x="11131700" y="831346"/>
                  <a:pt x="11151594" y="1070011"/>
                </a:cubicBezTo>
                <a:cubicBezTo>
                  <a:pt x="11171488" y="1308676"/>
                  <a:pt x="11180568" y="1395134"/>
                  <a:pt x="11151594" y="1665069"/>
                </a:cubicBezTo>
                <a:cubicBezTo>
                  <a:pt x="11122620" y="1935004"/>
                  <a:pt x="11160909" y="1980139"/>
                  <a:pt x="11151594" y="2260127"/>
                </a:cubicBezTo>
                <a:cubicBezTo>
                  <a:pt x="11142279" y="2540115"/>
                  <a:pt x="11132861" y="2600309"/>
                  <a:pt x="11151594" y="2831382"/>
                </a:cubicBezTo>
                <a:cubicBezTo>
                  <a:pt x="11142216" y="3044761"/>
                  <a:pt x="10911818" y="3293765"/>
                  <a:pt x="10700443" y="3282533"/>
                </a:cubicBezTo>
                <a:cubicBezTo>
                  <a:pt x="10431095" y="3310390"/>
                  <a:pt x="10384915" y="3270653"/>
                  <a:pt x="10119650" y="3282533"/>
                </a:cubicBezTo>
                <a:cubicBezTo>
                  <a:pt x="9854385" y="3294413"/>
                  <a:pt x="9815414" y="3289105"/>
                  <a:pt x="9538857" y="3282533"/>
                </a:cubicBezTo>
                <a:cubicBezTo>
                  <a:pt x="9262300" y="3275961"/>
                  <a:pt x="9204691" y="3280133"/>
                  <a:pt x="8958063" y="3282533"/>
                </a:cubicBezTo>
                <a:cubicBezTo>
                  <a:pt x="8711435" y="3284933"/>
                  <a:pt x="8681983" y="3277146"/>
                  <a:pt x="8582256" y="3282533"/>
                </a:cubicBezTo>
                <a:cubicBezTo>
                  <a:pt x="8482529" y="3287920"/>
                  <a:pt x="8388758" y="3271727"/>
                  <a:pt x="8206449" y="3282533"/>
                </a:cubicBezTo>
                <a:cubicBezTo>
                  <a:pt x="8024140" y="3293339"/>
                  <a:pt x="7955438" y="3287262"/>
                  <a:pt x="7830641" y="3282533"/>
                </a:cubicBezTo>
                <a:cubicBezTo>
                  <a:pt x="7705844" y="3277804"/>
                  <a:pt x="7379633" y="3266905"/>
                  <a:pt x="7249848" y="3282533"/>
                </a:cubicBezTo>
                <a:cubicBezTo>
                  <a:pt x="7120063" y="3298161"/>
                  <a:pt x="6869605" y="3301897"/>
                  <a:pt x="6566562" y="3282533"/>
                </a:cubicBezTo>
                <a:cubicBezTo>
                  <a:pt x="6263519" y="3263169"/>
                  <a:pt x="6099492" y="3264535"/>
                  <a:pt x="5678290" y="3282533"/>
                </a:cubicBezTo>
                <a:cubicBezTo>
                  <a:pt x="5257088" y="3300531"/>
                  <a:pt x="5183804" y="3267453"/>
                  <a:pt x="4995004" y="3282533"/>
                </a:cubicBezTo>
                <a:cubicBezTo>
                  <a:pt x="4806204" y="3297613"/>
                  <a:pt x="4704670" y="3278756"/>
                  <a:pt x="4619196" y="3282533"/>
                </a:cubicBezTo>
                <a:cubicBezTo>
                  <a:pt x="4533722" y="3286310"/>
                  <a:pt x="4003013" y="3301841"/>
                  <a:pt x="3833417" y="3282533"/>
                </a:cubicBezTo>
                <a:cubicBezTo>
                  <a:pt x="3663821" y="3263225"/>
                  <a:pt x="3543706" y="3258812"/>
                  <a:pt x="3355117" y="3282533"/>
                </a:cubicBezTo>
                <a:cubicBezTo>
                  <a:pt x="3166528" y="3306254"/>
                  <a:pt x="2914287" y="3282759"/>
                  <a:pt x="2569338" y="3282533"/>
                </a:cubicBezTo>
                <a:cubicBezTo>
                  <a:pt x="2224389" y="3282307"/>
                  <a:pt x="2146122" y="3286101"/>
                  <a:pt x="1886052" y="3282533"/>
                </a:cubicBezTo>
                <a:cubicBezTo>
                  <a:pt x="1625982" y="3278965"/>
                  <a:pt x="1619895" y="3302435"/>
                  <a:pt x="1407752" y="3282533"/>
                </a:cubicBezTo>
                <a:cubicBezTo>
                  <a:pt x="1195609" y="3262631"/>
                  <a:pt x="893728" y="3278147"/>
                  <a:pt x="451151" y="3282533"/>
                </a:cubicBezTo>
                <a:cubicBezTo>
                  <a:pt x="194496" y="3265389"/>
                  <a:pt x="19608" y="3124804"/>
                  <a:pt x="0" y="2831382"/>
                </a:cubicBezTo>
                <a:cubicBezTo>
                  <a:pt x="7702" y="2647402"/>
                  <a:pt x="-7191" y="2479007"/>
                  <a:pt x="0" y="2307731"/>
                </a:cubicBezTo>
                <a:cubicBezTo>
                  <a:pt x="7191" y="2136455"/>
                  <a:pt x="16030" y="1811311"/>
                  <a:pt x="0" y="1665069"/>
                </a:cubicBezTo>
                <a:cubicBezTo>
                  <a:pt x="-16030" y="1518827"/>
                  <a:pt x="-21661" y="1285285"/>
                  <a:pt x="0" y="1141418"/>
                </a:cubicBezTo>
                <a:cubicBezTo>
                  <a:pt x="21661" y="997551"/>
                  <a:pt x="15402" y="619723"/>
                  <a:pt x="0" y="451151"/>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gd name="adj" fmla="val 13744"/>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28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800" dirty="0">
                <a:solidFill>
                  <a:prstClr val="black"/>
                </a:solidFill>
                <a:latin typeface="Cambria" panose="02040503050406030204" pitchFamily="18" charset="0"/>
                <a:ea typeface="Cambria" panose="02040503050406030204" pitchFamily="18" charset="0"/>
                <a:cs typeface="Calibri" panose="020F0502020204030204" pitchFamily="34" charset="0"/>
              </a:rPr>
              <a:t>Hải Thượng Lãn Ông là một thầy thuốc nổi tiếng của nước ta ở thế kỉ XVII.</a:t>
            </a:r>
          </a:p>
          <a:p>
            <a:pPr lvl="0" algn="just" defTabSz="914377"/>
            <a:r>
              <a:rPr lang="vi-VN" sz="2800" dirty="0">
                <a:solidFill>
                  <a:prstClr val="black"/>
                </a:solidFill>
                <a:latin typeface="Cambria" panose="02040503050406030204" pitchFamily="18" charset="0"/>
                <a:ea typeface="Cambria" panose="02040503050406030204" pitchFamily="18" charset="0"/>
                <a:cs typeface="Calibri" panose="020F0502020204030204" pitchFamily="34" charset="0"/>
              </a:rPr>
              <a:t>   Ông là người thông minh, học rộng. Khi còn trẻ, có lần bị ốm nặng, ông được một thầy thuốc giỏi chữa khỏi. Nhận thấy rằng biết chữa bệnh không chỉ cứu mình mà còn giúp được người đời, ông đã quyết học nghề y. Lên kinh đô nhưng không tìm được thầy giỏi để học, ông về quê “đóng cửa để đọc sách”; vừa tự học vừa chữa bệnh giúp dân.</a:t>
            </a:r>
          </a:p>
        </p:txBody>
      </p:sp>
      <p:sp>
        <p:nvSpPr>
          <p:cNvPr id="3" name="Rectangle: Diagonal Corners Rounded 2">
            <a:extLst>
              <a:ext uri="{FF2B5EF4-FFF2-40B4-BE49-F238E27FC236}">
                <a16:creationId xmlns:a16="http://schemas.microsoft.com/office/drawing/2014/main" id="{CA0F0367-8A13-C50D-3062-21FC0FF9E11E}"/>
              </a:ext>
            </a:extLst>
          </p:cNvPr>
          <p:cNvSpPr/>
          <p:nvPr/>
        </p:nvSpPr>
        <p:spPr>
          <a:xfrm>
            <a:off x="553884" y="1926699"/>
            <a:ext cx="2682370" cy="740516"/>
          </a:xfrm>
          <a:custGeom>
            <a:avLst/>
            <a:gdLst>
              <a:gd name="connsiteX0" fmla="*/ 123422 w 2682370"/>
              <a:gd name="connsiteY0" fmla="*/ 0 h 740516"/>
              <a:gd name="connsiteX1" fmla="*/ 686391 w 2682370"/>
              <a:gd name="connsiteY1" fmla="*/ 0 h 740516"/>
              <a:gd name="connsiteX2" fmla="*/ 1351717 w 2682370"/>
              <a:gd name="connsiteY2" fmla="*/ 0 h 740516"/>
              <a:gd name="connsiteX3" fmla="*/ 2017044 w 2682370"/>
              <a:gd name="connsiteY3" fmla="*/ 0 h 740516"/>
              <a:gd name="connsiteX4" fmla="*/ 2682370 w 2682370"/>
              <a:gd name="connsiteY4" fmla="*/ 0 h 740516"/>
              <a:gd name="connsiteX5" fmla="*/ 2682370 w 2682370"/>
              <a:gd name="connsiteY5" fmla="*/ 0 h 740516"/>
              <a:gd name="connsiteX6" fmla="*/ 2682370 w 2682370"/>
              <a:gd name="connsiteY6" fmla="*/ 617094 h 740516"/>
              <a:gd name="connsiteX7" fmla="*/ 2558948 w 2682370"/>
              <a:gd name="connsiteY7" fmla="*/ 740516 h 740516"/>
              <a:gd name="connsiteX8" fmla="*/ 1919211 w 2682370"/>
              <a:gd name="connsiteY8" fmla="*/ 740516 h 740516"/>
              <a:gd name="connsiteX9" fmla="*/ 1305063 w 2682370"/>
              <a:gd name="connsiteY9" fmla="*/ 740516 h 740516"/>
              <a:gd name="connsiteX10" fmla="*/ 690916 w 2682370"/>
              <a:gd name="connsiteY10" fmla="*/ 740516 h 740516"/>
              <a:gd name="connsiteX11" fmla="*/ 0 w 2682370"/>
              <a:gd name="connsiteY11" fmla="*/ 740516 h 740516"/>
              <a:gd name="connsiteX12" fmla="*/ 0 w 2682370"/>
              <a:gd name="connsiteY12" fmla="*/ 740516 h 740516"/>
              <a:gd name="connsiteX13" fmla="*/ 0 w 2682370"/>
              <a:gd name="connsiteY13" fmla="*/ 123422 h 740516"/>
              <a:gd name="connsiteX14" fmla="*/ 123422 w 2682370"/>
              <a:gd name="connsiteY14" fmla="*/ 0 h 74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2370" h="740516" fill="none" extrusionOk="0">
                <a:moveTo>
                  <a:pt x="123422" y="0"/>
                </a:moveTo>
                <a:cubicBezTo>
                  <a:pt x="315097" y="-20268"/>
                  <a:pt x="486569" y="-16815"/>
                  <a:pt x="686391" y="0"/>
                </a:cubicBezTo>
                <a:cubicBezTo>
                  <a:pt x="886213" y="16815"/>
                  <a:pt x="1141944" y="7669"/>
                  <a:pt x="1351717" y="0"/>
                </a:cubicBezTo>
                <a:cubicBezTo>
                  <a:pt x="1561490" y="-7669"/>
                  <a:pt x="1761409" y="23541"/>
                  <a:pt x="2017044" y="0"/>
                </a:cubicBezTo>
                <a:cubicBezTo>
                  <a:pt x="2272679" y="-23541"/>
                  <a:pt x="2414813" y="29776"/>
                  <a:pt x="2682370" y="0"/>
                </a:cubicBezTo>
                <a:lnTo>
                  <a:pt x="2682370" y="0"/>
                </a:lnTo>
                <a:cubicBezTo>
                  <a:pt x="2691931" y="265917"/>
                  <a:pt x="2694009" y="396352"/>
                  <a:pt x="2682370" y="617094"/>
                </a:cubicBezTo>
                <a:cubicBezTo>
                  <a:pt x="2684737" y="674661"/>
                  <a:pt x="2630959" y="753917"/>
                  <a:pt x="2558948" y="740516"/>
                </a:cubicBezTo>
                <a:cubicBezTo>
                  <a:pt x="2310577" y="766359"/>
                  <a:pt x="2148759" y="768837"/>
                  <a:pt x="1919211" y="740516"/>
                </a:cubicBezTo>
                <a:cubicBezTo>
                  <a:pt x="1689663" y="712195"/>
                  <a:pt x="1530364" y="720106"/>
                  <a:pt x="1305063" y="740516"/>
                </a:cubicBezTo>
                <a:cubicBezTo>
                  <a:pt x="1079762" y="760926"/>
                  <a:pt x="882514" y="740851"/>
                  <a:pt x="690916" y="740516"/>
                </a:cubicBezTo>
                <a:cubicBezTo>
                  <a:pt x="499318" y="740181"/>
                  <a:pt x="267696" y="709336"/>
                  <a:pt x="0" y="740516"/>
                </a:cubicBezTo>
                <a:lnTo>
                  <a:pt x="0" y="740516"/>
                </a:lnTo>
                <a:cubicBezTo>
                  <a:pt x="-22987" y="481964"/>
                  <a:pt x="-22644" y="412793"/>
                  <a:pt x="0" y="123422"/>
                </a:cubicBezTo>
                <a:cubicBezTo>
                  <a:pt x="2515" y="53076"/>
                  <a:pt x="56197" y="-4196"/>
                  <a:pt x="123422" y="0"/>
                </a:cubicBezTo>
                <a:close/>
              </a:path>
              <a:path w="2682370" h="740516" stroke="0" extrusionOk="0">
                <a:moveTo>
                  <a:pt x="123422" y="0"/>
                </a:moveTo>
                <a:cubicBezTo>
                  <a:pt x="394324" y="-17839"/>
                  <a:pt x="449294" y="-21089"/>
                  <a:pt x="686391" y="0"/>
                </a:cubicBezTo>
                <a:cubicBezTo>
                  <a:pt x="923488" y="21089"/>
                  <a:pt x="1086262" y="20232"/>
                  <a:pt x="1274949" y="0"/>
                </a:cubicBezTo>
                <a:cubicBezTo>
                  <a:pt x="1463636" y="-20232"/>
                  <a:pt x="1699795" y="19805"/>
                  <a:pt x="1889096" y="0"/>
                </a:cubicBezTo>
                <a:cubicBezTo>
                  <a:pt x="2078397" y="-19805"/>
                  <a:pt x="2450187" y="26981"/>
                  <a:pt x="2682370" y="0"/>
                </a:cubicBezTo>
                <a:lnTo>
                  <a:pt x="2682370" y="0"/>
                </a:lnTo>
                <a:cubicBezTo>
                  <a:pt x="2709022" y="208208"/>
                  <a:pt x="2704645" y="355251"/>
                  <a:pt x="2682370" y="617094"/>
                </a:cubicBezTo>
                <a:cubicBezTo>
                  <a:pt x="2692207" y="697771"/>
                  <a:pt x="2620478" y="732539"/>
                  <a:pt x="2558948" y="740516"/>
                </a:cubicBezTo>
                <a:cubicBezTo>
                  <a:pt x="2320000" y="712282"/>
                  <a:pt x="2174168" y="722549"/>
                  <a:pt x="1970390" y="740516"/>
                </a:cubicBezTo>
                <a:cubicBezTo>
                  <a:pt x="1766612" y="758483"/>
                  <a:pt x="1472607" y="741029"/>
                  <a:pt x="1279474" y="740516"/>
                </a:cubicBezTo>
                <a:cubicBezTo>
                  <a:pt x="1086341" y="740003"/>
                  <a:pt x="946255" y="745080"/>
                  <a:pt x="639737" y="740516"/>
                </a:cubicBezTo>
                <a:cubicBezTo>
                  <a:pt x="333219" y="735952"/>
                  <a:pt x="250998" y="765149"/>
                  <a:pt x="0" y="740516"/>
                </a:cubicBezTo>
                <a:lnTo>
                  <a:pt x="0" y="740516"/>
                </a:lnTo>
                <a:cubicBezTo>
                  <a:pt x="3359" y="532698"/>
                  <a:pt x="15021" y="335370"/>
                  <a:pt x="0" y="123422"/>
                </a:cubicBezTo>
                <a:cubicBezTo>
                  <a:pt x="11707" y="52658"/>
                  <a:pt x="50756" y="-7671"/>
                  <a:pt x="123422"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1</a:t>
            </a:r>
          </a:p>
        </p:txBody>
      </p:sp>
      <p:pic>
        <p:nvPicPr>
          <p:cNvPr id="4" name="Picture 3">
            <a:extLst>
              <a:ext uri="{FF2B5EF4-FFF2-40B4-BE49-F238E27FC236}">
                <a16:creationId xmlns:a16="http://schemas.microsoft.com/office/drawing/2014/main" id="{00A24F95-FBF3-99B6-FBDD-00EFC01BF552}"/>
              </a:ext>
            </a:extLst>
          </p:cNvPr>
          <p:cNvPicPr>
            <a:picLocks noChangeAspect="1"/>
          </p:cNvPicPr>
          <p:nvPr/>
        </p:nvPicPr>
        <p:blipFill>
          <a:blip r:embed="rId5"/>
          <a:stretch>
            <a:fillRect/>
          </a:stretch>
        </p:blipFill>
        <p:spPr>
          <a:xfrm>
            <a:off x="0" y="171450"/>
            <a:ext cx="5857877" cy="1171575"/>
          </a:xfrm>
          <a:prstGeom prst="rect">
            <a:avLst/>
          </a:prstGeom>
        </p:spPr>
      </p:pic>
    </p:spTree>
    <p:controls>
      <mc:AlternateContent xmlns:mc="http://schemas.openxmlformats.org/markup-compatibility/2006">
        <mc:Choice xmlns:v="urn:schemas-microsoft-com:vml" Requires="v">
          <p:control name="TextBox1" r:id="rId1" imgW="5286240" imgH="1619280"/>
        </mc:Choice>
        <mc:Fallback>
          <p:control name="TextBox1" r:id="rId1" imgW="5286240" imgH="1619280">
            <p:pic>
              <p:nvPicPr>
                <p:cNvPr id="5" name="TextBox1">
                  <a:extLst>
                    <a:ext uri="{FF2B5EF4-FFF2-40B4-BE49-F238E27FC236}">
                      <a16:creationId xmlns:a16="http://schemas.microsoft.com/office/drawing/2014/main" id="{04E9EE30-6200-4A78-1552-C615202904EF}"/>
                    </a:ext>
                  </a:extLst>
                </p:cNvPr>
                <p:cNvPicPr>
                  <a:picLocks/>
                </p:cNvPicPr>
                <p:nvPr/>
              </p:nvPicPr>
              <p:blipFill>
                <a:blip r:embed="rId6"/>
                <a:stretch>
                  <a:fillRect/>
                </a:stretch>
              </p:blipFill>
              <p:spPr>
                <a:xfrm>
                  <a:off x="6336438" y="543648"/>
                  <a:ext cx="5283200" cy="1614781"/>
                </a:xfrm>
                <a:prstGeom prst="rect">
                  <a:avLst/>
                </a:prstGeom>
              </p:spPr>
            </p:pic>
          </p:control>
        </mc:Fallback>
      </mc:AlternateContent>
    </p:controls>
    <p:extLst>
      <p:ext uri="{BB962C8B-B14F-4D97-AF65-F5344CB8AC3E}">
        <p14:creationId xmlns:p14="http://schemas.microsoft.com/office/powerpoint/2010/main" val="1868791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101</TotalTime>
  <Words>1416</Words>
  <Application>Microsoft Office PowerPoint</Application>
  <PresentationFormat>Widescreen</PresentationFormat>
  <Paragraphs>79</Paragraphs>
  <Slides>23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Arial-Rounded</vt:lpstr>
      <vt:lpstr>Barlow Condensed</vt:lpstr>
      <vt:lpstr>Calibri</vt:lpstr>
      <vt:lpstr>Calibri Light</vt:lpstr>
      <vt:lpstr>Cambria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45</cp:revision>
  <dcterms:created xsi:type="dcterms:W3CDTF">2023-10-22T04:26:35Z</dcterms:created>
  <dcterms:modified xsi:type="dcterms:W3CDTF">2025-01-11T10:00:49Z</dcterms:modified>
  <cp:category>9Slide.vn</cp:category>
</cp:coreProperties>
</file>