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3"/>
  </p:notesMasterIdLst>
  <p:sldIdLst>
    <p:sldId id="256" r:id="rId2"/>
    <p:sldId id="452" r:id="rId3"/>
    <p:sldId id="380" r:id="rId4"/>
    <p:sldId id="394" r:id="rId5"/>
    <p:sldId id="395" r:id="rId6"/>
    <p:sldId id="381" r:id="rId7"/>
    <p:sldId id="382" r:id="rId8"/>
    <p:sldId id="383" r:id="rId9"/>
    <p:sldId id="399" r:id="rId10"/>
    <p:sldId id="396" r:id="rId11"/>
    <p:sldId id="397" r:id="rId12"/>
    <p:sldId id="398" r:id="rId13"/>
    <p:sldId id="400" r:id="rId14"/>
    <p:sldId id="401" r:id="rId15"/>
    <p:sldId id="402" r:id="rId16"/>
    <p:sldId id="403" r:id="rId17"/>
    <p:sldId id="387" r:id="rId18"/>
    <p:sldId id="404" r:id="rId19"/>
    <p:sldId id="405" r:id="rId20"/>
    <p:sldId id="406" r:id="rId21"/>
    <p:sldId id="407" r:id="rId22"/>
    <p:sldId id="408" r:id="rId23"/>
    <p:sldId id="409" r:id="rId24"/>
    <p:sldId id="410" r:id="rId25"/>
    <p:sldId id="388" r:id="rId26"/>
    <p:sldId id="1416" r:id="rId27"/>
    <p:sldId id="1427" r:id="rId28"/>
    <p:sldId id="1428" r:id="rId29"/>
    <p:sldId id="1429" r:id="rId30"/>
    <p:sldId id="1430" r:id="rId31"/>
    <p:sldId id="3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4BD4-B9AE-A0A1-B82A-F403C14066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03746-DE81-360E-647D-BFE2DEFE7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47450-DFD7-2475-B088-4E14190E60F4}"/>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B772BAAB-8DB6-A799-5346-F71A3E495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CF1EC-F89F-7755-3743-8AEFADDF09A4}"/>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109949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D5F9-F462-38A4-3D26-6EE0CD497E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CA765-F2E7-4101-5891-754B92E8D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ABDBC-EBBF-B266-5723-34DA910CB427}"/>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2162A61A-E99A-5622-830C-CA9260E26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DB303-E2B8-FD8C-B729-5EB118869325}"/>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19138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0E68BC-F601-F8B2-780C-D9E211A83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9CAE5-97DC-1671-05E5-BD6B0C867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0B63F-9589-DB6C-DA0E-D5390CB73BE9}"/>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77B7D278-1651-1320-CAE8-FCCA28F12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A14F8-51B5-8CB2-D790-4F87722D6B03}"/>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4238222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92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21473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244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7219-CB6F-9496-5166-5144495C8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F3C58-DDD2-7CB6-83D8-D50438F6383F}"/>
              </a:ext>
            </a:extLst>
          </p:cNvPr>
          <p:cNvSpPr>
            <a:spLocks noGrp="1"/>
          </p:cNvSpPr>
          <p:nvPr>
            <p:ph type="dt" sz="half" idx="10"/>
          </p:nvPr>
        </p:nvSpPr>
        <p:spPr/>
        <p:txBody>
          <a:bodyPr/>
          <a:lstStyle/>
          <a:p>
            <a:fld id="{E73E30AF-0215-4C97-89B0-CAC149959DB1}" type="datetimeFigureOut">
              <a:rPr lang="en-US" smtClean="0"/>
              <a:t>1/11/2025</a:t>
            </a:fld>
            <a:endParaRPr lang="en-US"/>
          </a:p>
        </p:txBody>
      </p:sp>
      <p:sp>
        <p:nvSpPr>
          <p:cNvPr id="4" name="Footer Placeholder 3">
            <a:extLst>
              <a:ext uri="{FF2B5EF4-FFF2-40B4-BE49-F238E27FC236}">
                <a16:creationId xmlns:a16="http://schemas.microsoft.com/office/drawing/2014/main" id="{EF93795F-A270-617D-1A7A-96D72E151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B1E94-C707-B685-9E49-5FEA33B47819}"/>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66353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E8CA-F8C6-97E4-F994-CDBCDE10DF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0A7DF-CB93-8929-C071-347FE9E5E1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5D56-08BC-00F5-D0D9-1810EA146A72}"/>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D40A61CC-C16E-2CD7-D93A-B49D69456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84306-70E1-5554-6E48-19927CC80230}"/>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28671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EA94-27A7-92BB-55E5-AF7FB9D8A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9A631-38D0-C9F4-BE1A-F8AAADB54E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99C6D-A6BD-E8BA-9D51-B225460BBCE1}"/>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81991EBB-B7CC-CB9A-C4F9-3028B5B7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04810-51EA-31B1-B2EA-14EFFF38FB17}"/>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358937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2F4B-6538-38DB-023E-0B2526D32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F35B6-3477-11C8-44C8-1C5095731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26BBF-F108-C2CD-6CC6-E8A97D42A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3298EC-8634-FA53-EBD7-FD5BDB1D099A}"/>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6" name="Footer Placeholder 5">
            <a:extLst>
              <a:ext uri="{FF2B5EF4-FFF2-40B4-BE49-F238E27FC236}">
                <a16:creationId xmlns:a16="http://schemas.microsoft.com/office/drawing/2014/main" id="{4B07DBA5-2114-D790-CFB7-F1BA61AF4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56A1C-7199-2B2A-E327-535B85EF8D43}"/>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28061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4B36-0977-9E34-64C9-7398EAFBAD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6A5529-B704-0513-BF4C-AF7750AA09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D6E62-B331-F2DD-593F-4B4EE0F83C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F76B41-9A36-6A94-AD9C-F2CEB7790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9A7DCE-C5D6-4598-D316-E4D582553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ACFC6-17A8-D023-2FAD-7CDAB783E6EB}"/>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8" name="Footer Placeholder 7">
            <a:extLst>
              <a:ext uri="{FF2B5EF4-FFF2-40B4-BE49-F238E27FC236}">
                <a16:creationId xmlns:a16="http://schemas.microsoft.com/office/drawing/2014/main" id="{97E291A3-1AED-A34D-4208-F123C7888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8166FA-9517-F2EC-2F4B-0C8BD89C80EF}"/>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259026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2411-7C81-7543-075F-A6F77B54C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70DAFB-EC09-9AEE-5A16-B94F54C1A859}"/>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4" name="Footer Placeholder 3">
            <a:extLst>
              <a:ext uri="{FF2B5EF4-FFF2-40B4-BE49-F238E27FC236}">
                <a16:creationId xmlns:a16="http://schemas.microsoft.com/office/drawing/2014/main" id="{AFB56F0D-2682-0EA7-ABD1-7F92E9A185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900338-F2EA-01F1-6704-7FFAEE2A436F}"/>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34029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F9B065-470C-53CB-51FE-2024B943CFFC}"/>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3" name="Footer Placeholder 2">
            <a:extLst>
              <a:ext uri="{FF2B5EF4-FFF2-40B4-BE49-F238E27FC236}">
                <a16:creationId xmlns:a16="http://schemas.microsoft.com/office/drawing/2014/main" id="{7FED0B73-672D-2A91-3FC2-2A26EFBB6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D803B8-1E53-03FB-0DD0-53ECC41A6D0E}"/>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326823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FB50-DCA6-2A30-91A8-0E7F88BBB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B02E4-5982-6F7F-1C91-917C390B7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3002-D005-791E-4622-D9D54A09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19418D-1815-3A1A-7C90-608574E6461F}"/>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6" name="Footer Placeholder 5">
            <a:extLst>
              <a:ext uri="{FF2B5EF4-FFF2-40B4-BE49-F238E27FC236}">
                <a16:creationId xmlns:a16="http://schemas.microsoft.com/office/drawing/2014/main" id="{94466910-6DD5-41B7-1BB0-E51B30888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9666E-3FE3-76EE-AC97-9F701B0213BB}"/>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310237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6B7E-5992-C897-C436-F085C30C7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F45D7F-48B0-8F97-BD17-1FAC7D6471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C42AFD-0DB4-F2C5-E549-02AE3CCAD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923A0-2C7B-29F2-413F-BD2D9420871D}"/>
              </a:ext>
            </a:extLst>
          </p:cNvPr>
          <p:cNvSpPr>
            <a:spLocks noGrp="1"/>
          </p:cNvSpPr>
          <p:nvPr>
            <p:ph type="dt" sz="half" idx="10"/>
          </p:nvPr>
        </p:nvSpPr>
        <p:spPr/>
        <p:txBody>
          <a:bodyPr/>
          <a:lstStyle/>
          <a:p>
            <a:fld id="{7F33852B-2EAC-47B4-81AE-B1C7DBF9752F}" type="datetimeFigureOut">
              <a:rPr lang="en-US" smtClean="0"/>
              <a:t>1/11/2025</a:t>
            </a:fld>
            <a:endParaRPr lang="en-US"/>
          </a:p>
        </p:txBody>
      </p:sp>
      <p:sp>
        <p:nvSpPr>
          <p:cNvPr id="6" name="Footer Placeholder 5">
            <a:extLst>
              <a:ext uri="{FF2B5EF4-FFF2-40B4-BE49-F238E27FC236}">
                <a16:creationId xmlns:a16="http://schemas.microsoft.com/office/drawing/2014/main" id="{124D7CBA-A153-DB34-ACA1-B4C82CBFD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1E590-14EE-0656-0C4A-C16F7E8CBB51}"/>
              </a:ext>
            </a:extLst>
          </p:cNvPr>
          <p:cNvSpPr>
            <a:spLocks noGrp="1"/>
          </p:cNvSpPr>
          <p:nvPr>
            <p:ph type="sldNum" sz="quarter" idx="12"/>
          </p:nvPr>
        </p:nvSpPr>
        <p:spPr/>
        <p:txBody>
          <a:bodyPr/>
          <a:lstStyle/>
          <a:p>
            <a:fld id="{A4F53B2C-CAF9-4E43-80BB-8138C37FF4CA}" type="slidenum">
              <a:rPr lang="en-US" smtClean="0"/>
              <a:t>‹#›</a:t>
            </a:fld>
            <a:endParaRPr lang="en-US"/>
          </a:p>
        </p:txBody>
      </p:sp>
    </p:spTree>
    <p:extLst>
      <p:ext uri="{BB962C8B-B14F-4D97-AF65-F5344CB8AC3E}">
        <p14:creationId xmlns:p14="http://schemas.microsoft.com/office/powerpoint/2010/main" val="121834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4B30457-F9FA-A777-201D-C5C1DD1048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42F987-1019-F8BD-5171-95D8F1E1E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52E458-C675-B837-7B1C-87FDB1A1F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93409-D3EA-45BA-31DF-63E339797E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852B-2EAC-47B4-81AE-B1C7DBF9752F}" type="datetimeFigureOut">
              <a:rPr lang="en-US" smtClean="0"/>
              <a:t>1/11/2025</a:t>
            </a:fld>
            <a:endParaRPr lang="en-US"/>
          </a:p>
        </p:txBody>
      </p:sp>
      <p:sp>
        <p:nvSpPr>
          <p:cNvPr id="5" name="Footer Placeholder 4">
            <a:extLst>
              <a:ext uri="{FF2B5EF4-FFF2-40B4-BE49-F238E27FC236}">
                <a16:creationId xmlns:a16="http://schemas.microsoft.com/office/drawing/2014/main" id="{CF672BEA-CC4C-1CBC-54F0-CF0A29FEE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4D2F75-6209-C0C3-7726-5CA6AF265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53B2C-CAF9-4E43-80BB-8138C37FF4CA}" type="slidenum">
              <a:rPr lang="en-US" smtClean="0"/>
              <a:t>‹#›</a:t>
            </a:fld>
            <a:endParaRPr lang="en-US"/>
          </a:p>
        </p:txBody>
      </p:sp>
    </p:spTree>
    <p:extLst>
      <p:ext uri="{BB962C8B-B14F-4D97-AF65-F5344CB8AC3E}">
        <p14:creationId xmlns:p14="http://schemas.microsoft.com/office/powerpoint/2010/main" val="8768940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slide" Target="slide29.xml"/><Relationship Id="rId7" Type="http://schemas.openxmlformats.org/officeDocument/2006/relationships/image" Target="../media/image43.png"/><Relationship Id="rId12" Type="http://schemas.openxmlformats.org/officeDocument/2006/relationships/image" Target="../media/image45.png"/><Relationship Id="rId17" Type="http://schemas.microsoft.com/office/2007/relationships/hdphoto" Target="../media/hdphoto7.wdp"/><Relationship Id="rId25" Type="http://schemas.openxmlformats.org/officeDocument/2006/relationships/image" Target="../media/image52.png"/><Relationship Id="rId2" Type="http://schemas.openxmlformats.org/officeDocument/2006/relationships/slideLayout" Target="../slideLayouts/slideLayout13.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1.pn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slide" Target="slide31.xml"/><Relationship Id="rId10" Type="http://schemas.openxmlformats.org/officeDocument/2006/relationships/image" Target="../media/image44.png"/><Relationship Id="rId19"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3.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slide" Target="slide2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slide" Target="slide26.xml"/><Relationship Id="rId5" Type="http://schemas.openxmlformats.org/officeDocument/2006/relationships/image" Target="../media/image54.jpe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slide" Target="slide26.xml"/><Relationship Id="rId5" Type="http://schemas.openxmlformats.org/officeDocument/2006/relationships/image" Target="../media/image55.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slide" Target="slide26.xml"/><Relationship Id="rId5" Type="http://schemas.openxmlformats.org/officeDocument/2006/relationships/image" Target="../media/image56.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21">
            <a:extLst>
              <a:ext uri="{FF2B5EF4-FFF2-40B4-BE49-F238E27FC236}">
                <a16:creationId xmlns:a16="http://schemas.microsoft.com/office/drawing/2014/main" id="{02A717A0-C605-2D1B-A37F-C702E93695FF}"/>
              </a:ext>
            </a:extLst>
          </p:cNvPr>
          <p:cNvSpPr txBox="1"/>
          <p:nvPr/>
        </p:nvSpPr>
        <p:spPr>
          <a:xfrm>
            <a:off x="2496344" y="16002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mồng gà: </a:t>
            </a:r>
            <a:r>
              <a:rPr lang="vi-VN" sz="4800" b="1" dirty="0">
                <a:solidFill>
                  <a:srgbClr val="000000"/>
                </a:solidFill>
                <a:latin typeface="Calibri" panose="020F0502020204030204" pitchFamily="34" charset="0"/>
                <a:cs typeface="Calibri" panose="020F0502020204030204" pitchFamily="34" charset="0"/>
              </a:rPr>
              <a:t>Có dạng phễu, màu vàng lòng đỏ trứng hoặc vàng pha màu mận.</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4"/>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37025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435087"/>
            <a:ext cx="9859617" cy="1810752"/>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ra được nấm có hình dạng, kích thước, màu sắc và nơi sống rất khác nhau qua quan sát tranh ảnh hoặc video.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3060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372621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algn="ctr" defTabSz="914309">
              <a:defRPr/>
            </a:pPr>
            <a:r>
              <a:rPr lang="en-US" sz="4000" dirty="0">
                <a:solidFill>
                  <a:srgbClr val="F79646">
                    <a:lumMod val="75000"/>
                  </a:srgbClr>
                </a:solidFill>
                <a:latin typeface="#9Slide05 SVNClementine" panose="020F0502020204030203" pitchFamily="34" charset="0"/>
              </a:rPr>
              <a:t>(</a:t>
            </a:r>
            <a:r>
              <a:rPr lang="en-US" sz="4000" dirty="0" err="1">
                <a:solidFill>
                  <a:srgbClr val="F79646">
                    <a:lumMod val="75000"/>
                  </a:srgbClr>
                </a:solidFill>
                <a:latin typeface="#9Slide05 SVNClementine" panose="020F0502020204030203" pitchFamily="34" charset="0"/>
              </a:rPr>
              <a:t>tiết</a:t>
            </a:r>
            <a:r>
              <a:rPr lang="en-US" sz="4000" dirty="0">
                <a:solidFill>
                  <a:srgbClr val="F79646">
                    <a:lumMod val="75000"/>
                  </a:srgbClr>
                </a:solidFill>
                <a:latin typeface="#9Slide05 SVNClementine" panose="020F0502020204030203" pitchFamily="34" charset="0"/>
              </a:rPr>
              <a:t> 4)</a:t>
            </a:r>
            <a:endParaRPr lang="vi-VN" sz="4000" dirty="0">
              <a:solidFill>
                <a:srgbClr val="F79646">
                  <a:lumMod val="75000"/>
                </a:srgb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TotalTime>
  <Words>580</Words>
  <Application>Microsoft Office PowerPoint</Application>
  <PresentationFormat>Widescreen</PresentationFormat>
  <Paragraphs>58</Paragraphs>
  <Slides>31</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等线</vt:lpstr>
      <vt:lpstr>微软雅黑</vt:lpstr>
      <vt:lpstr>#9Slide05 SVNClementine</vt:lpstr>
      <vt:lpstr>Antic</vt:lpstr>
      <vt:lpstr>Arial</vt:lpstr>
      <vt:lpstr>Calibri</vt:lpstr>
      <vt:lpstr>Calibri Light</vt:lpstr>
      <vt:lpstr>Cambria</vt:lpstr>
      <vt:lpstr>Coiny</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44</cp:revision>
  <dcterms:created xsi:type="dcterms:W3CDTF">2023-11-09T03:36:42Z</dcterms:created>
  <dcterms:modified xsi:type="dcterms:W3CDTF">2025-01-11T10:33:59Z</dcterms:modified>
  <cp:category>9Slide.vn</cp:category>
</cp:coreProperties>
</file>