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5" r:id="rId3"/>
    <p:sldMasterId id="2147483703" r:id="rId4"/>
    <p:sldMasterId id="2147483748" r:id="rId5"/>
  </p:sldMasterIdLst>
  <p:notesMasterIdLst>
    <p:notesMasterId r:id="rId24"/>
  </p:notesMasterIdLst>
  <p:sldIdLst>
    <p:sldId id="327" r:id="rId6"/>
    <p:sldId id="412" r:id="rId7"/>
    <p:sldId id="425" r:id="rId8"/>
    <p:sldId id="427" r:id="rId9"/>
    <p:sldId id="8348" r:id="rId10"/>
    <p:sldId id="8349" r:id="rId11"/>
    <p:sldId id="8350" r:id="rId12"/>
    <p:sldId id="8351" r:id="rId13"/>
    <p:sldId id="3915" r:id="rId14"/>
    <p:sldId id="8359" r:id="rId15"/>
    <p:sldId id="336" r:id="rId16"/>
    <p:sldId id="3916" r:id="rId17"/>
    <p:sldId id="8356" r:id="rId18"/>
    <p:sldId id="8357" r:id="rId19"/>
    <p:sldId id="288" r:id="rId20"/>
    <p:sldId id="2698" r:id="rId21"/>
    <p:sldId id="7717" r:id="rId22"/>
    <p:sldId id="340" r:id="rId23"/>
  </p:sldIdLst>
  <p:sldSz cx="18288000" cy="10287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.VnHelvetInsH" panose="020B7200000000000000" pitchFamily="34" charset="0"/>
      <p:regular r:id="rId26"/>
    </p:embeddedFont>
    <p:embeddedFont>
      <p:font typeface=".VnTime" panose="020B7200000000000000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Sigmar One" panose="020B0604020202020204" charset="0"/>
      <p:regular r:id="rId39"/>
    </p:embeddedFont>
    <p:embeddedFont>
      <p:font typeface="Tw Cen MT" panose="020B0602020104020603" pitchFamily="34" charset="0"/>
      <p:regular r:id="rId40"/>
      <p:bold r:id="rId41"/>
      <p:italic r:id="rId42"/>
      <p:boldItalic r:id="rId43"/>
    </p:embeddedFont>
    <p:embeddedFont>
      <p:font typeface="VNI-Times" pitchFamily="2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99CC"/>
    <a:srgbClr val="96A7FC"/>
    <a:srgbClr val="EEA4DE"/>
    <a:srgbClr val="E3D9EF"/>
    <a:srgbClr val="F8D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4622" autoAdjust="0"/>
  </p:normalViewPr>
  <p:slideViewPr>
    <p:cSldViewPr>
      <p:cViewPr varScale="1">
        <p:scale>
          <a:sx n="42" d="100"/>
          <a:sy n="42" d="100"/>
        </p:scale>
        <p:origin x="83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5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1BC44-E87C-4CAB-AC93-7843D577E545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3130D-08CD-4324-93FE-A981FDC1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6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3130D-08CD-4324-93FE-A981FDC14C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42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3130D-08CD-4324-93FE-A981FDC14C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46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3130D-08CD-4324-93FE-A981FDC14C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2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A9730-ECF6-4BA5-AB0D-B1BA58FDD3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053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304D3CE-1528-3178-BD3E-8D79206DFD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A605A3-AF28-4A94-ABEE-823A8A431D9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panose="020B0503020204020204" pitchFamily="34" charset="-122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E14218BD-C668-C86E-D9E1-B9D5AFFEBC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7DA96AEF-268D-A742-85CD-BD89B1681D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1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8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0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2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28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17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88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0"/>
            <a:ext cx="15544800" cy="2043113"/>
          </a:xfrm>
        </p:spPr>
        <p:txBody>
          <a:bodyPr anchor="t"/>
          <a:lstStyle>
            <a:lvl1pPr algn="l">
              <a:defRPr sz="719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1"/>
            <a:ext cx="15544800" cy="2250280"/>
          </a:xfrm>
        </p:spPr>
        <p:txBody>
          <a:bodyPr anchor="b"/>
          <a:lstStyle>
            <a:lvl1pPr marL="0" indent="0">
              <a:buNone/>
              <a:defRPr sz="3596">
                <a:solidFill>
                  <a:schemeClr val="tx1">
                    <a:tint val="75000"/>
                  </a:schemeClr>
                </a:solidFill>
              </a:defRPr>
            </a:lvl1pPr>
            <a:lvl2pPr marL="816028" indent="0">
              <a:buNone/>
              <a:defRPr sz="3258">
                <a:solidFill>
                  <a:schemeClr val="tx1">
                    <a:tint val="75000"/>
                  </a:schemeClr>
                </a:solidFill>
              </a:defRPr>
            </a:lvl2pPr>
            <a:lvl3pPr marL="1632056" indent="0">
              <a:buNone/>
              <a:defRPr sz="2809">
                <a:solidFill>
                  <a:schemeClr val="tx1">
                    <a:tint val="75000"/>
                  </a:schemeClr>
                </a:solidFill>
              </a:defRPr>
            </a:lvl3pPr>
            <a:lvl4pPr marL="2448085" indent="0">
              <a:buNone/>
              <a:defRPr sz="2472">
                <a:solidFill>
                  <a:schemeClr val="tx1">
                    <a:tint val="75000"/>
                  </a:schemeClr>
                </a:solidFill>
              </a:defRPr>
            </a:lvl4pPr>
            <a:lvl5pPr marL="3264113" indent="0">
              <a:buNone/>
              <a:defRPr sz="2472">
                <a:solidFill>
                  <a:schemeClr val="tx1">
                    <a:tint val="75000"/>
                  </a:schemeClr>
                </a:solidFill>
              </a:defRPr>
            </a:lvl5pPr>
            <a:lvl6pPr marL="4080141" indent="0">
              <a:buNone/>
              <a:defRPr sz="2472">
                <a:solidFill>
                  <a:schemeClr val="tx1">
                    <a:tint val="75000"/>
                  </a:schemeClr>
                </a:solidFill>
              </a:defRPr>
            </a:lvl6pPr>
            <a:lvl7pPr marL="4896169" indent="0">
              <a:buNone/>
              <a:defRPr sz="2472">
                <a:solidFill>
                  <a:schemeClr val="tx1">
                    <a:tint val="75000"/>
                  </a:schemeClr>
                </a:solidFill>
              </a:defRPr>
            </a:lvl7pPr>
            <a:lvl8pPr marL="5712197" indent="0">
              <a:buNone/>
              <a:defRPr sz="2472">
                <a:solidFill>
                  <a:schemeClr val="tx1">
                    <a:tint val="75000"/>
                  </a:schemeClr>
                </a:solidFill>
              </a:defRPr>
            </a:lvl8pPr>
            <a:lvl9pPr marL="6528226" indent="0">
              <a:buNone/>
              <a:defRPr sz="24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57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8777" y="3200401"/>
            <a:ext cx="14493874" cy="9051132"/>
          </a:xfrm>
        </p:spPr>
        <p:txBody>
          <a:bodyPr/>
          <a:lstStyle>
            <a:lvl1pPr>
              <a:defRPr sz="4944"/>
            </a:lvl1pPr>
            <a:lvl2pPr>
              <a:defRPr sz="4270"/>
            </a:lvl2pPr>
            <a:lvl3pPr>
              <a:defRPr sz="3596"/>
            </a:lvl3pPr>
            <a:lvl4pPr>
              <a:defRPr sz="3258"/>
            </a:lvl4pPr>
            <a:lvl5pPr>
              <a:defRPr sz="3258"/>
            </a:lvl5pPr>
            <a:lvl6pPr>
              <a:defRPr sz="3258"/>
            </a:lvl6pPr>
            <a:lvl7pPr>
              <a:defRPr sz="3258"/>
            </a:lvl7pPr>
            <a:lvl8pPr>
              <a:defRPr sz="3258"/>
            </a:lvl8pPr>
            <a:lvl9pPr>
              <a:defRPr sz="32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27452" y="3200401"/>
            <a:ext cx="14497050" cy="9051132"/>
          </a:xfrm>
        </p:spPr>
        <p:txBody>
          <a:bodyPr/>
          <a:lstStyle>
            <a:lvl1pPr>
              <a:defRPr sz="4944"/>
            </a:lvl1pPr>
            <a:lvl2pPr>
              <a:defRPr sz="4270"/>
            </a:lvl2pPr>
            <a:lvl3pPr>
              <a:defRPr sz="3596"/>
            </a:lvl3pPr>
            <a:lvl4pPr>
              <a:defRPr sz="3258"/>
            </a:lvl4pPr>
            <a:lvl5pPr>
              <a:defRPr sz="3258"/>
            </a:lvl5pPr>
            <a:lvl6pPr>
              <a:defRPr sz="3258"/>
            </a:lvl6pPr>
            <a:lvl7pPr>
              <a:defRPr sz="3258"/>
            </a:lvl7pPr>
            <a:lvl8pPr>
              <a:defRPr sz="3258"/>
            </a:lvl8pPr>
            <a:lvl9pPr>
              <a:defRPr sz="32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0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69"/>
            <a:ext cx="8080376" cy="959643"/>
          </a:xfrm>
        </p:spPr>
        <p:txBody>
          <a:bodyPr anchor="b"/>
          <a:lstStyle>
            <a:lvl1pPr marL="0" indent="0">
              <a:buNone/>
              <a:defRPr sz="4270" b="1"/>
            </a:lvl1pPr>
            <a:lvl2pPr marL="816028" indent="0">
              <a:buNone/>
              <a:defRPr sz="3596" b="1"/>
            </a:lvl2pPr>
            <a:lvl3pPr marL="1632056" indent="0">
              <a:buNone/>
              <a:defRPr sz="3258" b="1"/>
            </a:lvl3pPr>
            <a:lvl4pPr marL="2448085" indent="0">
              <a:buNone/>
              <a:defRPr sz="2809" b="1"/>
            </a:lvl4pPr>
            <a:lvl5pPr marL="3264113" indent="0">
              <a:buNone/>
              <a:defRPr sz="2809" b="1"/>
            </a:lvl5pPr>
            <a:lvl6pPr marL="4080141" indent="0">
              <a:buNone/>
              <a:defRPr sz="2809" b="1"/>
            </a:lvl6pPr>
            <a:lvl7pPr marL="4896169" indent="0">
              <a:buNone/>
              <a:defRPr sz="2809" b="1"/>
            </a:lvl7pPr>
            <a:lvl8pPr marL="5712197" indent="0">
              <a:buNone/>
              <a:defRPr sz="2809" b="1"/>
            </a:lvl8pPr>
            <a:lvl9pPr marL="6528226" indent="0">
              <a:buNone/>
              <a:defRPr sz="28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2"/>
            <a:ext cx="8080376" cy="5926932"/>
          </a:xfrm>
        </p:spPr>
        <p:txBody>
          <a:bodyPr/>
          <a:lstStyle>
            <a:lvl1pPr>
              <a:defRPr sz="4270"/>
            </a:lvl1pPr>
            <a:lvl2pPr>
              <a:defRPr sz="3596"/>
            </a:lvl2pPr>
            <a:lvl3pPr>
              <a:defRPr sz="3258"/>
            </a:lvl3pPr>
            <a:lvl4pPr>
              <a:defRPr sz="2809"/>
            </a:lvl4pPr>
            <a:lvl5pPr>
              <a:defRPr sz="2809"/>
            </a:lvl5pPr>
            <a:lvl6pPr>
              <a:defRPr sz="2809"/>
            </a:lvl6pPr>
            <a:lvl7pPr>
              <a:defRPr sz="2809"/>
            </a:lvl7pPr>
            <a:lvl8pPr>
              <a:defRPr sz="2809"/>
            </a:lvl8pPr>
            <a:lvl9pPr>
              <a:defRPr sz="28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69"/>
            <a:ext cx="8083550" cy="959643"/>
          </a:xfrm>
        </p:spPr>
        <p:txBody>
          <a:bodyPr anchor="b"/>
          <a:lstStyle>
            <a:lvl1pPr marL="0" indent="0">
              <a:buNone/>
              <a:defRPr sz="4270" b="1"/>
            </a:lvl1pPr>
            <a:lvl2pPr marL="816028" indent="0">
              <a:buNone/>
              <a:defRPr sz="3596" b="1"/>
            </a:lvl2pPr>
            <a:lvl3pPr marL="1632056" indent="0">
              <a:buNone/>
              <a:defRPr sz="3258" b="1"/>
            </a:lvl3pPr>
            <a:lvl4pPr marL="2448085" indent="0">
              <a:buNone/>
              <a:defRPr sz="2809" b="1"/>
            </a:lvl4pPr>
            <a:lvl5pPr marL="3264113" indent="0">
              <a:buNone/>
              <a:defRPr sz="2809" b="1"/>
            </a:lvl5pPr>
            <a:lvl6pPr marL="4080141" indent="0">
              <a:buNone/>
              <a:defRPr sz="2809" b="1"/>
            </a:lvl6pPr>
            <a:lvl7pPr marL="4896169" indent="0">
              <a:buNone/>
              <a:defRPr sz="2809" b="1"/>
            </a:lvl7pPr>
            <a:lvl8pPr marL="5712197" indent="0">
              <a:buNone/>
              <a:defRPr sz="2809" b="1"/>
            </a:lvl8pPr>
            <a:lvl9pPr marL="6528226" indent="0">
              <a:buNone/>
              <a:defRPr sz="28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2"/>
            <a:ext cx="8083550" cy="5926932"/>
          </a:xfrm>
        </p:spPr>
        <p:txBody>
          <a:bodyPr/>
          <a:lstStyle>
            <a:lvl1pPr>
              <a:defRPr sz="4270"/>
            </a:lvl1pPr>
            <a:lvl2pPr>
              <a:defRPr sz="3596"/>
            </a:lvl2pPr>
            <a:lvl3pPr>
              <a:defRPr sz="3258"/>
            </a:lvl3pPr>
            <a:lvl4pPr>
              <a:defRPr sz="2809"/>
            </a:lvl4pPr>
            <a:lvl5pPr>
              <a:defRPr sz="2809"/>
            </a:lvl5pPr>
            <a:lvl6pPr>
              <a:defRPr sz="2809"/>
            </a:lvl6pPr>
            <a:lvl7pPr>
              <a:defRPr sz="2809"/>
            </a:lvl7pPr>
            <a:lvl8pPr>
              <a:defRPr sz="2809"/>
            </a:lvl8pPr>
            <a:lvl9pPr>
              <a:defRPr sz="28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9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78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34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5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30"/>
            </a:lvl1pPr>
            <a:lvl2pPr>
              <a:defRPr sz="4944"/>
            </a:lvl2pPr>
            <a:lvl3pPr>
              <a:defRPr sz="4270"/>
            </a:lvl3pPr>
            <a:lvl4pPr>
              <a:defRPr sz="3596"/>
            </a:lvl4pPr>
            <a:lvl5pPr>
              <a:defRPr sz="3596"/>
            </a:lvl5pPr>
            <a:lvl6pPr>
              <a:defRPr sz="3596"/>
            </a:lvl6pPr>
            <a:lvl7pPr>
              <a:defRPr sz="3596"/>
            </a:lvl7pPr>
            <a:lvl8pPr>
              <a:defRPr sz="3596"/>
            </a:lvl8pPr>
            <a:lvl9pPr>
              <a:defRPr sz="3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472"/>
            </a:lvl1pPr>
            <a:lvl2pPr marL="816028" indent="0">
              <a:buNone/>
              <a:defRPr sz="2135"/>
            </a:lvl2pPr>
            <a:lvl3pPr marL="1632056" indent="0">
              <a:buNone/>
              <a:defRPr sz="1798"/>
            </a:lvl3pPr>
            <a:lvl4pPr marL="2448085" indent="0">
              <a:buNone/>
              <a:defRPr sz="1573"/>
            </a:lvl4pPr>
            <a:lvl5pPr marL="3264113" indent="0">
              <a:buNone/>
              <a:defRPr sz="1573"/>
            </a:lvl5pPr>
            <a:lvl6pPr marL="4080141" indent="0">
              <a:buNone/>
              <a:defRPr sz="1573"/>
            </a:lvl6pPr>
            <a:lvl7pPr marL="4896169" indent="0">
              <a:buNone/>
              <a:defRPr sz="1573"/>
            </a:lvl7pPr>
            <a:lvl8pPr marL="5712197" indent="0">
              <a:buNone/>
              <a:defRPr sz="1573"/>
            </a:lvl8pPr>
            <a:lvl9pPr marL="6528226" indent="0">
              <a:buNone/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06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7" y="7200901"/>
            <a:ext cx="10972800" cy="850107"/>
          </a:xfrm>
        </p:spPr>
        <p:txBody>
          <a:bodyPr anchor="b"/>
          <a:lstStyle>
            <a:lvl1pPr algn="l">
              <a:defRPr sz="35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7" y="919162"/>
            <a:ext cx="10972800" cy="6172200"/>
          </a:xfrm>
        </p:spPr>
        <p:txBody>
          <a:bodyPr/>
          <a:lstStyle>
            <a:lvl1pPr marL="0" indent="0">
              <a:buNone/>
              <a:defRPr sz="5730"/>
            </a:lvl1pPr>
            <a:lvl2pPr marL="816028" indent="0">
              <a:buNone/>
              <a:defRPr sz="4944"/>
            </a:lvl2pPr>
            <a:lvl3pPr marL="1632056" indent="0">
              <a:buNone/>
              <a:defRPr sz="4270"/>
            </a:lvl3pPr>
            <a:lvl4pPr marL="2448085" indent="0">
              <a:buNone/>
              <a:defRPr sz="3596"/>
            </a:lvl4pPr>
            <a:lvl5pPr marL="3264113" indent="0">
              <a:buNone/>
              <a:defRPr sz="3596"/>
            </a:lvl5pPr>
            <a:lvl6pPr marL="4080141" indent="0">
              <a:buNone/>
              <a:defRPr sz="3596"/>
            </a:lvl6pPr>
            <a:lvl7pPr marL="4896169" indent="0">
              <a:buNone/>
              <a:defRPr sz="3596"/>
            </a:lvl7pPr>
            <a:lvl8pPr marL="5712197" indent="0">
              <a:buNone/>
              <a:defRPr sz="3596"/>
            </a:lvl8pPr>
            <a:lvl9pPr marL="6528226" indent="0">
              <a:buNone/>
              <a:defRPr sz="35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7" y="8051008"/>
            <a:ext cx="10972800" cy="1207293"/>
          </a:xfrm>
        </p:spPr>
        <p:txBody>
          <a:bodyPr/>
          <a:lstStyle>
            <a:lvl1pPr marL="0" indent="0">
              <a:buNone/>
              <a:defRPr sz="2472"/>
            </a:lvl1pPr>
            <a:lvl2pPr marL="816028" indent="0">
              <a:buNone/>
              <a:defRPr sz="2135"/>
            </a:lvl2pPr>
            <a:lvl3pPr marL="1632056" indent="0">
              <a:buNone/>
              <a:defRPr sz="1798"/>
            </a:lvl3pPr>
            <a:lvl4pPr marL="2448085" indent="0">
              <a:buNone/>
              <a:defRPr sz="1573"/>
            </a:lvl4pPr>
            <a:lvl5pPr marL="3264113" indent="0">
              <a:buNone/>
              <a:defRPr sz="1573"/>
            </a:lvl5pPr>
            <a:lvl6pPr marL="4080141" indent="0">
              <a:buNone/>
              <a:defRPr sz="1573"/>
            </a:lvl6pPr>
            <a:lvl7pPr marL="4896169" indent="0">
              <a:buNone/>
              <a:defRPr sz="1573"/>
            </a:lvl7pPr>
            <a:lvl8pPr marL="5712197" indent="0">
              <a:buNone/>
              <a:defRPr sz="1573"/>
            </a:lvl8pPr>
            <a:lvl9pPr marL="6528226" indent="0">
              <a:buNone/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56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35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602952" y="550070"/>
            <a:ext cx="7321550" cy="11701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8777" y="550070"/>
            <a:ext cx="21669374" cy="11701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63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C26E678B-819B-DAB0-4EB3-E8530F2C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0D2C72-736C-D164-45CE-19C3F70BE038}"/>
              </a:ext>
            </a:extLst>
          </p:cNvPr>
          <p:cNvGrpSpPr/>
          <p:nvPr/>
        </p:nvGrpSpPr>
        <p:grpSpPr>
          <a:xfrm>
            <a:off x="1" y="1"/>
            <a:ext cx="3457577" cy="10287002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27B20A-1710-B798-A501-9835E0E5D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D52DC30-D799-4C0A-ACF0-EAA4586A6A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F95E78-A46A-DB71-7F9D-A757C90D5F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2C4DFA-8ED8-7633-F523-238E0FE4C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C0D773C-BE60-FF07-7703-D81DC8E5B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7EF323-0B37-04DA-FB54-06CB3EDC8EE1}"/>
                </a:ext>
              </a:extLst>
            </p:cNvPr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BC03FF5-96BF-2F66-37FF-7EE819EADBF7}"/>
                </a:ext>
              </a:extLst>
            </p:cNvPr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E8B70D-5F53-8366-A7F2-3FA49BF39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745C22E-4A05-9A15-2635-2675BEA0FEAF}"/>
                </a:ext>
              </a:extLst>
            </p:cNvPr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C17411-22C3-5404-6F4E-3F966E168565}"/>
                </a:ext>
              </a:extLst>
            </p:cNvPr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AD649C5-476B-FB21-8FB6-DC706719E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E9792FF-792E-449F-B5C7-0E2962039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D0D8325-9E46-3607-351B-4FE42A343B80}"/>
                </a:ext>
              </a:extLst>
            </p:cNvPr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9E64510-90EB-3D8B-1B6A-4B013F9C03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8492578-287C-8773-8497-60F10A7B637B}"/>
                </a:ext>
              </a:extLst>
            </p:cNvPr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FAAACB8-49F9-FC50-75BD-6388C02667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69BE153-7539-15B2-EE28-F1E1E823A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30BB6B7-C49F-6AC9-64A8-E3B2049338B9}"/>
                </a:ext>
              </a:extLst>
            </p:cNvPr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08BBAF1-93BA-7142-9B43-5AB259759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27C751A-F43E-3E6B-5565-2CA7D4B4B6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0838FE7-DD9C-7D5B-C8C5-CDB455C2D01F}"/>
                </a:ext>
              </a:extLst>
            </p:cNvPr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FEC79F4-D431-A719-3292-A9D05949A9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F483688-5CB8-824D-BD1C-64378FCF04D7}"/>
                </a:ext>
              </a:extLst>
            </p:cNvPr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68C275C-B988-BFC3-6516-575F99C650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1B3EBA1-8FB5-0C4E-AC09-32D8B0198B40}"/>
                </a:ext>
              </a:extLst>
            </p:cNvPr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076B30D-5C95-16BB-F35F-E8E6881AF8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FC8B456-26B2-D6E0-C597-2C33B38B78E7}"/>
                </a:ext>
              </a:extLst>
            </p:cNvPr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2BC922D-BF88-AC98-35EE-A8E570D42C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D35EBA5-0520-5E64-D962-36470C251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BD74D20-8A69-3077-03FC-CFB1C3C29A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EACDA63-1829-B954-C323-6E6D375B8ADB}"/>
                </a:ext>
              </a:extLst>
            </p:cNvPr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B0A44C8-4D29-7C94-A5B3-3B338537BE3E}"/>
                </a:ext>
              </a:extLst>
            </p:cNvPr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A789C4C-7688-12EC-9311-7461156279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F251CF7-3D48-9C91-4203-436433D5649E}"/>
                </a:ext>
              </a:extLst>
            </p:cNvPr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C53B875-AC3A-33E1-643E-7425C1F7A7B4}"/>
                </a:ext>
              </a:extLst>
            </p:cNvPr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ACE6393-E8D1-DED5-514C-9B4D940438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5D2B1E5-792D-A44C-71B5-E56BD653B7E4}"/>
                </a:ext>
              </a:extLst>
            </p:cNvPr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2C772E4-E2E5-853F-DF63-25A6BED636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6F921CA-0F8F-4A13-2AF5-A681E176C49E}"/>
                </a:ext>
              </a:extLst>
            </p:cNvPr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909241D-B2FD-9D63-6BE0-BAFB66D3EF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F77B753-3293-2C52-2627-256CEDDD4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BAF399D-851F-24B3-0345-5F405F8B8484}"/>
                </a:ext>
              </a:extLst>
            </p:cNvPr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1076DE6-82A7-3494-792A-848EE1FE9D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DED23CD-ED01-AAB3-CA0D-B9A34884D85E}"/>
                </a:ext>
              </a:extLst>
            </p:cNvPr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FBA19E-ED4E-8239-C567-A5F38FEC6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A53835A3-BF7B-A460-9230-B6D4E8B9D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E6ECACD-4D12-9427-BABF-4B65AC5FB998}"/>
                </a:ext>
              </a:extLst>
            </p:cNvPr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75E4D2A-289C-2FD1-8984-0AFE063BD4F3}"/>
                </a:ext>
              </a:extLst>
            </p:cNvPr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BE0FC96-04B0-7735-5741-C42771E87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29EE08C-6E68-B6EB-EF40-7593527C22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37E3DFA-A0C3-AE50-4C24-2759C95EAA2D}"/>
                </a:ext>
              </a:extLst>
            </p:cNvPr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61CF49B-2A38-D747-5339-F73ABAD64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553129A-A081-BE19-B78C-67ECDA4F04DA}"/>
                </a:ext>
              </a:extLst>
            </p:cNvPr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E0C9C5E-601A-17F6-8384-8BA8F824B2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4637" y="1683545"/>
            <a:ext cx="13187363" cy="3581400"/>
          </a:xfr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4637" y="5403057"/>
            <a:ext cx="13187363" cy="2483643"/>
          </a:xfrm>
        </p:spPr>
        <p:txBody>
          <a:bodyPr>
            <a:normAutofit/>
          </a:bodyPr>
          <a:lstStyle>
            <a:lvl1pPr marL="0" indent="0" algn="l">
              <a:buNone/>
              <a:defRPr sz="3000" cap="all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0" name="Date Placeholder 3">
            <a:extLst>
              <a:ext uri="{FF2B5EF4-FFF2-40B4-BE49-F238E27FC236}">
                <a16:creationId xmlns:a16="http://schemas.microsoft.com/office/drawing/2014/main" id="{1C93B288-9EDA-0D5C-5871-8D98B88A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15613" y="8115301"/>
            <a:ext cx="41148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9D000-6FDE-4ADA-B023-93C8220023AC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AD801BFC-E517-DBDD-8625-C4EE4BDF7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4638" y="8115301"/>
            <a:ext cx="7686675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BA5D6691-274D-6815-6C7E-255D582A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4713" y="8115301"/>
            <a:ext cx="1157288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760A4-5A19-4C8F-98F9-3170EB476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54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36A63-AA50-7547-9513-8A03A5BF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0B796-E864-436F-8D9A-2206FD67A7BD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47DBE-DEC0-7EEF-F0EE-5BCA743C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CE5FE-E27C-0D9A-4385-E157C68B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A474-8447-426D-866E-59A57F1EF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53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7" y="2128840"/>
            <a:ext cx="14859000" cy="427910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2117" y="6636543"/>
            <a:ext cx="14859000" cy="2062164"/>
          </a:xfrm>
        </p:spPr>
        <p:txBody>
          <a:bodyPr>
            <a:normAutofit/>
          </a:bodyPr>
          <a:lstStyle>
            <a:lvl1pPr marL="0" indent="0">
              <a:buNone/>
              <a:defRPr sz="27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E3932-13C1-2A71-6CEB-0627029EE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C4235-7EA4-45C1-964C-356A6B74811D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05A43-02E8-317E-37D7-4ED1ABDE6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5640E-2A9E-F011-232C-39925E74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B4B8-3C70-4BB5-BC2F-96AFA0AF8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95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2116" y="3374229"/>
            <a:ext cx="7317584" cy="5312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1" y="3374229"/>
            <a:ext cx="7312817" cy="5312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2FFE86-12C8-C4EA-4198-CC0413BC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66B09-B38E-479B-AB41-2137C25E96C5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447C9F-3834-4E6E-9F2A-4667DECE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88F563-B0DF-7531-9EA1-82582E5D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C4086-E58A-4ED9-BF59-5B8A7FFD8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27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7" y="928690"/>
            <a:ext cx="14859000" cy="2216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5029" y="3374229"/>
            <a:ext cx="6974675" cy="1235868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2116" y="4610096"/>
            <a:ext cx="7317587" cy="40767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12" y="3374228"/>
            <a:ext cx="6969903" cy="1235868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4610096"/>
            <a:ext cx="7312815" cy="40767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E90297-21D2-4CFB-853E-0CA7FDE1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2AF03-AF6E-458B-AE99-B1EB7E32ED67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2D485B2-B5D5-9914-3F5C-F910BD910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754CAB-2022-955B-F1BE-7947E1914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19E2E-3C31-4D1B-870A-05B5B7A0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03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987AFAF-23AF-BB46-ACD0-E66866CB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9EADD-2A70-432E-83EE-AC6898B49BCF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2B48A3-8C14-340B-05E1-F841A80E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F4A97ED-C221-79A5-C614-D9BDF098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8B32-980D-4D1D-822F-2C59A4B65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3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64557E-69CE-942A-BB6A-B3FC8486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0994-74BB-4265-854B-C61C82C06D31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02D866C-9B65-A387-0EB0-9D1B89E0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945865-3495-2817-64D3-C3D6163C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DCB75-211F-4AE6-928F-37B147913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0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058" y="914402"/>
            <a:ext cx="5784056" cy="245982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4301" y="888999"/>
            <a:ext cx="8836814" cy="779780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058" y="3374229"/>
            <a:ext cx="5784056" cy="531257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E49346-30DC-11C5-3E75-503D965A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21527-9FE9-45F6-AC89-FC4774FC37E5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76263E-1D23-4CD0-A1D1-ACA6A3E0A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CE5802-4973-18DB-09D2-DB358F78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31F83-468A-4CFC-AF0E-82D0AB85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30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20" y="914400"/>
            <a:ext cx="8901762" cy="245982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071082" y="914402"/>
            <a:ext cx="5500035" cy="77723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116" y="3374229"/>
            <a:ext cx="8901767" cy="531257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0F8407-CDCE-FA23-2A29-3BC21AB8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B6003-E398-4B37-819C-903E485D26A2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3BE196-290E-81C8-BA66-067BFD89A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E8D3F-6930-5EFB-4172-C0FD5BA6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094E8-0360-45BC-AD0D-17DA8CCDF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91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6" y="6456997"/>
            <a:ext cx="14868533" cy="122903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2117" y="909639"/>
            <a:ext cx="14868531" cy="4949667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4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047" y="7686030"/>
            <a:ext cx="14866289" cy="102370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F7BE64-1E62-45B0-D94A-075CBE39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EC2C-0126-4C99-AE88-ADC037311285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138F3A-3A77-30AC-8FB6-BC06CC9E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3E516D-167A-B290-901B-9B0B235F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5872A-E9FA-44DA-B3AB-B8922EB7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83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85" y="914400"/>
            <a:ext cx="14858933" cy="51435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116" y="6629399"/>
            <a:ext cx="14856689" cy="2057399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1E538DB-18E3-793C-D355-601E34AAA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87D0E-6496-4D64-AED3-93C84255BCB5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15A78-F4E3-7160-3C8B-F4AB99F7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2725E-528D-0822-FE79-D7CDF4E5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D6235-42FE-4193-969F-835CCD1EB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44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4B2356-65BE-446C-74E8-1D1AA19BEC3D}"/>
              </a:ext>
            </a:extLst>
          </p:cNvPr>
          <p:cNvSpPr txBox="1"/>
          <p:nvPr/>
        </p:nvSpPr>
        <p:spPr>
          <a:xfrm>
            <a:off x="1354932" y="1097758"/>
            <a:ext cx="914400" cy="878681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2000" dirty="0">
                <a:effectLst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1D0F8-3DF2-C37D-20E6-3E682E644DB8}"/>
              </a:ext>
            </a:extLst>
          </p:cNvPr>
          <p:cNvSpPr txBox="1"/>
          <p:nvPr/>
        </p:nvSpPr>
        <p:spPr>
          <a:xfrm>
            <a:off x="15806738" y="4148138"/>
            <a:ext cx="914400" cy="8763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2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914399"/>
            <a:ext cx="13954128" cy="4122644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048336"/>
            <a:ext cx="13128449" cy="823452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117" y="6464879"/>
            <a:ext cx="14859003" cy="2234244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6D1D788-3ACC-3188-91C7-4982CBF4D8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95090-CB3D-4329-B012-3F62F38B0DE7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91D1584-5DBB-576C-8B3A-F0DBD2A88D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D838B60-F404-946B-0726-57245C171D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E1A8D-BAA3-45DC-B972-A2E15E710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0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6" y="3201062"/>
            <a:ext cx="14859002" cy="37677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2047" y="6986483"/>
            <a:ext cx="14856758" cy="1710966"/>
          </a:xfr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E753FF-ADCD-2752-AA8E-99C616C73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0837C-12DC-44C1-A665-CEB0FB8FFE28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1B090-ED4C-88D8-40ED-9415C5B6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7917C-47EF-469D-53B9-952E8398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0EE55-807F-4B86-8BC6-34F6547D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0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712120" y="914400"/>
            <a:ext cx="14858997" cy="2857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712116" y="4011695"/>
            <a:ext cx="4795349" cy="10287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691878" y="5040395"/>
            <a:ext cx="4813103" cy="364640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72150" y="4016453"/>
            <a:ext cx="4776578" cy="10287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756320" y="5045153"/>
            <a:ext cx="4793745" cy="364640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778663" y="4011695"/>
            <a:ext cx="4792452" cy="10287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778663" y="5040395"/>
            <a:ext cx="4792452" cy="364640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BE5A4BB-AB27-E585-8105-4B963AF022E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64BC-6209-4EAB-B92C-35ECB54AFB7C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B2653D7-FFB8-B77C-62DE-FFC5F1101E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CEE0C7-06FD-3CB5-4919-894A9F4015D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BA86A-3A62-40B7-BC88-E7EFCA8C1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21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712117" y="914400"/>
            <a:ext cx="14858999" cy="2857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712120" y="6606894"/>
            <a:ext cx="4792860" cy="86439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712120" y="4000497"/>
            <a:ext cx="4792860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0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712120" y="7471288"/>
            <a:ext cx="4792860" cy="1226765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33580" y="6606894"/>
            <a:ext cx="4800600" cy="86439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733580" y="4000497"/>
            <a:ext cx="4798410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0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31390" y="7471286"/>
            <a:ext cx="4800600" cy="1215513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778851" y="6606893"/>
            <a:ext cx="4786112" cy="86439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778664" y="4000497"/>
            <a:ext cx="4792454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0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778663" y="7471281"/>
            <a:ext cx="4792452" cy="1215518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0595820-A30D-DB20-B678-0E05C2EDA3F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743D1-8598-48F1-BE2A-EFC7716F1216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AE72F3-081A-510C-5939-746CFCC64C4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DE6849-A58C-88B4-9A0A-B666DD13E1F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F81FE-4573-419C-AE6A-02E60D093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39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2D5E6-20EE-AD36-EAC1-5E53FA54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A48C-D7BE-4F18-8A8B-BF5C61E397D1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6549-4907-0906-15A4-7730C495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AB191-88B2-3168-B27D-1349A212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ED59-256C-497C-BD5F-8CA7DF24F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78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563601" y="914399"/>
            <a:ext cx="3007517" cy="77724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2115" y="914399"/>
            <a:ext cx="11622885" cy="77724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C402C-4F9B-69E9-ED6F-5929519E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56C74-9805-47B3-B06E-811923347A55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CD4BA-1A9A-ED4C-D9B0-B22A87A8F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6E21-0898-3674-175F-1F509435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43F6F-021E-4647-8144-94978F3A3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2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2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5806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5098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8" y="6610354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8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9300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2" y="2400304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4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7537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9790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4694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3295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409579"/>
            <a:ext cx="10223499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152654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72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3039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0579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1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2" y="411961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1315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9053" y="1"/>
            <a:ext cx="5291981" cy="28392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4967537" y="0"/>
            <a:ext cx="2160240" cy="341530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2807297" y="1"/>
            <a:ext cx="6624737" cy="2839244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12456368" y="1"/>
            <a:ext cx="2160240" cy="24071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9345" y="673157"/>
            <a:ext cx="930336" cy="47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3800121" y="294785"/>
            <a:ext cx="1110042" cy="72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1" y="1"/>
            <a:ext cx="2519264" cy="139908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138689" y="-75855"/>
            <a:ext cx="4752528" cy="183113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5768737" y="0"/>
            <a:ext cx="1828800" cy="18288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13032432" y="2"/>
            <a:ext cx="5255568" cy="69954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9" y="88186"/>
            <a:ext cx="170328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6931143" y="-113839"/>
            <a:ext cx="1080965" cy="128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5077268" y="-39338"/>
            <a:ext cx="1032084" cy="96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43977" y="-39958"/>
            <a:ext cx="411248" cy="5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99404" y="34254"/>
            <a:ext cx="522383" cy="6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6393449" y="-43968"/>
            <a:ext cx="669173" cy="7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12555456" y="318253"/>
            <a:ext cx="1142724" cy="5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12973075" y="-73138"/>
            <a:ext cx="1126829" cy="73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809047" y="487516"/>
            <a:ext cx="917264" cy="10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52" y="9459917"/>
            <a:ext cx="1286964" cy="66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659981" y="9253648"/>
            <a:ext cx="1600794" cy="105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9051" y="8311853"/>
            <a:ext cx="18307052" cy="197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34622"/>
            <a:ext cx="18288000" cy="1047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1172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6862396" y="5480554"/>
            <a:ext cx="1557096" cy="102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47" y="1544865"/>
            <a:ext cx="8332814" cy="659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8343350" y="5861138"/>
            <a:ext cx="2329397" cy="152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24" y="962345"/>
            <a:ext cx="4405452" cy="18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27" y="72529"/>
            <a:ext cx="4613924" cy="65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5399587" y="6002504"/>
            <a:ext cx="12921209" cy="428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1" y="1544866"/>
            <a:ext cx="3600401" cy="151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706615"/>
            <a:ext cx="383239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5729" y="73622"/>
            <a:ext cx="2553197" cy="259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50959" y="7414087"/>
            <a:ext cx="2321141" cy="29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59561" y="5315126"/>
            <a:ext cx="1848308" cy="95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13114811" y="5007042"/>
            <a:ext cx="2329397" cy="152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771" y="3050739"/>
            <a:ext cx="6118175" cy="643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243221" y="6826052"/>
            <a:ext cx="2067060" cy="347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1958" y="8549266"/>
            <a:ext cx="1837496" cy="21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72042" y="6893141"/>
            <a:ext cx="800118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62891" y="8748654"/>
            <a:ext cx="800118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3130" y="9162560"/>
            <a:ext cx="800118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62325" y="9413240"/>
            <a:ext cx="800118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4709593" y="8857034"/>
            <a:ext cx="1848308" cy="95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2166611" y="8617573"/>
            <a:ext cx="1774692" cy="206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3384991" y="9568602"/>
            <a:ext cx="776120" cy="90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11281872" y="8306338"/>
            <a:ext cx="1156632" cy="194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4545265"/>
            <a:ext cx="1391850" cy="151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200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18784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94295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84101" y="-1253784"/>
            <a:ext cx="19971851" cy="23648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509" y="9031949"/>
            <a:ext cx="3600506" cy="14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6317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88148" y="8743555"/>
            <a:ext cx="671591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20" tIns="137120" rIns="137120" bIns="137120" anchor="ctr" anchorCtr="0">
            <a:noAutofit/>
          </a:bodyPr>
          <a:lstStyle/>
          <a:p>
            <a:endParaRPr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8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6680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24704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42623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36969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04210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52583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704" y="8023820"/>
            <a:ext cx="4284929" cy="42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0232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509" y="9031949"/>
            <a:ext cx="3600506" cy="14392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84101" y="-1253784"/>
            <a:ext cx="19971851" cy="23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5810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15311"/>
            <a:ext cx="18288000" cy="523875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2852223" y="-111583"/>
            <a:ext cx="22948841" cy="3116654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7861152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 userDrawn="1"/>
        </p:nvSpPr>
        <p:spPr>
          <a:xfrm>
            <a:off x="1210940" y="682631"/>
            <a:ext cx="17077061" cy="9179612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1841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3229"/>
            <a:ext cx="18288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6692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976" y="-1254126"/>
            <a:ext cx="19970753" cy="236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553" y="9032881"/>
            <a:ext cx="3600450" cy="143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60730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581" y="7501946"/>
            <a:ext cx="4284929" cy="428492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549438" y="521682"/>
            <a:ext cx="17189124" cy="924363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67" rIns="137135" bIns="68567" rtlCol="0" anchor="ctr"/>
          <a:lstStyle/>
          <a:p>
            <a:pPr algn="ctr"/>
            <a:endParaRPr lang="zh-CN" altLang="en-US" sz="2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8590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3497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34161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3229"/>
            <a:ext cx="18288000" cy="5238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581" y="7501981"/>
            <a:ext cx="4284929" cy="428492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2852223" y="-111583"/>
            <a:ext cx="22948841" cy="3116654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586593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580" y="7501946"/>
            <a:ext cx="4284929" cy="428492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549438" y="521682"/>
            <a:ext cx="17189124" cy="924363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3" tIns="68565" rIns="137133" bIns="68565" rtlCol="0" anchor="ctr"/>
          <a:lstStyle/>
          <a:p>
            <a:pPr algn="ctr"/>
            <a:endParaRPr lang="zh-CN" altLang="en-US" sz="2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2011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2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807173" indent="0" algn="ctr">
              <a:buNone/>
              <a:defRPr/>
            </a:lvl2pPr>
            <a:lvl3pPr marL="1614344" indent="0" algn="ctr">
              <a:buNone/>
              <a:defRPr/>
            </a:lvl3pPr>
            <a:lvl4pPr marL="2421516" indent="0" algn="ctr">
              <a:buNone/>
              <a:defRPr/>
            </a:lvl4pPr>
            <a:lvl5pPr marL="3228687" indent="0" algn="ctr">
              <a:buNone/>
              <a:defRPr/>
            </a:lvl5pPr>
            <a:lvl6pPr marL="4035860" indent="0" algn="ctr">
              <a:buNone/>
              <a:defRPr/>
            </a:lvl6pPr>
            <a:lvl7pPr marL="4843031" indent="0" algn="ctr">
              <a:buNone/>
              <a:defRPr/>
            </a:lvl7pPr>
            <a:lvl8pPr marL="5650205" indent="0" algn="ctr">
              <a:buNone/>
              <a:defRPr/>
            </a:lvl8pPr>
            <a:lvl9pPr marL="645737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B47B7D-7338-6553-95FE-8A25FD1035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CE5E31-62B5-6318-1918-268F2A9448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2C1AE7-C4C0-FACF-9D27-5981722BBF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46528-FAC7-48C9-903B-1989B7A4D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4310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4A3AA7-2F21-74CE-32EC-C437988C41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FC90F7-90F9-F2F6-3D48-DB0C47BEE8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129B8B-79C0-FBE7-E8DB-E2A0FD452B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15831-6A82-4696-ABB0-AF2E0C6832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812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07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3"/>
            <a:ext cx="15544800" cy="2250281"/>
          </a:xfrm>
        </p:spPr>
        <p:txBody>
          <a:bodyPr anchor="b"/>
          <a:lstStyle>
            <a:lvl1pPr marL="0" indent="0">
              <a:buNone/>
              <a:defRPr sz="3483"/>
            </a:lvl1pPr>
            <a:lvl2pPr marL="807173" indent="0">
              <a:buNone/>
              <a:defRPr sz="3146"/>
            </a:lvl2pPr>
            <a:lvl3pPr marL="1614344" indent="0">
              <a:buNone/>
              <a:defRPr sz="2810"/>
            </a:lvl3pPr>
            <a:lvl4pPr marL="2421516" indent="0">
              <a:buNone/>
              <a:defRPr sz="2472"/>
            </a:lvl4pPr>
            <a:lvl5pPr marL="3228687" indent="0">
              <a:buNone/>
              <a:defRPr sz="2472"/>
            </a:lvl5pPr>
            <a:lvl6pPr marL="4035860" indent="0">
              <a:buNone/>
              <a:defRPr sz="2472"/>
            </a:lvl6pPr>
            <a:lvl7pPr marL="4843031" indent="0">
              <a:buNone/>
              <a:defRPr sz="2472"/>
            </a:lvl7pPr>
            <a:lvl8pPr marL="5650205" indent="0">
              <a:buNone/>
              <a:defRPr sz="2472"/>
            </a:lvl8pPr>
            <a:lvl9pPr marL="6457376" indent="0">
              <a:buNone/>
              <a:defRPr sz="24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138F9F-4F02-FBB4-4EDD-F430AF6C9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FE702D-22FC-4B23-7623-6B7636F5D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39275A-9717-1B04-F8C2-08471268E5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35602-2C5C-4E16-96EC-081E27F7DF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0913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4"/>
            <a:ext cx="8077200" cy="6788945"/>
          </a:xfrm>
        </p:spPr>
        <p:txBody>
          <a:bodyPr/>
          <a:lstStyle>
            <a:lvl1pPr>
              <a:defRPr sz="4944"/>
            </a:lvl1pPr>
            <a:lvl2pPr>
              <a:defRPr sz="4269"/>
            </a:lvl2pPr>
            <a:lvl3pPr>
              <a:defRPr sz="3483"/>
            </a:lvl3pPr>
            <a:lvl4pPr>
              <a:defRPr sz="3146"/>
            </a:lvl4pPr>
            <a:lvl5pPr>
              <a:defRPr sz="3146"/>
            </a:lvl5pPr>
            <a:lvl6pPr>
              <a:defRPr sz="3146"/>
            </a:lvl6pPr>
            <a:lvl7pPr>
              <a:defRPr sz="3146"/>
            </a:lvl7pPr>
            <a:lvl8pPr>
              <a:defRPr sz="3146"/>
            </a:lvl8pPr>
            <a:lvl9pPr>
              <a:defRPr sz="31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4"/>
            <a:ext cx="8077200" cy="6788945"/>
          </a:xfrm>
        </p:spPr>
        <p:txBody>
          <a:bodyPr/>
          <a:lstStyle>
            <a:lvl1pPr>
              <a:defRPr sz="4944"/>
            </a:lvl1pPr>
            <a:lvl2pPr>
              <a:defRPr sz="4269"/>
            </a:lvl2pPr>
            <a:lvl3pPr>
              <a:defRPr sz="3483"/>
            </a:lvl3pPr>
            <a:lvl4pPr>
              <a:defRPr sz="3146"/>
            </a:lvl4pPr>
            <a:lvl5pPr>
              <a:defRPr sz="3146"/>
            </a:lvl5pPr>
            <a:lvl6pPr>
              <a:defRPr sz="3146"/>
            </a:lvl6pPr>
            <a:lvl7pPr>
              <a:defRPr sz="3146"/>
            </a:lvl7pPr>
            <a:lvl8pPr>
              <a:defRPr sz="3146"/>
            </a:lvl8pPr>
            <a:lvl9pPr>
              <a:defRPr sz="31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823E48-BEB3-8707-6D4F-8EFBCCBC87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CF66E4-D8BB-3921-47CD-2E027B6B1D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1038F8-61D4-2725-3CA8-63295E1C6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14AAC-63CE-4A0F-BF37-BCF041528A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0748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302670"/>
            <a:ext cx="8080376" cy="959643"/>
          </a:xfrm>
        </p:spPr>
        <p:txBody>
          <a:bodyPr anchor="b"/>
          <a:lstStyle>
            <a:lvl1pPr marL="0" indent="0">
              <a:buNone/>
              <a:defRPr sz="4269" b="1"/>
            </a:lvl1pPr>
            <a:lvl2pPr marL="807173" indent="0">
              <a:buNone/>
              <a:defRPr sz="3483" b="1"/>
            </a:lvl2pPr>
            <a:lvl3pPr marL="1614344" indent="0">
              <a:buNone/>
              <a:defRPr sz="3146" b="1"/>
            </a:lvl3pPr>
            <a:lvl4pPr marL="2421516" indent="0">
              <a:buNone/>
              <a:defRPr sz="2810" b="1"/>
            </a:lvl4pPr>
            <a:lvl5pPr marL="3228687" indent="0">
              <a:buNone/>
              <a:defRPr sz="2810" b="1"/>
            </a:lvl5pPr>
            <a:lvl6pPr marL="4035860" indent="0">
              <a:buNone/>
              <a:defRPr sz="2810" b="1"/>
            </a:lvl6pPr>
            <a:lvl7pPr marL="4843031" indent="0">
              <a:buNone/>
              <a:defRPr sz="2810" b="1"/>
            </a:lvl7pPr>
            <a:lvl8pPr marL="5650205" indent="0">
              <a:buNone/>
              <a:defRPr sz="2810" b="1"/>
            </a:lvl8pPr>
            <a:lvl9pPr marL="6457376" indent="0">
              <a:buNone/>
              <a:defRPr sz="28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3262313"/>
            <a:ext cx="8080376" cy="5926932"/>
          </a:xfrm>
        </p:spPr>
        <p:txBody>
          <a:bodyPr/>
          <a:lstStyle>
            <a:lvl1pPr>
              <a:defRPr sz="4269"/>
            </a:lvl1pPr>
            <a:lvl2pPr>
              <a:defRPr sz="3483"/>
            </a:lvl2pPr>
            <a:lvl3pPr>
              <a:defRPr sz="3146"/>
            </a:lvl3pPr>
            <a:lvl4pPr>
              <a:defRPr sz="2810"/>
            </a:lvl4pPr>
            <a:lvl5pPr>
              <a:defRPr sz="2810"/>
            </a:lvl5pPr>
            <a:lvl6pPr>
              <a:defRPr sz="2810"/>
            </a:lvl6pPr>
            <a:lvl7pPr>
              <a:defRPr sz="2810"/>
            </a:lvl7pPr>
            <a:lvl8pPr>
              <a:defRPr sz="2810"/>
            </a:lvl8pPr>
            <a:lvl9pPr>
              <a:defRPr sz="28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4269" b="1"/>
            </a:lvl1pPr>
            <a:lvl2pPr marL="807173" indent="0">
              <a:buNone/>
              <a:defRPr sz="3483" b="1"/>
            </a:lvl2pPr>
            <a:lvl3pPr marL="1614344" indent="0">
              <a:buNone/>
              <a:defRPr sz="3146" b="1"/>
            </a:lvl3pPr>
            <a:lvl4pPr marL="2421516" indent="0">
              <a:buNone/>
              <a:defRPr sz="2810" b="1"/>
            </a:lvl4pPr>
            <a:lvl5pPr marL="3228687" indent="0">
              <a:buNone/>
              <a:defRPr sz="2810" b="1"/>
            </a:lvl5pPr>
            <a:lvl6pPr marL="4035860" indent="0">
              <a:buNone/>
              <a:defRPr sz="2810" b="1"/>
            </a:lvl6pPr>
            <a:lvl7pPr marL="4843031" indent="0">
              <a:buNone/>
              <a:defRPr sz="2810" b="1"/>
            </a:lvl7pPr>
            <a:lvl8pPr marL="5650205" indent="0">
              <a:buNone/>
              <a:defRPr sz="2810" b="1"/>
            </a:lvl8pPr>
            <a:lvl9pPr marL="6457376" indent="0">
              <a:buNone/>
              <a:defRPr sz="28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4269"/>
            </a:lvl1pPr>
            <a:lvl2pPr>
              <a:defRPr sz="3483"/>
            </a:lvl2pPr>
            <a:lvl3pPr>
              <a:defRPr sz="3146"/>
            </a:lvl3pPr>
            <a:lvl4pPr>
              <a:defRPr sz="2810"/>
            </a:lvl4pPr>
            <a:lvl5pPr>
              <a:defRPr sz="2810"/>
            </a:lvl5pPr>
            <a:lvl6pPr>
              <a:defRPr sz="2810"/>
            </a:lvl6pPr>
            <a:lvl7pPr>
              <a:defRPr sz="2810"/>
            </a:lvl7pPr>
            <a:lvl8pPr>
              <a:defRPr sz="2810"/>
            </a:lvl8pPr>
            <a:lvl9pPr>
              <a:defRPr sz="28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A1BA04C-BCCE-C71D-292B-FA16910700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E97ACF3-8FEA-ADC5-069A-31443A0EB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FF04AFA-7163-EE5C-CC48-92AC5E583B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0E7E6-E91F-451E-851A-F5D4BEAC74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59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277EBE6-A60D-A292-C9D2-FBDCB8DB4E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CC5042D-1B19-FBEF-7747-D0E56B4A3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7EE5DC-ADEC-432E-2070-87510EC962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9AD1A-FD59-409B-ACF6-8ADEBCE777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09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FCE086-E7E0-0022-CFB8-110692F0F7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177AD9-EF82-DA07-0398-21B209EEF6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0AE02D-0C82-DB4F-8D71-160F0EB94C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5FE22-CC72-481C-A0CB-EE86231522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812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483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5618"/>
            </a:lvl1pPr>
            <a:lvl2pPr>
              <a:defRPr sz="4944"/>
            </a:lvl2pPr>
            <a:lvl3pPr>
              <a:defRPr sz="4269"/>
            </a:lvl3pPr>
            <a:lvl4pPr>
              <a:defRPr sz="3483"/>
            </a:lvl4pPr>
            <a:lvl5pPr>
              <a:defRPr sz="3483"/>
            </a:lvl5pPr>
            <a:lvl6pPr>
              <a:defRPr sz="3483"/>
            </a:lvl6pPr>
            <a:lvl7pPr>
              <a:defRPr sz="3483"/>
            </a:lvl7pPr>
            <a:lvl8pPr>
              <a:defRPr sz="3483"/>
            </a:lvl8pPr>
            <a:lvl9pPr>
              <a:defRPr sz="34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4"/>
            <a:ext cx="6016626" cy="7036595"/>
          </a:xfrm>
        </p:spPr>
        <p:txBody>
          <a:bodyPr/>
          <a:lstStyle>
            <a:lvl1pPr marL="0" indent="0">
              <a:buNone/>
              <a:defRPr sz="2472"/>
            </a:lvl1pPr>
            <a:lvl2pPr marL="807173" indent="0">
              <a:buNone/>
              <a:defRPr sz="2135"/>
            </a:lvl2pPr>
            <a:lvl3pPr marL="1614344" indent="0">
              <a:buNone/>
              <a:defRPr sz="1797"/>
            </a:lvl3pPr>
            <a:lvl4pPr marL="2421516" indent="0">
              <a:buNone/>
              <a:defRPr sz="1574"/>
            </a:lvl4pPr>
            <a:lvl5pPr marL="3228687" indent="0">
              <a:buNone/>
              <a:defRPr sz="1574"/>
            </a:lvl5pPr>
            <a:lvl6pPr marL="4035860" indent="0">
              <a:buNone/>
              <a:defRPr sz="1574"/>
            </a:lvl6pPr>
            <a:lvl7pPr marL="4843031" indent="0">
              <a:buNone/>
              <a:defRPr sz="1574"/>
            </a:lvl7pPr>
            <a:lvl8pPr marL="5650205" indent="0">
              <a:buNone/>
              <a:defRPr sz="1574"/>
            </a:lvl8pPr>
            <a:lvl9pPr marL="6457376" indent="0">
              <a:buNone/>
              <a:defRPr sz="15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FF632-F1A2-68D0-C60A-484DA3F7CF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D273A1-00D1-0A4B-0A0C-1A102D8575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FD96A5-FCC6-01C3-A3B0-9B5F232C6F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51B05-6C96-4ABC-93EC-FCC34D635F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101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7" y="7200902"/>
            <a:ext cx="10972800" cy="850107"/>
          </a:xfrm>
        </p:spPr>
        <p:txBody>
          <a:bodyPr anchor="b"/>
          <a:lstStyle>
            <a:lvl1pPr algn="l">
              <a:defRPr sz="3483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7" y="919163"/>
            <a:ext cx="10972800" cy="6172200"/>
          </a:xfrm>
        </p:spPr>
        <p:txBody>
          <a:bodyPr/>
          <a:lstStyle>
            <a:lvl1pPr marL="0" indent="0">
              <a:buNone/>
              <a:defRPr sz="5618"/>
            </a:lvl1pPr>
            <a:lvl2pPr marL="807173" indent="0">
              <a:buNone/>
              <a:defRPr sz="4944"/>
            </a:lvl2pPr>
            <a:lvl3pPr marL="1614344" indent="0">
              <a:buNone/>
              <a:defRPr sz="4269"/>
            </a:lvl3pPr>
            <a:lvl4pPr marL="2421516" indent="0">
              <a:buNone/>
              <a:defRPr sz="3483"/>
            </a:lvl4pPr>
            <a:lvl5pPr marL="3228687" indent="0">
              <a:buNone/>
              <a:defRPr sz="3483"/>
            </a:lvl5pPr>
            <a:lvl6pPr marL="4035860" indent="0">
              <a:buNone/>
              <a:defRPr sz="3483"/>
            </a:lvl6pPr>
            <a:lvl7pPr marL="4843031" indent="0">
              <a:buNone/>
              <a:defRPr sz="3483"/>
            </a:lvl7pPr>
            <a:lvl8pPr marL="5650205" indent="0">
              <a:buNone/>
              <a:defRPr sz="3483"/>
            </a:lvl8pPr>
            <a:lvl9pPr marL="6457376" indent="0">
              <a:buNone/>
              <a:defRPr sz="3483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7" y="8051009"/>
            <a:ext cx="10972800" cy="1207293"/>
          </a:xfrm>
        </p:spPr>
        <p:txBody>
          <a:bodyPr/>
          <a:lstStyle>
            <a:lvl1pPr marL="0" indent="0">
              <a:buNone/>
              <a:defRPr sz="2472"/>
            </a:lvl1pPr>
            <a:lvl2pPr marL="807173" indent="0">
              <a:buNone/>
              <a:defRPr sz="2135"/>
            </a:lvl2pPr>
            <a:lvl3pPr marL="1614344" indent="0">
              <a:buNone/>
              <a:defRPr sz="1797"/>
            </a:lvl3pPr>
            <a:lvl4pPr marL="2421516" indent="0">
              <a:buNone/>
              <a:defRPr sz="1574"/>
            </a:lvl4pPr>
            <a:lvl5pPr marL="3228687" indent="0">
              <a:buNone/>
              <a:defRPr sz="1574"/>
            </a:lvl5pPr>
            <a:lvl6pPr marL="4035860" indent="0">
              <a:buNone/>
              <a:defRPr sz="1574"/>
            </a:lvl6pPr>
            <a:lvl7pPr marL="4843031" indent="0">
              <a:buNone/>
              <a:defRPr sz="1574"/>
            </a:lvl7pPr>
            <a:lvl8pPr marL="5650205" indent="0">
              <a:buNone/>
              <a:defRPr sz="1574"/>
            </a:lvl8pPr>
            <a:lvl9pPr marL="6457376" indent="0">
              <a:buNone/>
              <a:defRPr sz="15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7C9974-5EFE-FDE0-EC11-FF208410E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AED7FA-86F8-2567-964A-2B74CC9BC4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3CA48C-6411-276A-AD84-C840F6D44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487B7-5F3E-4C9B-B760-DD89B768A8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0194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E9AC1-7ED4-7E3A-AA82-02C48CF861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44C126-E130-EA60-DE2D-1C418F101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3CBAF8-E58B-2AEA-2300-247E3E6882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77C1D-59D6-408F-A822-36AF0ED4F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0976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1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1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F1FDA5-7387-1612-DE5E-0942CACC27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F6C590-E8C7-B070-AE0F-9E6AF43FF4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3A197A-ADC0-EF08-991E-E6FA0BE09F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C45A-623E-4046-8763-3BF222B104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648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45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7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2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1" y="9534526"/>
            <a:ext cx="5791200" cy="547687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2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7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2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0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632056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022" indent="-612022" algn="l" defTabSz="1632056" rtl="0" eaLnBrk="1" latinLnBrk="0" hangingPunct="1">
        <a:spcBef>
          <a:spcPct val="20000"/>
        </a:spcBef>
        <a:buFont typeface="Arial" pitchFamily="34" charset="0"/>
        <a:buChar char="•"/>
        <a:defRPr sz="5730" kern="1200">
          <a:solidFill>
            <a:schemeClr val="tx1"/>
          </a:solidFill>
          <a:latin typeface="+mn-lt"/>
          <a:ea typeface="+mn-ea"/>
          <a:cs typeface="+mn-cs"/>
        </a:defRPr>
      </a:lvl1pPr>
      <a:lvl2pPr marL="1326046" indent="-510018" algn="l" defTabSz="1632056" rtl="0" eaLnBrk="1" latinLnBrk="0" hangingPunct="1">
        <a:spcBef>
          <a:spcPct val="20000"/>
        </a:spcBef>
        <a:buFont typeface="Arial" pitchFamily="34" charset="0"/>
        <a:buChar char="–"/>
        <a:defRPr sz="4944" kern="1200">
          <a:solidFill>
            <a:schemeClr val="tx1"/>
          </a:solidFill>
          <a:latin typeface="+mn-lt"/>
          <a:ea typeface="+mn-ea"/>
          <a:cs typeface="+mn-cs"/>
        </a:defRPr>
      </a:lvl2pPr>
      <a:lvl3pPr marL="2040071" indent="-408014" algn="l" defTabSz="1632056" rtl="0" eaLnBrk="1" latinLnBrk="0" hangingPunct="1">
        <a:spcBef>
          <a:spcPct val="20000"/>
        </a:spcBef>
        <a:buFont typeface="Arial" pitchFamily="34" charset="0"/>
        <a:buChar char="•"/>
        <a:defRPr sz="4270" kern="1200">
          <a:solidFill>
            <a:schemeClr val="tx1"/>
          </a:solidFill>
          <a:latin typeface="+mn-lt"/>
          <a:ea typeface="+mn-ea"/>
          <a:cs typeface="+mn-cs"/>
        </a:defRPr>
      </a:lvl3pPr>
      <a:lvl4pPr marL="2856099" indent="-408014" algn="l" defTabSz="1632056" rtl="0" eaLnBrk="1" latinLnBrk="0" hangingPunct="1">
        <a:spcBef>
          <a:spcPct val="20000"/>
        </a:spcBef>
        <a:buFont typeface="Arial" pitchFamily="34" charset="0"/>
        <a:buChar char="–"/>
        <a:defRPr sz="3596" kern="1200">
          <a:solidFill>
            <a:schemeClr val="tx1"/>
          </a:solidFill>
          <a:latin typeface="+mn-lt"/>
          <a:ea typeface="+mn-ea"/>
          <a:cs typeface="+mn-cs"/>
        </a:defRPr>
      </a:lvl4pPr>
      <a:lvl5pPr marL="3672127" indent="-408014" algn="l" defTabSz="1632056" rtl="0" eaLnBrk="1" latinLnBrk="0" hangingPunct="1">
        <a:spcBef>
          <a:spcPct val="20000"/>
        </a:spcBef>
        <a:buFont typeface="Arial" pitchFamily="34" charset="0"/>
        <a:buChar char="»"/>
        <a:defRPr sz="3596" kern="1200">
          <a:solidFill>
            <a:schemeClr val="tx1"/>
          </a:solidFill>
          <a:latin typeface="+mn-lt"/>
          <a:ea typeface="+mn-ea"/>
          <a:cs typeface="+mn-cs"/>
        </a:defRPr>
      </a:lvl5pPr>
      <a:lvl6pPr marL="4488155" indent="-408014" algn="l" defTabSz="1632056" rtl="0" eaLnBrk="1" latinLnBrk="0" hangingPunct="1">
        <a:spcBef>
          <a:spcPct val="20000"/>
        </a:spcBef>
        <a:buFont typeface="Arial" pitchFamily="34" charset="0"/>
        <a:buChar char="•"/>
        <a:defRPr sz="3596" kern="1200">
          <a:solidFill>
            <a:schemeClr val="tx1"/>
          </a:solidFill>
          <a:latin typeface="+mn-lt"/>
          <a:ea typeface="+mn-ea"/>
          <a:cs typeface="+mn-cs"/>
        </a:defRPr>
      </a:lvl6pPr>
      <a:lvl7pPr marL="5304183" indent="-408014" algn="l" defTabSz="1632056" rtl="0" eaLnBrk="1" latinLnBrk="0" hangingPunct="1">
        <a:spcBef>
          <a:spcPct val="20000"/>
        </a:spcBef>
        <a:buFont typeface="Arial" pitchFamily="34" charset="0"/>
        <a:buChar char="•"/>
        <a:defRPr sz="3596" kern="1200">
          <a:solidFill>
            <a:schemeClr val="tx1"/>
          </a:solidFill>
          <a:latin typeface="+mn-lt"/>
          <a:ea typeface="+mn-ea"/>
          <a:cs typeface="+mn-cs"/>
        </a:defRPr>
      </a:lvl7pPr>
      <a:lvl8pPr marL="6120212" indent="-408014" algn="l" defTabSz="1632056" rtl="0" eaLnBrk="1" latinLnBrk="0" hangingPunct="1">
        <a:spcBef>
          <a:spcPct val="20000"/>
        </a:spcBef>
        <a:buFont typeface="Arial" pitchFamily="34" charset="0"/>
        <a:buChar char="•"/>
        <a:defRPr sz="3596" kern="1200">
          <a:solidFill>
            <a:schemeClr val="tx1"/>
          </a:solidFill>
          <a:latin typeface="+mn-lt"/>
          <a:ea typeface="+mn-ea"/>
          <a:cs typeface="+mn-cs"/>
        </a:defRPr>
      </a:lvl8pPr>
      <a:lvl9pPr marL="6936240" indent="-408014" algn="l" defTabSz="1632056" rtl="0" eaLnBrk="1" latinLnBrk="0" hangingPunct="1">
        <a:spcBef>
          <a:spcPct val="20000"/>
        </a:spcBef>
        <a:buFont typeface="Arial" pitchFamily="34" charset="0"/>
        <a:buChar char="•"/>
        <a:defRPr sz="35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056" rtl="0" eaLnBrk="1" latinLnBrk="0" hangingPunct="1">
        <a:defRPr sz="3258" kern="1200">
          <a:solidFill>
            <a:schemeClr val="tx1"/>
          </a:solidFill>
          <a:latin typeface="+mn-lt"/>
          <a:ea typeface="+mn-ea"/>
          <a:cs typeface="+mn-cs"/>
        </a:defRPr>
      </a:lvl1pPr>
      <a:lvl2pPr marL="816028" algn="l" defTabSz="1632056" rtl="0" eaLnBrk="1" latinLnBrk="0" hangingPunct="1">
        <a:defRPr sz="3258" kern="1200">
          <a:solidFill>
            <a:schemeClr val="tx1"/>
          </a:solidFill>
          <a:latin typeface="+mn-lt"/>
          <a:ea typeface="+mn-ea"/>
          <a:cs typeface="+mn-cs"/>
        </a:defRPr>
      </a:lvl2pPr>
      <a:lvl3pPr marL="1632056" algn="l" defTabSz="1632056" rtl="0" eaLnBrk="1" latinLnBrk="0" hangingPunct="1">
        <a:defRPr sz="3258" kern="1200">
          <a:solidFill>
            <a:schemeClr val="tx1"/>
          </a:solidFill>
          <a:latin typeface="+mn-lt"/>
          <a:ea typeface="+mn-ea"/>
          <a:cs typeface="+mn-cs"/>
        </a:defRPr>
      </a:lvl3pPr>
      <a:lvl4pPr marL="2448085" algn="l" defTabSz="1632056" rtl="0" eaLnBrk="1" latinLnBrk="0" hangingPunct="1">
        <a:defRPr sz="3258" kern="1200">
          <a:solidFill>
            <a:schemeClr val="tx1"/>
          </a:solidFill>
          <a:latin typeface="+mn-lt"/>
          <a:ea typeface="+mn-ea"/>
          <a:cs typeface="+mn-cs"/>
        </a:defRPr>
      </a:lvl4pPr>
      <a:lvl5pPr marL="3264113" algn="l" defTabSz="1632056" rtl="0" eaLnBrk="1" latinLnBrk="0" hangingPunct="1">
        <a:defRPr sz="3258" kern="1200">
          <a:solidFill>
            <a:schemeClr val="tx1"/>
          </a:solidFill>
          <a:latin typeface="+mn-lt"/>
          <a:ea typeface="+mn-ea"/>
          <a:cs typeface="+mn-cs"/>
        </a:defRPr>
      </a:lvl5pPr>
      <a:lvl6pPr marL="4080141" algn="l" defTabSz="1632056" rtl="0" eaLnBrk="1" latinLnBrk="0" hangingPunct="1">
        <a:defRPr sz="3258" kern="1200">
          <a:solidFill>
            <a:schemeClr val="tx1"/>
          </a:solidFill>
          <a:latin typeface="+mn-lt"/>
          <a:ea typeface="+mn-ea"/>
          <a:cs typeface="+mn-cs"/>
        </a:defRPr>
      </a:lvl6pPr>
      <a:lvl7pPr marL="4896169" algn="l" defTabSz="1632056" rtl="0" eaLnBrk="1" latinLnBrk="0" hangingPunct="1">
        <a:defRPr sz="3258" kern="1200">
          <a:solidFill>
            <a:schemeClr val="tx1"/>
          </a:solidFill>
          <a:latin typeface="+mn-lt"/>
          <a:ea typeface="+mn-ea"/>
          <a:cs typeface="+mn-cs"/>
        </a:defRPr>
      </a:lvl7pPr>
      <a:lvl8pPr marL="5712197" algn="l" defTabSz="1632056" rtl="0" eaLnBrk="1" latinLnBrk="0" hangingPunct="1">
        <a:defRPr sz="3258" kern="1200">
          <a:solidFill>
            <a:schemeClr val="tx1"/>
          </a:solidFill>
          <a:latin typeface="+mn-lt"/>
          <a:ea typeface="+mn-ea"/>
          <a:cs typeface="+mn-cs"/>
        </a:defRPr>
      </a:lvl8pPr>
      <a:lvl9pPr marL="6528226" algn="l" defTabSz="1632056" rtl="0" eaLnBrk="1" latinLnBrk="0" hangingPunct="1">
        <a:defRPr sz="32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877AD228-A196-509C-E36E-FB19C4232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7">
            <a:extLst>
              <a:ext uri="{FF2B5EF4-FFF2-40B4-BE49-F238E27FC236}">
                <a16:creationId xmlns:a16="http://schemas.microsoft.com/office/drawing/2014/main" id="{86D169A6-9A37-C870-3FBE-4F29C3387479}"/>
              </a:ext>
            </a:extLst>
          </p:cNvPr>
          <p:cNvGrpSpPr>
            <a:grpSpLocks/>
          </p:cNvGrpSpPr>
          <p:nvPr/>
        </p:nvGrpSpPr>
        <p:grpSpPr bwMode="auto">
          <a:xfrm>
            <a:off x="-21432" y="0"/>
            <a:ext cx="18080832" cy="10287000"/>
            <a:chOff x="-14288" y="0"/>
            <a:chExt cx="12053888" cy="685800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C7F764B-1668-1D40-D438-FF67B0128F65}"/>
                </a:ext>
              </a:extLst>
            </p:cNvPr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id="{851838CF-6E7F-10D0-180D-CBE0A5C69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B9871BFA-A4E5-A9B9-7FF1-E4821ADDC1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03EB1897-6357-CBC6-93A3-79C5E6FCBC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06CAB03E-816D-EB8E-6BFE-A1D7DA781EFB}"/>
                  </a:ext>
                </a:extLst>
              </p:cNvPr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AC35C155-44DE-CE6E-2D10-0D98DC8566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51C285F5-488C-BEE8-90E0-80A6BED22D6B}"/>
                  </a:ext>
                </a:extLst>
              </p:cNvPr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5607246A-6816-6073-E0C0-2B15FEE5EC0A}"/>
                  </a:ext>
                </a:extLst>
              </p:cNvPr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B2E01727-4A20-F677-F3B3-A762AF3974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0D7B6C8E-FF39-AA44-1B4A-4B5C6DB74B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9D08A540-38D5-6E12-E6F4-476F0F0D6AF1}"/>
                  </a:ext>
                </a:extLst>
              </p:cNvPr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7836ACA9-DC51-1EAD-E131-F475176E49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2" name="Line 16">
                <a:extLst>
                  <a:ext uri="{FF2B5EF4-FFF2-40B4-BE49-F238E27FC236}">
                    <a16:creationId xmlns:a16="http://schemas.microsoft.com/office/drawing/2014/main" id="{1CFC50B3-F4E0-1D20-1420-482F56DDBC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38358116-7AC7-7417-A1D6-F630441A43A1}"/>
                  </a:ext>
                </a:extLst>
              </p:cNvPr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55F8A8DE-7A05-9B71-150C-34F44B5125DE}"/>
                  </a:ext>
                </a:extLst>
              </p:cNvPr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id="{34D598C9-8802-21AC-8BC2-BFFE108A010E}"/>
                  </a:ext>
                </a:extLst>
              </p:cNvPr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7F35BFF8-56C1-539C-8C35-505025BDAE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7" name="Rectangle 21">
                <a:extLst>
                  <a:ext uri="{FF2B5EF4-FFF2-40B4-BE49-F238E27FC236}">
                    <a16:creationId xmlns:a16="http://schemas.microsoft.com/office/drawing/2014/main" id="{5616A56E-90C1-7E0C-A738-5FCEB9E4A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id="{3CE28983-AEB7-F1AC-6200-5805E087BBE4}"/>
                  </a:ext>
                </a:extLst>
              </p:cNvPr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id="{8A75C2CD-CAD7-74C0-4DAE-36007BB893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id="{FF822B33-E92C-5001-A856-1A8E3AA6AB0F}"/>
                  </a:ext>
                </a:extLst>
              </p:cNvPr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D7BCE962-F0C0-E77D-C01B-2AEFCB14C0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2A7EF885-2A57-EEAC-AAA1-FA07DB304087}"/>
                  </a:ext>
                </a:extLst>
              </p:cNvPr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id="{9836C02D-DDEC-030A-4612-A18806DAE68B}"/>
                  </a:ext>
                </a:extLst>
              </p:cNvPr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8CEE6832-A148-848A-2DBC-861C2F7381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id="{F3189478-EBFA-00B5-E94F-6EF46448FF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id="{FF53CB49-D30A-89CB-D256-2519514FB341}"/>
                  </a:ext>
                </a:extLst>
              </p:cNvPr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id="{E23A898A-F9D6-06BD-F6B3-4A4C74597A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372923-B7BD-5DB7-221D-25A55E080387}"/>
                </a:ext>
              </a:extLst>
            </p:cNvPr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>
                <a:extLst>
                  <a:ext uri="{FF2B5EF4-FFF2-40B4-BE49-F238E27FC236}">
                    <a16:creationId xmlns:a16="http://schemas.microsoft.com/office/drawing/2014/main" id="{E849BB16-28B5-196D-8AE0-536B3C02FF3A}"/>
                  </a:ext>
                </a:extLst>
              </p:cNvPr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" name="Freeform 33">
                <a:extLst>
                  <a:ext uri="{FF2B5EF4-FFF2-40B4-BE49-F238E27FC236}">
                    <a16:creationId xmlns:a16="http://schemas.microsoft.com/office/drawing/2014/main" id="{D7D66975-038F-56F5-B586-A2030F2270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id="{DAAD9726-E929-4B47-7BE0-35B149938F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4" name="Freeform 35">
                <a:extLst>
                  <a:ext uri="{FF2B5EF4-FFF2-40B4-BE49-F238E27FC236}">
                    <a16:creationId xmlns:a16="http://schemas.microsoft.com/office/drawing/2014/main" id="{766D7815-F1F4-8AD5-DD97-BF755083A91C}"/>
                  </a:ext>
                </a:extLst>
              </p:cNvPr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id="{29209054-79B2-833E-96EC-72BDA7C907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id="{39295E00-5AEC-F87F-56A3-4CD111D6394E}"/>
                  </a:ext>
                </a:extLst>
              </p:cNvPr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7" name="Freeform 38">
                <a:extLst>
                  <a:ext uri="{FF2B5EF4-FFF2-40B4-BE49-F238E27FC236}">
                    <a16:creationId xmlns:a16="http://schemas.microsoft.com/office/drawing/2014/main" id="{62442AC2-0886-9DC0-115B-473E3ED7E1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8" name="Freeform 39">
                <a:extLst>
                  <a:ext uri="{FF2B5EF4-FFF2-40B4-BE49-F238E27FC236}">
                    <a16:creationId xmlns:a16="http://schemas.microsoft.com/office/drawing/2014/main" id="{1B4B8884-2B81-1200-3811-4228F5394B8C}"/>
                  </a:ext>
                </a:extLst>
              </p:cNvPr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id="{B9881883-4736-AC95-7734-BE804EAAF1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0" name="Rectangle 41">
                <a:extLst>
                  <a:ext uri="{FF2B5EF4-FFF2-40B4-BE49-F238E27FC236}">
                    <a16:creationId xmlns:a16="http://schemas.microsoft.com/office/drawing/2014/main" id="{EB983D9A-BBC9-82BE-BC2C-3A01AE96D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</p:spPr>
          </p: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455C40-A666-27E6-867A-F373A5A4D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120" y="928688"/>
            <a:ext cx="14859000" cy="2216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488508EF-4CE7-1CDA-66BA-EA5331142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12120" y="3374232"/>
            <a:ext cx="14859000" cy="53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4F932-C595-1844-0ACD-380A21B2A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84732" y="882491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57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18ABC0-A162-43C5-BC85-4AB77F42F451}" type="datetimeFigureOut">
              <a:rPr lang="en-US"/>
              <a:pPr>
                <a:defRPr/>
              </a:pPr>
              <a:t>18/11/2025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09CA1-1D97-0AC9-80EC-F2A8A8406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2120" y="8824913"/>
            <a:ext cx="935831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575" cap="all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B0137-C710-8106-80E2-42587B72B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413833" y="8824913"/>
            <a:ext cx="115728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57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D5C61A-E7A1-40D9-AD22-5F257F1CB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64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4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Tw Cen MT" panose="020B0602020104020603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Tw Cen MT" panose="020B0602020104020603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Tw Cen MT" panose="020B0602020104020603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Tw Cen MT" panose="020B0602020104020603" pitchFamily="34" charset="0"/>
        </a:defRPr>
      </a:lvl5pPr>
      <a:lvl6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Tw Cen MT" panose="020B0602020104020603" pitchFamily="34" charset="0"/>
        </a:defRPr>
      </a:lvl6pPr>
      <a:lvl7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Tw Cen MT" panose="020B0602020104020603" pitchFamily="34" charset="0"/>
        </a:defRPr>
      </a:lvl7pPr>
      <a:lvl8pPr marL="2057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Tw Cen MT" panose="020B0602020104020603" pitchFamily="34" charset="0"/>
        </a:defRPr>
      </a:lvl8pPr>
      <a:lvl9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342900" indent="-342900" algn="l" rtl="0" fontAlgn="base">
        <a:lnSpc>
          <a:spcPct val="120000"/>
        </a:lnSpc>
        <a:spcBef>
          <a:spcPts val="1500"/>
        </a:spcBef>
        <a:spcAft>
          <a:spcPct val="0"/>
        </a:spcAft>
        <a:buSzPct val="125000"/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rtl="0" fontAlgn="base">
        <a:lnSpc>
          <a:spcPct val="120000"/>
        </a:lnSpc>
        <a:spcBef>
          <a:spcPts val="750"/>
        </a:spcBef>
        <a:spcAft>
          <a:spcPct val="0"/>
        </a:spcAft>
        <a:buSzPct val="125000"/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lnSpc>
          <a:spcPct val="120000"/>
        </a:lnSpc>
        <a:spcBef>
          <a:spcPts val="75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lnSpc>
          <a:spcPct val="120000"/>
        </a:lnSpc>
        <a:spcBef>
          <a:spcPts val="75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lnSpc>
          <a:spcPct val="120000"/>
        </a:lnSpc>
        <a:spcBef>
          <a:spcPts val="75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2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400304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2" y="9534529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2" y="9534529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2" y="9534529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5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9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</p:sldLayoutIdLst>
  <p:transition/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F4F25A8-A052-6247-6B85-32FC9BFD5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E85AF24-F266-A4AD-1D78-0EA080E2B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A80784C-5699-EF7C-D612-B708E9DD3C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472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30F8095-876A-1144-80CD-5776AFE476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72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C9F14C-E4DB-039B-D039-A4EB10B14E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472"/>
            </a:lvl1pPr>
          </a:lstStyle>
          <a:p>
            <a:pPr>
              <a:defRPr/>
            </a:pPr>
            <a:fld id="{19B634E5-E4A4-4575-9221-22E070ABFD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47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5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5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5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5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50">
          <a:solidFill>
            <a:schemeClr val="tx2"/>
          </a:solidFill>
          <a:latin typeface="Arial" charset="0"/>
        </a:defRPr>
      </a:lvl5pPr>
      <a:lvl6pPr marL="807173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6pPr>
      <a:lvl7pPr marL="1614344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7pPr>
      <a:lvl8pPr marL="2421516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8pPr>
      <a:lvl9pPr marL="3228687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charset="0"/>
        </a:defRPr>
      </a:lvl9pPr>
    </p:titleStyle>
    <p:bodyStyle>
      <a:lvl1pPr marL="602457" indent="-602457" algn="l" rtl="0" eaLnBrk="0" fontAlgn="base" hangingPunct="0">
        <a:spcBef>
          <a:spcPct val="20000"/>
        </a:spcBef>
        <a:spcAft>
          <a:spcPct val="0"/>
        </a:spcAft>
        <a:buChar char="•"/>
        <a:defRPr sz="5550">
          <a:solidFill>
            <a:schemeClr val="tx1"/>
          </a:solidFill>
          <a:latin typeface="+mn-lt"/>
          <a:ea typeface="+mn-ea"/>
          <a:cs typeface="+mn-cs"/>
        </a:defRPr>
      </a:lvl1pPr>
      <a:lvl2pPr marL="1309688" indent="-502445" algn="l" rtl="0" eaLnBrk="0" fontAlgn="base" hangingPunct="0">
        <a:spcBef>
          <a:spcPct val="20000"/>
        </a:spcBef>
        <a:spcAft>
          <a:spcPct val="0"/>
        </a:spcAft>
        <a:buChar char="–"/>
        <a:defRPr sz="4800">
          <a:solidFill>
            <a:schemeClr val="tx1"/>
          </a:solidFill>
          <a:latin typeface="+mn-lt"/>
        </a:defRPr>
      </a:lvl2pPr>
      <a:lvl3pPr marL="2016920" indent="-402432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</a:defRPr>
      </a:lvl3pPr>
      <a:lvl4pPr marL="2821782" indent="-402432" algn="l" rtl="0" eaLnBrk="0" fontAlgn="base" hangingPunct="0">
        <a:spcBef>
          <a:spcPct val="20000"/>
        </a:spcBef>
        <a:spcAft>
          <a:spcPct val="0"/>
        </a:spcAft>
        <a:buChar char="–"/>
        <a:defRPr sz="3450">
          <a:solidFill>
            <a:schemeClr val="tx1"/>
          </a:solidFill>
          <a:latin typeface="+mn-lt"/>
        </a:defRPr>
      </a:lvl4pPr>
      <a:lvl5pPr marL="3629025" indent="-402432" algn="l" rtl="0" eaLnBrk="0" fontAlgn="base" hangingPunct="0">
        <a:spcBef>
          <a:spcPct val="20000"/>
        </a:spcBef>
        <a:spcAft>
          <a:spcPct val="0"/>
        </a:spcAft>
        <a:buChar char="»"/>
        <a:defRPr sz="3450">
          <a:solidFill>
            <a:schemeClr val="tx1"/>
          </a:solidFill>
          <a:latin typeface="+mn-lt"/>
        </a:defRPr>
      </a:lvl5pPr>
      <a:lvl6pPr marL="4439445" indent="-403586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6pPr>
      <a:lvl7pPr marL="5246618" indent="-403586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7pPr>
      <a:lvl8pPr marL="6053790" indent="-403586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8pPr>
      <a:lvl9pPr marL="6860961" indent="-403586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614344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1pPr>
      <a:lvl2pPr marL="807173" algn="l" defTabSz="1614344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2pPr>
      <a:lvl3pPr marL="1614344" algn="l" defTabSz="1614344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3pPr>
      <a:lvl4pPr marL="2421516" algn="l" defTabSz="1614344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4pPr>
      <a:lvl5pPr marL="3228687" algn="l" defTabSz="1614344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5pPr>
      <a:lvl6pPr marL="4035860" algn="l" defTabSz="1614344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6pPr>
      <a:lvl7pPr marL="4843031" algn="l" defTabSz="1614344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7pPr>
      <a:lvl8pPr marL="5650205" algn="l" defTabSz="1614344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8pPr>
      <a:lvl9pPr marL="6457376" algn="l" defTabSz="1614344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11" Type="http://schemas.openxmlformats.org/officeDocument/2006/relationships/image" Target="../media/image52.wmf"/><Relationship Id="rId5" Type="http://schemas.openxmlformats.org/officeDocument/2006/relationships/image" Target="../media/image46.jpeg"/><Relationship Id="rId10" Type="http://schemas.openxmlformats.org/officeDocument/2006/relationships/image" Target="../media/image51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79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8.gif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png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10" Type="http://schemas.openxmlformats.org/officeDocument/2006/relationships/image" Target="../media/image90.png"/><Relationship Id="rId4" Type="http://schemas.openxmlformats.org/officeDocument/2006/relationships/image" Target="../media/image84.emf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9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5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7.png"/><Relationship Id="rId11" Type="http://schemas.openxmlformats.org/officeDocument/2006/relationships/image" Target="../media/image62.jpg"/><Relationship Id="rId5" Type="http://schemas.openxmlformats.org/officeDocument/2006/relationships/image" Target="../media/image56.png"/><Relationship Id="rId10" Type="http://schemas.openxmlformats.org/officeDocument/2006/relationships/image" Target="../media/image61.gif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4.png"/><Relationship Id="rId5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5.png"/><Relationship Id="rId5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2">
            <a:extLst>
              <a:ext uri="{FF2B5EF4-FFF2-40B4-BE49-F238E27FC236}">
                <a16:creationId xmlns:a16="http://schemas.microsoft.com/office/drawing/2014/main" id="{AAAB04D2-CBA3-489C-E5F8-30D1643FE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30" y="6867763"/>
            <a:ext cx="1721645" cy="223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>
            <a:extLst>
              <a:ext uri="{FF2B5EF4-FFF2-40B4-BE49-F238E27FC236}">
                <a16:creationId xmlns:a16="http://schemas.microsoft.com/office/drawing/2014/main" id="{F991BAD7-AB50-DD31-FDD6-45C72B542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4371976"/>
            <a:ext cx="16097250" cy="2681533"/>
          </a:xfrm>
          <a:prstGeom prst="rect">
            <a:avLst/>
          </a:prstGeom>
          <a:noFill/>
          <a:ln>
            <a:noFill/>
          </a:ln>
          <a:effectLst/>
        </p:spPr>
        <p:txBody>
          <a:bodyPr lIns="161445" tIns="80723" rIns="161445" bIns="807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27329" eaLnBrk="1" fontAlgn="base" hangingPunct="1">
              <a:spcBef>
                <a:spcPts val="2022"/>
              </a:spcBef>
              <a:spcAft>
                <a:spcPct val="0"/>
              </a:spcAft>
              <a:defRPr/>
            </a:pP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Môn </a:t>
            </a: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Toán</a:t>
            </a: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sz="4494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lớp</a:t>
            </a:r>
            <a:r>
              <a:rPr lang="en-US" sz="449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3</a:t>
            </a:r>
          </a:p>
          <a:p>
            <a:pPr algn="ctr" defTabSz="1027329" eaLnBrk="1" fontAlgn="base" hangingPunct="1">
              <a:spcBef>
                <a:spcPts val="2022"/>
              </a:spcBef>
              <a:spcAft>
                <a:spcPct val="0"/>
              </a:spcAft>
              <a:defRPr/>
            </a:pPr>
            <a:r>
              <a:rPr lang="en-US" sz="426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BÀI </a:t>
            </a:r>
            <a:r>
              <a:rPr lang="en-US" sz="426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: DIỆN TÍCH HÌNH CHỮ NHẬT - DIỆN </a:t>
            </a:r>
            <a:r>
              <a:rPr lang="en-US" sz="426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TÍCH </a:t>
            </a:r>
          </a:p>
          <a:p>
            <a:pPr algn="ctr" defTabSz="1027329" eaLnBrk="1" fontAlgn="base" hangingPunct="1">
              <a:spcBef>
                <a:spcPts val="2022"/>
              </a:spcBef>
              <a:spcAft>
                <a:spcPct val="0"/>
              </a:spcAft>
              <a:defRPr/>
            </a:pPr>
            <a:r>
              <a:rPr lang="en-US" sz="426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HÌNH </a:t>
            </a:r>
            <a:r>
              <a:rPr lang="en-US" sz="426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VUÔNG (</a:t>
            </a:r>
            <a:r>
              <a:rPr lang="en-US" sz="426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TIẾT 3)</a:t>
            </a:r>
            <a:endParaRPr lang="en-US" sz="426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2059" name="Text Box 17">
            <a:extLst>
              <a:ext uri="{FF2B5EF4-FFF2-40B4-BE49-F238E27FC236}">
                <a16:creationId xmlns:a16="http://schemas.microsoft.com/office/drawing/2014/main" id="{920E8EA0-F9BA-9CB4-9429-1D2CF3E11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758" y="1278441"/>
            <a:ext cx="12889707" cy="2194348"/>
          </a:xfrm>
          <a:prstGeom prst="rect">
            <a:avLst/>
          </a:prstGeom>
          <a:noFill/>
          <a:ln>
            <a:noFill/>
          </a:ln>
          <a:effectLst/>
        </p:spPr>
        <p:txBody>
          <a:bodyPr lIns="161445" tIns="80723" rIns="161445" bIns="807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27329" eaLnBrk="1" fontAlgn="base" hangingPunct="1">
              <a:spcAft>
                <a:spcPct val="0"/>
              </a:spcAft>
              <a:defRPr/>
            </a:pP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</a:rPr>
              <a:t>CHÀO MỪNG QUÝ THẦY CÔ</a:t>
            </a:r>
          </a:p>
          <a:p>
            <a:pPr algn="ctr" defTabSz="1027329" eaLnBrk="1" fontAlgn="base" hangingPunct="1">
              <a:spcAft>
                <a:spcPct val="0"/>
              </a:spcAft>
              <a:defRPr/>
            </a:pP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 panose="020B0503020204020204" pitchFamily="34" charset="-122"/>
              </a:rPr>
              <a:t>VỀ DỰ GIỜ THĂM LỚP</a:t>
            </a:r>
          </a:p>
        </p:txBody>
      </p:sp>
      <p:sp>
        <p:nvSpPr>
          <p:cNvPr id="2054" name="Text Box 18">
            <a:extLst>
              <a:ext uri="{FF2B5EF4-FFF2-40B4-BE49-F238E27FC236}">
                <a16:creationId xmlns:a16="http://schemas.microsoft.com/office/drawing/2014/main" id="{C609D2FF-0833-40F1-C205-7D251FE6F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7911993"/>
            <a:ext cx="6712743" cy="993122"/>
          </a:xfrm>
          <a:prstGeom prst="rect">
            <a:avLst/>
          </a:prstGeom>
          <a:noFill/>
          <a:ln>
            <a:noFill/>
          </a:ln>
          <a:effectLst/>
        </p:spPr>
        <p:txBody>
          <a:bodyPr lIns="161445" tIns="80723" rIns="161445" bIns="8072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02732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97" b="1" i="1" dirty="0" err="1">
                <a:solidFill>
                  <a:srgbClr val="FF0066"/>
                </a:solidFill>
                <a:latin typeface="Times New Roman" pitchFamily="18" charset="0"/>
                <a:ea typeface="Microsoft YaHei" panose="020B0503020204020204" pitchFamily="34" charset="-122"/>
              </a:rPr>
              <a:t>Giáo</a:t>
            </a:r>
            <a:r>
              <a:rPr lang="en-US" altLang="en-US" sz="2697" b="1" i="1" dirty="0">
                <a:solidFill>
                  <a:srgbClr val="FF0066"/>
                </a:solidFill>
                <a:latin typeface="Times New Roman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2697" b="1" i="1" dirty="0" err="1">
                <a:solidFill>
                  <a:srgbClr val="FF0066"/>
                </a:solidFill>
                <a:latin typeface="Times New Roman" pitchFamily="18" charset="0"/>
                <a:ea typeface="Microsoft YaHei" panose="020B0503020204020204" pitchFamily="34" charset="-122"/>
              </a:rPr>
              <a:t>viên</a:t>
            </a:r>
            <a:r>
              <a:rPr lang="en-US" altLang="en-US" sz="2697" b="1" i="1" dirty="0">
                <a:solidFill>
                  <a:srgbClr val="FF0066"/>
                </a:solidFill>
                <a:latin typeface="Times New Roman" pitchFamily="18" charset="0"/>
                <a:ea typeface="Microsoft YaHei" panose="020B0503020204020204" pitchFamily="34" charset="-122"/>
              </a:rPr>
              <a:t>: </a:t>
            </a:r>
            <a:r>
              <a:rPr lang="en-US" altLang="en-US" sz="2697" b="1" i="1">
                <a:solidFill>
                  <a:srgbClr val="FF0066"/>
                </a:solidFill>
                <a:latin typeface="Times New Roman" pitchFamily="18" charset="0"/>
                <a:ea typeface="Microsoft YaHei" panose="020B0503020204020204" pitchFamily="34" charset="-122"/>
              </a:rPr>
              <a:t>Nguyễn Thị Ngọc Lan</a:t>
            </a:r>
            <a:endParaRPr lang="en-US" altLang="en-US" sz="2697" b="1" i="1" dirty="0">
              <a:solidFill>
                <a:srgbClr val="FF0066"/>
              </a:solidFill>
              <a:latin typeface="Times New Roman" pitchFamily="18" charset="0"/>
              <a:ea typeface="Microsoft YaHei" panose="020B0503020204020204" pitchFamily="34" charset="-122"/>
            </a:endParaRPr>
          </a:p>
          <a:p>
            <a:pPr defTabSz="102732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97" b="1" i="1" dirty="0" err="1">
                <a:solidFill>
                  <a:srgbClr val="FF0066"/>
                </a:solidFill>
                <a:latin typeface="Times New Roman" pitchFamily="18" charset="0"/>
                <a:ea typeface="Microsoft YaHei" panose="020B0503020204020204" pitchFamily="34" charset="-122"/>
              </a:rPr>
              <a:t>Lớp</a:t>
            </a:r>
            <a:r>
              <a:rPr lang="en-US" altLang="en-US" sz="2697" b="1" i="1">
                <a:solidFill>
                  <a:srgbClr val="FF0066"/>
                </a:solidFill>
                <a:latin typeface="Times New Roman" pitchFamily="18" charset="0"/>
                <a:ea typeface="Microsoft YaHei" panose="020B0503020204020204" pitchFamily="34" charset="-122"/>
              </a:rPr>
              <a:t>:  3IIA</a:t>
            </a:r>
            <a:endParaRPr lang="en-US" altLang="en-US" sz="2697" b="1" i="1" dirty="0">
              <a:solidFill>
                <a:srgbClr val="FF0066"/>
              </a:solidFill>
              <a:latin typeface="Times New Roman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19463" name="Picture 22" descr="bd21315_">
            <a:extLst>
              <a:ext uri="{FF2B5EF4-FFF2-40B4-BE49-F238E27FC236}">
                <a16:creationId xmlns:a16="http://schemas.microsoft.com/office/drawing/2014/main" id="{E0A5F83E-1FF5-8542-0948-E876F3DBC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983" y="6265070"/>
            <a:ext cx="6310313" cy="2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 descr="POINSET2">
            <a:extLst>
              <a:ext uri="{FF2B5EF4-FFF2-40B4-BE49-F238E27FC236}">
                <a16:creationId xmlns:a16="http://schemas.microsoft.com/office/drawing/2014/main" id="{1E9183B9-20E8-B48F-9696-B09050DE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50156" y="378620"/>
            <a:ext cx="233838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5" descr="POINSET2">
            <a:extLst>
              <a:ext uri="{FF2B5EF4-FFF2-40B4-BE49-F238E27FC236}">
                <a16:creationId xmlns:a16="http://schemas.microsoft.com/office/drawing/2014/main" id="{D76F429C-9755-DB82-B8B4-B7D8FB40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43510" y="470298"/>
            <a:ext cx="2347913" cy="280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7" descr="BƯỚM 58">
            <a:extLst>
              <a:ext uri="{FF2B5EF4-FFF2-40B4-BE49-F238E27FC236}">
                <a16:creationId xmlns:a16="http://schemas.microsoft.com/office/drawing/2014/main" id="{6022FCCB-8700-F5DD-4EBC-DCBD21508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4754226" y="1112045"/>
            <a:ext cx="1654970" cy="215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8" descr="animal-14[1]">
            <a:extLst>
              <a:ext uri="{FF2B5EF4-FFF2-40B4-BE49-F238E27FC236}">
                <a16:creationId xmlns:a16="http://schemas.microsoft.com/office/drawing/2014/main" id="{0FF73411-0163-22C9-A995-5C6CB690ED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50357" y="6953250"/>
            <a:ext cx="1219200" cy="88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5" descr="POINSET3">
            <a:extLst>
              <a:ext uri="{FF2B5EF4-FFF2-40B4-BE49-F238E27FC236}">
                <a16:creationId xmlns:a16="http://schemas.microsoft.com/office/drawing/2014/main" id="{1FFAD5AA-71D0-E5F0-4562-1E18BC12B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450" y="6376988"/>
            <a:ext cx="39909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">
            <a:hlinkClick r:id="" action="ppaction://media"/>
            <a:extLst>
              <a:ext uri="{FF2B5EF4-FFF2-40B4-BE49-F238E27FC236}">
                <a16:creationId xmlns:a16="http://schemas.microsoft.com/office/drawing/2014/main" id="{D419B426-F1E6-4BDD-B445-1CC3A8DB7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6450" y="702898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0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>
            <a:extLst>
              <a:ext uri="{FF2B5EF4-FFF2-40B4-BE49-F238E27FC236}">
                <a16:creationId xmlns:a16="http://schemas.microsoft.com/office/drawing/2014/main" id="{BCD6F10A-4E3D-67C6-B046-F078D3A0B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07964" y="7493628"/>
            <a:ext cx="2310882" cy="2793372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2D33A15-7EE7-4C2B-B3CB-F86D70414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075179"/>
              </p:ext>
            </p:extLst>
          </p:nvPr>
        </p:nvGraphicFramePr>
        <p:xfrm>
          <a:off x="11472242" y="3464505"/>
          <a:ext cx="3518724" cy="3357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720">
                  <a:extLst>
                    <a:ext uri="{9D8B030D-6E8A-4147-A177-3AD203B41FA5}">
                      <a16:colId xmlns:a16="http://schemas.microsoft.com/office/drawing/2014/main" val="27623847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487540407"/>
                    </a:ext>
                  </a:extLst>
                </a:gridCol>
                <a:gridCol w="1183804">
                  <a:extLst>
                    <a:ext uri="{9D8B030D-6E8A-4147-A177-3AD203B41FA5}">
                      <a16:colId xmlns:a16="http://schemas.microsoft.com/office/drawing/2014/main" val="1766506458"/>
                    </a:ext>
                  </a:extLst>
                </a:gridCol>
              </a:tblGrid>
              <a:tr h="1119330"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894354"/>
                  </a:ext>
                </a:extLst>
              </a:tr>
              <a:tr h="1119330"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539456"/>
                  </a:ext>
                </a:extLst>
              </a:tr>
              <a:tr h="1119330"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739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646E1B-342F-42C0-AC00-ECE769C50B6A}"/>
              </a:ext>
            </a:extLst>
          </p:cNvPr>
          <p:cNvSpPr txBox="1"/>
          <p:nvPr/>
        </p:nvSpPr>
        <p:spPr>
          <a:xfrm>
            <a:off x="11421923" y="5860729"/>
            <a:ext cx="132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  <a:r>
              <a:rPr lang="en-US" altLang="en-US" sz="3600" b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01A2E6-C41B-4D4D-ADC0-0B689D9ACE3C}"/>
              </a:ext>
            </a:extLst>
          </p:cNvPr>
          <p:cNvSpPr txBox="1"/>
          <p:nvPr/>
        </p:nvSpPr>
        <p:spPr>
          <a:xfrm>
            <a:off x="10995357" y="2752309"/>
            <a:ext cx="67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590F5C-CAA4-4D43-B57C-1E522F295512}"/>
              </a:ext>
            </a:extLst>
          </p:cNvPr>
          <p:cNvSpPr txBox="1"/>
          <p:nvPr/>
        </p:nvSpPr>
        <p:spPr>
          <a:xfrm>
            <a:off x="14990966" y="2752309"/>
            <a:ext cx="67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5D825-B022-410A-8120-215200B4DB7E}"/>
              </a:ext>
            </a:extLst>
          </p:cNvPr>
          <p:cNvSpPr txBox="1"/>
          <p:nvPr/>
        </p:nvSpPr>
        <p:spPr>
          <a:xfrm>
            <a:off x="15041285" y="6542012"/>
            <a:ext cx="67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400D4A-ED54-4DD1-BB91-1C95525F364D}"/>
              </a:ext>
            </a:extLst>
          </p:cNvPr>
          <p:cNvSpPr txBox="1"/>
          <p:nvPr/>
        </p:nvSpPr>
        <p:spPr>
          <a:xfrm>
            <a:off x="10860471" y="6466232"/>
            <a:ext cx="67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D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AEA64E21-1D20-4564-997F-09CD5D574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30" y="2844094"/>
            <a:ext cx="7952170" cy="78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45" tIns="80722" rIns="161445" bIns="807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632056" eaLnBrk="1" hangingPunct="1">
              <a:defRPr/>
            </a:pPr>
            <a:r>
              <a:rPr lang="en-US" sz="4045" b="1" dirty="0">
                <a:solidFill>
                  <a:srgbClr val="0000FF"/>
                </a:solidFill>
                <a:latin typeface="Times New Roman" pitchFamily="18" charset="0"/>
              </a:rPr>
              <a:t> Mỗi </a:t>
            </a:r>
            <a:r>
              <a:rPr lang="en-US" sz="4045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4045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45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4045" b="1" dirty="0">
                <a:solidFill>
                  <a:srgbClr val="0000FF"/>
                </a:solidFill>
                <a:latin typeface="Times New Roman" pitchFamily="18" charset="0"/>
              </a:rPr>
              <a:t> bao </a:t>
            </a:r>
            <a:r>
              <a:rPr lang="en-US" sz="4045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4045" b="1" dirty="0">
                <a:solidFill>
                  <a:srgbClr val="0000FF"/>
                </a:solidFill>
                <a:latin typeface="Times New Roman" pitchFamily="18" charset="0"/>
              </a:rPr>
              <a:t> ô </a:t>
            </a:r>
            <a:r>
              <a:rPr lang="en-US" sz="4045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4045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0DE620-22E9-4831-ADDE-E324A6D9F7DA}"/>
              </a:ext>
            </a:extLst>
          </p:cNvPr>
          <p:cNvSpPr/>
          <p:nvPr/>
        </p:nvSpPr>
        <p:spPr>
          <a:xfrm>
            <a:off x="998083" y="2752309"/>
            <a:ext cx="7853212" cy="10273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632056">
              <a:defRPr/>
            </a:pPr>
            <a:r>
              <a:rPr lang="en-US" sz="4045" b="1" dirty="0">
                <a:solidFill>
                  <a:srgbClr val="FF0000"/>
                </a:solidFill>
                <a:latin typeface="Times New Roman" pitchFamily="18" charset="0"/>
              </a:rPr>
              <a:t>Mỗi </a:t>
            </a:r>
            <a:r>
              <a:rPr lang="en-US" sz="4045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4045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45" b="1" dirty="0">
                <a:solidFill>
                  <a:srgbClr val="FF0000"/>
                </a:solidFill>
                <a:latin typeface="Times New Roman" pitchFamily="18" charset="0"/>
              </a:rPr>
              <a:t> 3 ô </a:t>
            </a:r>
            <a:r>
              <a:rPr lang="en-US" sz="4045" b="1" dirty="0" err="1">
                <a:solidFill>
                  <a:srgbClr val="FF0000"/>
                </a:solidFill>
                <a:latin typeface="Times New Roman" pitchFamily="18" charset="0"/>
              </a:rPr>
              <a:t>vuông</a:t>
            </a:r>
            <a:endParaRPr lang="en-US" sz="3258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1D603A45-7DE8-4747-B16E-AD17A8FB0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2" y="3958528"/>
            <a:ext cx="6465888" cy="78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61445" tIns="80722" rIns="161445" bIns="807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632056" eaLnBrk="1" hangingPunct="1">
              <a:defRPr/>
            </a:pPr>
            <a:r>
              <a:rPr lang="en-US" sz="4045" b="1">
                <a:solidFill>
                  <a:srgbClr val="0000FF"/>
                </a:solidFill>
                <a:latin typeface="Times New Roman" pitchFamily="18" charset="0"/>
              </a:rPr>
              <a:t> Có mấy hàng ?</a:t>
            </a:r>
            <a:endParaRPr lang="en-US" sz="4045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2EC0F8-81A1-4F97-9624-3C533C5EAF5A}"/>
              </a:ext>
            </a:extLst>
          </p:cNvPr>
          <p:cNvSpPr/>
          <p:nvPr/>
        </p:nvSpPr>
        <p:spPr>
          <a:xfrm>
            <a:off x="976651" y="3958528"/>
            <a:ext cx="7924963" cy="10273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632056">
              <a:defRPr/>
            </a:pPr>
            <a:r>
              <a:rPr lang="en-US" sz="4045" b="1">
                <a:solidFill>
                  <a:srgbClr val="FF0000"/>
                </a:solidFill>
                <a:latin typeface="Times New Roman" pitchFamily="18" charset="0"/>
              </a:rPr>
              <a:t>Có 3 </a:t>
            </a:r>
            <a:r>
              <a:rPr lang="en-US" sz="4045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endParaRPr lang="en-US" sz="3258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F172D5-D747-4DD4-80A1-62693E15B640}"/>
              </a:ext>
            </a:extLst>
          </p:cNvPr>
          <p:cNvSpPr/>
          <p:nvPr/>
        </p:nvSpPr>
        <p:spPr>
          <a:xfrm>
            <a:off x="976651" y="5217450"/>
            <a:ext cx="6748963" cy="7148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632056">
              <a:defRPr/>
            </a:pPr>
            <a:r>
              <a:rPr lang="en-US" sz="4045" b="1" dirty="0">
                <a:solidFill>
                  <a:srgbClr val="0000FF"/>
                </a:solidFill>
                <a:latin typeface="Times New Roman" pitchFamily="18" charset="0"/>
              </a:rPr>
              <a:t>Có </a:t>
            </a:r>
            <a:r>
              <a:rPr lang="en-US" sz="4045" b="1" dirty="0" err="1">
                <a:solidFill>
                  <a:srgbClr val="0000FF"/>
                </a:solidFill>
                <a:latin typeface="Times New Roman" pitchFamily="18" charset="0"/>
              </a:rPr>
              <a:t>tất</a:t>
            </a:r>
            <a:r>
              <a:rPr lang="en-US" sz="4045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45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4045" b="1" dirty="0">
                <a:solidFill>
                  <a:srgbClr val="0000FF"/>
                </a:solidFill>
                <a:latin typeface="Times New Roman" pitchFamily="18" charset="0"/>
              </a:rPr>
              <a:t> bao </a:t>
            </a:r>
            <a:r>
              <a:rPr lang="en-US" sz="4045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4045" b="1" dirty="0">
                <a:solidFill>
                  <a:srgbClr val="0000FF"/>
                </a:solidFill>
                <a:latin typeface="Times New Roman" pitchFamily="18" charset="0"/>
              </a:rPr>
              <a:t> ô </a:t>
            </a:r>
            <a:r>
              <a:rPr lang="en-US" sz="4045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4045" b="1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endParaRPr lang="en-US" sz="32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C231F5-9416-415B-97F4-CDA580AE3F3E}"/>
              </a:ext>
            </a:extLst>
          </p:cNvPr>
          <p:cNvSpPr/>
          <p:nvPr/>
        </p:nvSpPr>
        <p:spPr>
          <a:xfrm>
            <a:off x="952788" y="5164747"/>
            <a:ext cx="7943801" cy="10273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632056">
              <a:defRPr/>
            </a:pPr>
            <a:r>
              <a:rPr lang="en-US" sz="4045" b="1" dirty="0">
                <a:solidFill>
                  <a:srgbClr val="FF0000"/>
                </a:solidFill>
                <a:latin typeface="Times New Roman" pitchFamily="18" charset="0"/>
              </a:rPr>
              <a:t>Có </a:t>
            </a:r>
            <a:r>
              <a:rPr lang="en-US" sz="4045" b="1" dirty="0" err="1">
                <a:solidFill>
                  <a:srgbClr val="FF0000"/>
                </a:solidFill>
                <a:latin typeface="Times New Roman" pitchFamily="18" charset="0"/>
              </a:rPr>
              <a:t>tất</a:t>
            </a:r>
            <a:r>
              <a:rPr lang="en-US" sz="4045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4045" b="1" dirty="0">
                <a:solidFill>
                  <a:srgbClr val="FF0000"/>
                </a:solidFill>
                <a:latin typeface="Times New Roman" pitchFamily="18" charset="0"/>
              </a:rPr>
              <a:t> 9 ô </a:t>
            </a:r>
            <a:r>
              <a:rPr lang="en-US" sz="4045" b="1" dirty="0" err="1">
                <a:solidFill>
                  <a:srgbClr val="FF0000"/>
                </a:solidFill>
                <a:latin typeface="Times New Roman" pitchFamily="18" charset="0"/>
              </a:rPr>
              <a:t>vuông</a:t>
            </a:r>
            <a:endParaRPr lang="en-US" sz="3258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07A53C1-7C48-4A53-9B46-519B11ECF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89" y="776090"/>
            <a:ext cx="2078714" cy="8821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DD5088B-D87D-4B76-8F16-20407BD8EEE3}"/>
              </a:ext>
            </a:extLst>
          </p:cNvPr>
          <p:cNvSpPr txBox="1"/>
          <p:nvPr/>
        </p:nvSpPr>
        <p:spPr>
          <a:xfrm>
            <a:off x="2940085" y="1258694"/>
            <a:ext cx="914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900" b="1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2C0CB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hình vuông</a:t>
            </a:r>
            <a:endParaRPr lang="en-US" sz="5000"/>
          </a:p>
        </p:txBody>
      </p:sp>
    </p:spTree>
    <p:extLst>
      <p:ext uri="{BB962C8B-B14F-4D97-AF65-F5344CB8AC3E}">
        <p14:creationId xmlns:p14="http://schemas.microsoft.com/office/powerpoint/2010/main" val="94237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 animBg="1"/>
      <p:bldP spid="21" grpId="0"/>
      <p:bldP spid="22" grpId="0" animBg="1"/>
      <p:bldP spid="23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206" y="473459"/>
            <a:ext cx="17104112" cy="9588952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3" name="Picture 15">
            <a:extLst>
              <a:ext uri="{FF2B5EF4-FFF2-40B4-BE49-F238E27FC236}">
                <a16:creationId xmlns:a16="http://schemas.microsoft.com/office/drawing/2014/main" id="{BCD6F10A-4E3D-67C6-B046-F078D3A0B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77118" y="7646561"/>
            <a:ext cx="1732676" cy="2415850"/>
          </a:xfrm>
          <a:prstGeom prst="rect">
            <a:avLst/>
          </a:prstGeom>
        </p:spPr>
      </p:pic>
      <p:sp>
        <p:nvSpPr>
          <p:cNvPr id="4" name="Text Box 35">
            <a:extLst>
              <a:ext uri="{FF2B5EF4-FFF2-40B4-BE49-F238E27FC236}">
                <a16:creationId xmlns:a16="http://schemas.microsoft.com/office/drawing/2014/main" id="{FB34FEF7-41EB-8321-E122-CA20B849B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043" y="1788641"/>
            <a:ext cx="91440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2742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ABCD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defTabSz="102742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3 = 9 (ô </a:t>
            </a:r>
            <a:r>
              <a:rPr lang="en-US" altLang="en-US" sz="4000" b="1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2742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  <a:r>
              <a:rPr lang="en-US" altLang="en-US" sz="4000" b="1" baseline="30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2742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102742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3 = 9 (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sz="4000" b="1" baseline="30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2D33A15-7EE7-4C2B-B3CB-F86D70414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648113"/>
              </p:ext>
            </p:extLst>
          </p:nvPr>
        </p:nvGraphicFramePr>
        <p:xfrm>
          <a:off x="12403068" y="957740"/>
          <a:ext cx="3446532" cy="3271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176">
                  <a:extLst>
                    <a:ext uri="{9D8B030D-6E8A-4147-A177-3AD203B41FA5}">
                      <a16:colId xmlns:a16="http://schemas.microsoft.com/office/drawing/2014/main" val="2762384702"/>
                    </a:ext>
                  </a:extLst>
                </a:gridCol>
                <a:gridCol w="1162356">
                  <a:extLst>
                    <a:ext uri="{9D8B030D-6E8A-4147-A177-3AD203B41FA5}">
                      <a16:colId xmlns:a16="http://schemas.microsoft.com/office/drawing/2014/main" val="148754040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766506458"/>
                    </a:ext>
                  </a:extLst>
                </a:gridCol>
              </a:tblGrid>
              <a:tr h="1090453"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894354"/>
                  </a:ext>
                </a:extLst>
              </a:tr>
              <a:tr h="1090453"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539456"/>
                  </a:ext>
                </a:extLst>
              </a:tr>
              <a:tr h="1090453"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tx1"/>
                        </a:solidFill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739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646E1B-342F-42C0-AC00-ECE769C50B6A}"/>
              </a:ext>
            </a:extLst>
          </p:cNvPr>
          <p:cNvSpPr txBox="1"/>
          <p:nvPr/>
        </p:nvSpPr>
        <p:spPr>
          <a:xfrm>
            <a:off x="12371679" y="3317532"/>
            <a:ext cx="1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  <a:r>
              <a:rPr lang="en-US" altLang="en-US" sz="3600" b="1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5D2FDF-0812-4DA6-841A-3FB260826BFB}"/>
              </a:ext>
            </a:extLst>
          </p:cNvPr>
          <p:cNvSpPr/>
          <p:nvPr/>
        </p:nvSpPr>
        <p:spPr>
          <a:xfrm>
            <a:off x="5817061" y="7006752"/>
            <a:ext cx="9938484" cy="2583711"/>
          </a:xfrm>
          <a:prstGeom prst="roundRect">
            <a:avLst/>
          </a:prstGeom>
          <a:solidFill>
            <a:srgbClr val="EEA4DE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E5D1B0-53FB-45A7-9405-792241FDB5D8}"/>
              </a:ext>
            </a:extLst>
          </p:cNvPr>
          <p:cNvSpPr txBox="1"/>
          <p:nvPr/>
        </p:nvSpPr>
        <p:spPr>
          <a:xfrm>
            <a:off x="6107930" y="7521471"/>
            <a:ext cx="9220201" cy="1554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000"/>
              <a:t> </a:t>
            </a:r>
            <a:r>
              <a:rPr lang="en-US" sz="4500" b="1">
                <a:solidFill>
                  <a:srgbClr val="0070C0"/>
                </a:solidFill>
              </a:rPr>
              <a:t>Muốn tính diện tích hình vuông ta lấy </a:t>
            </a:r>
          </a:p>
          <a:p>
            <a:r>
              <a:rPr lang="en-US" sz="4500" b="1">
                <a:solidFill>
                  <a:srgbClr val="0070C0"/>
                </a:solidFill>
              </a:rPr>
              <a:t>độ dài một cạnh nhân với chính nó.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01A2E6-C41B-4D4D-ADC0-0B689D9ACE3C}"/>
              </a:ext>
            </a:extLst>
          </p:cNvPr>
          <p:cNvSpPr txBox="1"/>
          <p:nvPr/>
        </p:nvSpPr>
        <p:spPr>
          <a:xfrm>
            <a:off x="11667220" y="698320"/>
            <a:ext cx="67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590F5C-CAA4-4D43-B57C-1E522F295512}"/>
              </a:ext>
            </a:extLst>
          </p:cNvPr>
          <p:cNvSpPr txBox="1"/>
          <p:nvPr/>
        </p:nvSpPr>
        <p:spPr>
          <a:xfrm>
            <a:off x="16054838" y="668183"/>
            <a:ext cx="67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5D825-B022-410A-8120-215200B4DB7E}"/>
              </a:ext>
            </a:extLst>
          </p:cNvPr>
          <p:cNvSpPr txBox="1"/>
          <p:nvPr/>
        </p:nvSpPr>
        <p:spPr>
          <a:xfrm>
            <a:off x="16086820" y="3716897"/>
            <a:ext cx="67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400D4A-ED54-4DD1-BB91-1C95525F364D}"/>
              </a:ext>
            </a:extLst>
          </p:cNvPr>
          <p:cNvSpPr txBox="1"/>
          <p:nvPr/>
        </p:nvSpPr>
        <p:spPr>
          <a:xfrm>
            <a:off x="11795869" y="3781383"/>
            <a:ext cx="677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174EF1-D8D8-4665-8453-8762A7029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06" y="113561"/>
            <a:ext cx="2088794" cy="1028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9F2D55-87A3-4BA5-B1D5-3496B233D762}"/>
              </a:ext>
            </a:extLst>
          </p:cNvPr>
          <p:cNvSpPr txBox="1"/>
          <p:nvPr/>
        </p:nvSpPr>
        <p:spPr>
          <a:xfrm>
            <a:off x="1035977" y="5910428"/>
            <a:ext cx="1173252" cy="507831"/>
          </a:xfrm>
          <a:prstGeom prst="rect">
            <a:avLst/>
          </a:prstGeom>
          <a:solidFill>
            <a:srgbClr val="70AD47"/>
          </a:solidFill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Cạnh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39DA8E-124D-4EB7-958D-E363C2E37C12}"/>
              </a:ext>
            </a:extLst>
          </p:cNvPr>
          <p:cNvSpPr txBox="1"/>
          <p:nvPr/>
        </p:nvSpPr>
        <p:spPr>
          <a:xfrm>
            <a:off x="2988386" y="5910427"/>
            <a:ext cx="1175815" cy="5078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Cạnh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97B3BF-E860-4A67-95BA-077FE1363374}"/>
              </a:ext>
            </a:extLst>
          </p:cNvPr>
          <p:cNvSpPr txBox="1"/>
          <p:nvPr/>
        </p:nvSpPr>
        <p:spPr>
          <a:xfrm>
            <a:off x="5401118" y="5910427"/>
            <a:ext cx="1701801" cy="5078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diện tích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301515D-FDB5-4535-9F2E-4C878C232B2B}"/>
              </a:ext>
            </a:extLst>
          </p:cNvPr>
          <p:cNvCxnSpPr>
            <a:cxnSpLocks/>
          </p:cNvCxnSpPr>
          <p:nvPr/>
        </p:nvCxnSpPr>
        <p:spPr>
          <a:xfrm flipH="1">
            <a:off x="1680020" y="4762500"/>
            <a:ext cx="744321" cy="1132582"/>
          </a:xfrm>
          <a:prstGeom prst="straightConnector1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5DBEA9-55DA-4EB7-9BEC-5566176B341F}"/>
              </a:ext>
            </a:extLst>
          </p:cNvPr>
          <p:cNvCxnSpPr>
            <a:cxnSpLocks/>
          </p:cNvCxnSpPr>
          <p:nvPr/>
        </p:nvCxnSpPr>
        <p:spPr>
          <a:xfrm>
            <a:off x="3346303" y="4908037"/>
            <a:ext cx="387497" cy="895814"/>
          </a:xfrm>
          <a:prstGeom prst="straightConnector1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5CDCCF3-3D8B-4803-AC34-D717488BDC81}"/>
              </a:ext>
            </a:extLst>
          </p:cNvPr>
          <p:cNvCxnSpPr>
            <a:cxnSpLocks/>
          </p:cNvCxnSpPr>
          <p:nvPr/>
        </p:nvCxnSpPr>
        <p:spPr>
          <a:xfrm>
            <a:off x="4178340" y="4762500"/>
            <a:ext cx="1841460" cy="1041351"/>
          </a:xfrm>
          <a:prstGeom prst="straightConnector1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7EF1045-0473-4434-AB05-935AE61E6292}"/>
              </a:ext>
            </a:extLst>
          </p:cNvPr>
          <p:cNvSpPr txBox="1"/>
          <p:nvPr/>
        </p:nvSpPr>
        <p:spPr>
          <a:xfrm>
            <a:off x="4963568" y="484690"/>
            <a:ext cx="9525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2C0CB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hình vuông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6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1P6101520529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" y="6527"/>
            <a:ext cx="18264812" cy="10292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7998" y="3373043"/>
            <a:ext cx="9678740" cy="19366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3698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8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HOẠT ĐỘNG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B4D651-623B-0D42-400B-1440FB6E0C7F}"/>
              </a:ext>
            </a:extLst>
          </p:cNvPr>
          <p:cNvGrpSpPr/>
          <p:nvPr/>
        </p:nvGrpSpPr>
        <p:grpSpPr>
          <a:xfrm>
            <a:off x="2409170" y="1911125"/>
            <a:ext cx="2206374" cy="2950356"/>
            <a:chOff x="1606113" y="1274083"/>
            <a:chExt cx="1470916" cy="196690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23F2284F-51F5-C50A-3679-B3A1B6DD0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1704C9E-55AD-151E-88A0-4D6D45D4E43C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100" b="1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BA5054-7A20-BB4F-B4C9-41EB95CCAF04}"/>
                </a:ext>
              </a:extLst>
            </p:cNvPr>
            <p:cNvSpPr/>
            <p:nvPr/>
          </p:nvSpPr>
          <p:spPr>
            <a:xfrm>
              <a:off x="2044807" y="1481443"/>
              <a:ext cx="551647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900" b="1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latin typeface="Coiny" panose="02000903060500060000" pitchFamily="2" charset="0"/>
                  <a:cs typeface="Arial" panose="020B0604020202020204" pitchFamily="34" charset="0"/>
                </a:rPr>
                <a:t>3</a:t>
              </a:r>
              <a:endParaRPr lang="en-US" sz="8100" b="1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76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2626" y="437061"/>
            <a:ext cx="17444768" cy="9296399"/>
          </a:xfrm>
          <a:custGeom>
            <a:avLst/>
            <a:gdLst/>
            <a:ahLst/>
            <a:cxnLst/>
            <a:rect l="l" t="t" r="r" b="b"/>
            <a:pathLst>
              <a:path w="5656553" h="2960430">
                <a:moveTo>
                  <a:pt x="0" y="0"/>
                </a:moveTo>
                <a:lnTo>
                  <a:pt x="5656553" y="0"/>
                </a:lnTo>
                <a:lnTo>
                  <a:pt x="5656553" y="2960430"/>
                </a:lnTo>
                <a:lnTo>
                  <a:pt x="0" y="2960430"/>
                </a:lnTo>
                <a:close/>
              </a:path>
            </a:pathLst>
          </a:custGeom>
          <a:solidFill>
            <a:srgbClr val="F6EABE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2A5679A-9283-8192-1B1E-A5271381CE17}"/>
              </a:ext>
            </a:extLst>
          </p:cNvPr>
          <p:cNvSpPr/>
          <p:nvPr/>
        </p:nvSpPr>
        <p:spPr>
          <a:xfrm>
            <a:off x="439408" y="1634050"/>
            <a:ext cx="4191000" cy="11765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55" y="3030493"/>
            <a:ext cx="9903520" cy="40829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29815" y="4826089"/>
            <a:ext cx="189814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0049" y="6075100"/>
            <a:ext cx="189814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cm</a:t>
            </a:r>
            <a:r>
              <a:rPr kumimoji="0" lang="en-US" sz="40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00374" y="4774167"/>
            <a:ext cx="175966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cm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14858" y="6130406"/>
            <a:ext cx="1981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81cm</a:t>
            </a:r>
            <a:r>
              <a:rPr kumimoji="0" lang="en-US" sz="40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B5CD53-170B-481F-A49D-0C6E19851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26" y="495301"/>
            <a:ext cx="2133600" cy="10805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E645F4-0264-4D79-AD7F-5ACEEF854F5F}"/>
              </a:ext>
            </a:extLst>
          </p:cNvPr>
          <p:cNvSpPr txBox="1"/>
          <p:nvPr/>
        </p:nvSpPr>
        <p:spPr>
          <a:xfrm>
            <a:off x="11189572" y="3086257"/>
            <a:ext cx="6494792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vuôn</a:t>
            </a:r>
            <a:r>
              <a:rPr lang="en-US" sz="3500" b="1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</a:p>
          <a:p>
            <a:pPr lvl="0" algn="ctr"/>
            <a:r>
              <a:rPr lang="en-US" sz="3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làm thế nào?</a:t>
            </a:r>
            <a:endParaRPr lang="en-US" sz="3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AA3FE7-A583-4E16-85AA-1379A6C33166}"/>
              </a:ext>
            </a:extLst>
          </p:cNvPr>
          <p:cNvSpPr txBox="1"/>
          <p:nvPr/>
        </p:nvSpPr>
        <p:spPr>
          <a:xfrm>
            <a:off x="11280582" y="3086257"/>
            <a:ext cx="649479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 vi hình </a:t>
            </a:r>
            <a:r>
              <a:rPr kumimoji="0" lang="en-US" sz="3000" b="1" i="0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 x 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B25A4C-CF75-4517-AF93-31AE2A2F313F}"/>
              </a:ext>
            </a:extLst>
          </p:cNvPr>
          <p:cNvSpPr txBox="1"/>
          <p:nvPr/>
        </p:nvSpPr>
        <p:spPr>
          <a:xfrm>
            <a:off x="11238014" y="4431359"/>
            <a:ext cx="644503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hình vuông </a:t>
            </a:r>
          </a:p>
          <a:p>
            <a:pPr lvl="0" algn="ctr"/>
            <a:r>
              <a:rPr lang="en-US" sz="3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làm thế nào?</a:t>
            </a:r>
            <a:endParaRPr lang="en-US" sz="3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DD3110-6F33-4D2E-A698-838387D2AEA6}"/>
              </a:ext>
            </a:extLst>
          </p:cNvPr>
          <p:cNvSpPr txBox="1"/>
          <p:nvPr/>
        </p:nvSpPr>
        <p:spPr>
          <a:xfrm>
            <a:off x="11296441" y="4508302"/>
            <a:ext cx="649479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hình vuông: </a:t>
            </a:r>
          </a:p>
          <a:p>
            <a:pPr lvl="0" algn="ctr">
              <a:defRPr/>
            </a:pPr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 x cạnh</a:t>
            </a:r>
            <a:endParaRPr 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CF77C1-8359-4518-BCF1-F99C0464A12F}"/>
              </a:ext>
            </a:extLst>
          </p:cNvPr>
          <p:cNvSpPr/>
          <p:nvPr/>
        </p:nvSpPr>
        <p:spPr>
          <a:xfrm>
            <a:off x="13234020" y="6194206"/>
            <a:ext cx="3276600" cy="3124200"/>
          </a:xfrm>
          <a:prstGeom prst="rect">
            <a:avLst/>
          </a:prstGeom>
          <a:solidFill>
            <a:schemeClr val="bg1"/>
          </a:solidFill>
          <a:ln w="57150">
            <a:solidFill>
              <a:srgbClr val="00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3AC3EC-FF29-4525-8F6F-16D6060A82A2}"/>
              </a:ext>
            </a:extLst>
          </p:cNvPr>
          <p:cNvSpPr/>
          <p:nvPr/>
        </p:nvSpPr>
        <p:spPr>
          <a:xfrm>
            <a:off x="13223422" y="6194206"/>
            <a:ext cx="3276600" cy="31242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4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3" grpId="0" animBg="1"/>
      <p:bldP spid="24" grpId="0" animBg="1"/>
      <p:bldP spid="25" grpId="0" animBg="1"/>
      <p:bldP spid="10" grpId="0" animBg="1"/>
      <p:bldP spid="11" grpId="0" animBg="1"/>
      <p:bldP spid="19" grpId="0" animBg="1"/>
      <p:bldP spid="14" grpId="0" animBg="1"/>
      <p:bldP spid="2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1P6101520529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" y="6527"/>
            <a:ext cx="18264812" cy="10292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7998" y="3373043"/>
            <a:ext cx="8420895" cy="19366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13698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85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DỤNG</a:t>
            </a:r>
            <a:endParaRPr kumimoji="0" lang="en-US" sz="1198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095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225" y="1725760"/>
            <a:ext cx="9108278" cy="185845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Aft>
                <a:spcPct val="0"/>
              </a:spcAft>
              <a:defRPr/>
            </a:pPr>
            <a:r>
              <a:rPr lang="en-US" altLang="vi-VN" sz="5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5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5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vi-VN" sz="5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50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5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mặt nắp hộp </a:t>
            </a:r>
          </a:p>
          <a:p>
            <a:pPr algn="ctr" eaLnBrk="1" fontAlgn="base" hangingPunct="1">
              <a:lnSpc>
                <a:spcPct val="120000"/>
              </a:lnSpc>
              <a:spcAft>
                <a:spcPct val="0"/>
              </a:spcAft>
              <a:defRPr/>
            </a:pPr>
            <a:r>
              <a:rPr lang="en-US" altLang="vi-VN" sz="50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hình vuông có cạnh 7 cm?</a:t>
            </a:r>
            <a:endParaRPr lang="en-US" altLang="vi-VN" sz="5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2674147" y="33338"/>
            <a:ext cx="481013" cy="10287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3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2" y="4019550"/>
            <a:ext cx="8291513" cy="11239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6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6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    49 </a:t>
            </a:r>
            <a:r>
              <a:rPr lang="en-US" altLang="vi-VN" sz="6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endParaRPr lang="en-US" altLang="vi-VN" sz="6000" b="1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vi-VN" sz="6000" b="1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522" y="4407697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21884" y="4352925"/>
            <a:ext cx="690563" cy="581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788" y="5838825"/>
            <a:ext cx="8174832" cy="11239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6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       49 </a:t>
            </a:r>
            <a:r>
              <a:rPr lang="en-US" sz="6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6000" baseline="30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altLang="vi-VN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40" y="6181725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786" y="5845969"/>
            <a:ext cx="1226343" cy="919163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3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93309" y="6036470"/>
            <a:ext cx="690563" cy="581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672" y="7518483"/>
            <a:ext cx="8348663" cy="11239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6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        28 </a:t>
            </a:r>
            <a:r>
              <a:rPr lang="en-US" altLang="vi-VN" sz="6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6000" baseline="30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altLang="vi-VN" sz="27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47" y="7917657"/>
            <a:ext cx="890588" cy="5238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1409" y="7877175"/>
            <a:ext cx="690563" cy="581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93309" y="88106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675" y="8572500"/>
            <a:ext cx="14573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-235744"/>
            <a:ext cx="2478882" cy="251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15137605" y="1468785"/>
            <a:ext cx="2628900" cy="26289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5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23207" y="506492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23207" y="506492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30350" y="502205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23207" y="506492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94645" y="506492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44638" y="506492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23207" y="506492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23207" y="506492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30350" y="5043488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69641" y="5032772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80357" y="501134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55227" y="500372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81574" y="492204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359871" y="4883546"/>
            <a:ext cx="1000125" cy="12762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315608" y="492396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42469" y="4929188"/>
            <a:ext cx="1000125" cy="10277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9C94A52-9638-442A-8B90-BA46153B8640}"/>
              </a:ext>
            </a:extLst>
          </p:cNvPr>
          <p:cNvSpPr/>
          <p:nvPr/>
        </p:nvSpPr>
        <p:spPr>
          <a:xfrm>
            <a:off x="13794582" y="9467850"/>
            <a:ext cx="750093" cy="70485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915" y="9484520"/>
            <a:ext cx="731045" cy="7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632" y="9484520"/>
            <a:ext cx="731043" cy="7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9467852"/>
            <a:ext cx="731045" cy="73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0700" y="228602"/>
            <a:ext cx="7086600" cy="14168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54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 nodeType="clickPar">
                      <p:stCondLst>
                        <p:cond delay="0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 nodeType="clickPar">
                      <p:stCondLst>
                        <p:cond delay="0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 nodeType="clickPar">
                      <p:stCondLst>
                        <p:cond delay="0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4988780" y="2704509"/>
            <a:ext cx="8795875" cy="8069187"/>
            <a:chOff x="194" y="1911"/>
            <a:chExt cx="5509" cy="4356"/>
          </a:xfrm>
        </p:grpSpPr>
        <p:pic>
          <p:nvPicPr>
            <p:cNvPr id="3" name="图片 1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94" y="1911"/>
              <a:ext cx="5509" cy="4356"/>
            </a:xfrm>
            <a:prstGeom prst="rect">
              <a:avLst/>
            </a:prstGeom>
          </p:spPr>
        </p:pic>
        <p:sp>
          <p:nvSpPr>
            <p:cNvPr id="6" name="矩形 6"/>
            <p:cNvSpPr/>
            <p:nvPr/>
          </p:nvSpPr>
          <p:spPr>
            <a:xfrm>
              <a:off x="1508" y="2952"/>
              <a:ext cx="3532" cy="1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4700" b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 </a:t>
              </a:r>
              <a:r>
                <a:rPr lang="en-US" sz="47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47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7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47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700" b="1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4700" b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hình vuông ta lấy </a:t>
              </a:r>
            </a:p>
            <a:p>
              <a:pPr defTabSz="1371600"/>
              <a:r>
                <a:rPr lang="en-US" sz="4700" b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 dài một cạnh </a:t>
              </a:r>
            </a:p>
            <a:p>
              <a:pPr defTabSz="1371600"/>
              <a:r>
                <a:rPr lang="en-US" sz="4700" b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 </a:t>
              </a:r>
              <a:r>
                <a:rPr lang="en-US" sz="4700" b="1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4700" b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chính nó.</a:t>
              </a:r>
              <a:endParaRPr lang="en-US" sz="47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12"/>
          <p:cNvGrpSpPr/>
          <p:nvPr/>
        </p:nvGrpSpPr>
        <p:grpSpPr>
          <a:xfrm>
            <a:off x="941215" y="277025"/>
            <a:ext cx="17048480" cy="3680460"/>
            <a:chOff x="1018" y="-510"/>
            <a:chExt cx="13424" cy="2898"/>
          </a:xfrm>
        </p:grpSpPr>
        <p:pic>
          <p:nvPicPr>
            <p:cNvPr id="10" name="图片 1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1544" y="-510"/>
              <a:ext cx="2898" cy="2898"/>
            </a:xfrm>
            <a:prstGeom prst="rect">
              <a:avLst/>
            </a:prstGeom>
          </p:spPr>
        </p:pic>
        <p:pic>
          <p:nvPicPr>
            <p:cNvPr id="11" name="图片 1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018" y="-510"/>
              <a:ext cx="3133" cy="289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678" y="-252726"/>
            <a:ext cx="8013191" cy="2075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131" y="1577703"/>
            <a:ext cx="10281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54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5400" dirty="0" err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GB" sz="54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54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5400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vuông </a:t>
            </a:r>
          </a:p>
          <a:p>
            <a:pPr algn="ctr" defTabSz="1371600"/>
            <a:r>
              <a:rPr lang="en-GB" sz="540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GB" sz="5400" dirty="0" err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54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54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54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n>
                <a:solidFill>
                  <a:srgbClr val="002060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80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1"/>
            <a:ext cx="6266301" cy="555627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5696500" y="0"/>
            <a:ext cx="2587487" cy="7421232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7357406"/>
            <a:ext cx="6266301" cy="2929595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25" y="0"/>
            <a:ext cx="15144750" cy="9144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168" y="5168333"/>
            <a:ext cx="1676043" cy="731724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230" y="6758906"/>
            <a:ext cx="2830377" cy="179438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6111" y="3570515"/>
            <a:ext cx="2653829" cy="131265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8707" y="7219010"/>
            <a:ext cx="3692942" cy="143130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592" y="-743643"/>
            <a:ext cx="2907519" cy="2566322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144821" y="8886824"/>
            <a:ext cx="2952591" cy="2606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5087474" y="4037023"/>
            <a:ext cx="92821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6000">
                <a:latin typeface="Cambria" panose="02040503050406030204" pitchFamily="18" charset="0"/>
                <a:ea typeface="Cambria" panose="02040503050406030204" pitchFamily="18" charset="0"/>
              </a:rPr>
              <a:t>- Học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6000" b="1">
                <a:latin typeface="Cambria" panose="02040503050406030204" pitchFamily="18" charset="0"/>
                <a:ea typeface="Cambria" panose="02040503050406030204" pitchFamily="18" charset="0"/>
              </a:rPr>
              <a:t>    diện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6000">
                <a:latin typeface="Cambria" panose="02040503050406030204" pitchFamily="18" charset="0"/>
                <a:ea typeface="Cambria" panose="02040503050406030204" pitchFamily="18" charset="0"/>
              </a:rPr>
              <a:t>- Chuẩn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Anh dep 10">
            <a:extLst>
              <a:ext uri="{FF2B5EF4-FFF2-40B4-BE49-F238E27FC236}">
                <a16:creationId xmlns:a16="http://schemas.microsoft.com/office/drawing/2014/main" id="{76059530-9449-3CAF-2AA8-E6944844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5027"/>
            <a:ext cx="16764000" cy="983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>
            <a:extLst>
              <a:ext uri="{FF2B5EF4-FFF2-40B4-BE49-F238E27FC236}">
                <a16:creationId xmlns:a16="http://schemas.microsoft.com/office/drawing/2014/main" id="{0C119F5D-7A68-3907-9D24-B1170FBB88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1999" y="3848100"/>
            <a:ext cx="9067801" cy="20454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404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XIN CHÂN THÀNH CẢM ƠN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404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QUÝ THẦY CÔ GIÁO VÀ CÁC EM</a:t>
            </a:r>
            <a:endParaRPr lang="en-US" sz="6404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Nhac">
            <a:hlinkClick r:id="" action="ppaction://media"/>
            <a:extLst>
              <a:ext uri="{FF2B5EF4-FFF2-40B4-BE49-F238E27FC236}">
                <a16:creationId xmlns:a16="http://schemas.microsoft.com/office/drawing/2014/main" id="{109D5B33-AD1C-48C4-9F1F-5E7C7855F8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55040" y="88011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1P6101520529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" y="6527"/>
            <a:ext cx="18264812" cy="10292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7998" y="3373043"/>
            <a:ext cx="9365064" cy="19366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3698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15063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-806022" y="-402945"/>
            <a:ext cx="19918871" cy="10689947"/>
            <a:chOff x="-226768" y="3233"/>
            <a:chExt cx="19918869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682508" y="4436692"/>
              <a:ext cx="3145857" cy="30672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1179057">
              <a:off x="15425036" y="7047986"/>
              <a:ext cx="4267065" cy="358966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2" y="2920367"/>
                <a:ext cx="8112011" cy="61025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815"/>
                  </a:lnSpc>
                </a:pPr>
                <a:endParaRPr lang="en-US" sz="2724">
                  <a:solidFill>
                    <a:srgbClr val="FFFFFF"/>
                  </a:solidFill>
                  <a:latin typeface="Muli Regular Bold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chuông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0" cy="1530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60"/>
                </a:lnSpc>
              </a:pPr>
              <a:r>
                <a:rPr lang="en-US" sz="4001" b="1" dirty="0" err="1">
                  <a:solidFill>
                    <a:srgbClr val="FFFFFF"/>
                  </a:solidFill>
                  <a:latin typeface="Sigmar One"/>
                </a:rPr>
                <a:t>Chào</a:t>
              </a:r>
              <a:r>
                <a:rPr lang="en-US" sz="4001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4001" b="1" dirty="0" err="1">
                  <a:solidFill>
                    <a:srgbClr val="FFFFFF"/>
                  </a:solidFill>
                  <a:latin typeface="Sigmar One"/>
                </a:rPr>
                <a:t>mừng</a:t>
              </a:r>
              <a:r>
                <a:rPr lang="en-US" sz="4001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4001" b="1" dirty="0" err="1">
                  <a:solidFill>
                    <a:srgbClr val="FFFFFF"/>
                  </a:solidFill>
                  <a:latin typeface="Sigmar One"/>
                </a:rPr>
                <a:t>các</a:t>
              </a:r>
              <a:r>
                <a:rPr lang="en-US" sz="4001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4001" b="1" dirty="0" err="1">
                  <a:solidFill>
                    <a:srgbClr val="FFFFFF"/>
                  </a:solidFill>
                  <a:latin typeface="Sigmar One"/>
                </a:rPr>
                <a:t>em</a:t>
              </a:r>
              <a:r>
                <a:rPr lang="en-US" sz="4001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4001" b="1" dirty="0" err="1">
                  <a:solidFill>
                    <a:srgbClr val="FFFFFF"/>
                  </a:solidFill>
                  <a:latin typeface="Sigmar One"/>
                </a:rPr>
                <a:t>đến</a:t>
              </a:r>
              <a:r>
                <a:rPr lang="en-US" sz="4001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4001" b="1" dirty="0" err="1">
                  <a:solidFill>
                    <a:srgbClr val="FFFFFF"/>
                  </a:solidFill>
                  <a:latin typeface="Sigmar One"/>
                </a:rPr>
                <a:t>với</a:t>
              </a:r>
              <a:r>
                <a:rPr lang="en-US" sz="4001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4001" b="1" dirty="0" err="1">
                  <a:solidFill>
                    <a:srgbClr val="FFFFFF"/>
                  </a:solidFill>
                  <a:latin typeface="Sigmar One"/>
                </a:rPr>
                <a:t>trò</a:t>
              </a:r>
              <a:r>
                <a:rPr lang="en-US" sz="4001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4001" b="1" dirty="0" err="1">
                  <a:solidFill>
                    <a:srgbClr val="FFFFFF"/>
                  </a:solidFill>
                  <a:latin typeface="Sigmar One"/>
                </a:rPr>
                <a:t>chơi</a:t>
              </a:r>
              <a:endParaRPr lang="en-US" sz="4001" b="1" dirty="0">
                <a:solidFill>
                  <a:srgbClr val="FFFFFF"/>
                </a:solidFill>
                <a:latin typeface="Sigmar O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D45113-E189-145E-FC74-5760003A11E0}"/>
              </a:ext>
            </a:extLst>
          </p:cNvPr>
          <p:cNvSpPr txBox="1"/>
          <p:nvPr/>
        </p:nvSpPr>
        <p:spPr>
          <a:xfrm>
            <a:off x="9376973" y="3625472"/>
            <a:ext cx="1371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EF1FA-F435-AFAD-492F-543EC522F4D8}"/>
              </a:ext>
            </a:extLst>
          </p:cNvPr>
          <p:cNvSpPr txBox="1"/>
          <p:nvPr/>
        </p:nvSpPr>
        <p:spPr>
          <a:xfrm>
            <a:off x="7660655" y="7840976"/>
            <a:ext cx="7934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dirty="0"/>
          </a:p>
        </p:txBody>
      </p:sp>
      <p:pic>
        <p:nvPicPr>
          <p:cNvPr id="17" name="Chuong_1">
            <a:hlinkClick r:id="" action="ppaction://media"/>
            <a:extLst>
              <a:ext uri="{FF2B5EF4-FFF2-40B4-BE49-F238E27FC236}">
                <a16:creationId xmlns:a16="http://schemas.microsoft.com/office/drawing/2014/main" id="{0CE202BB-A61E-4ACC-BB11-71C43D0BB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09959" y="7840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4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72F8653F-55D6-E4C9-D1B1-A28F7DC44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-190500"/>
            <a:ext cx="18271058" cy="10861286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312950" y="3930148"/>
            <a:ext cx="3242717" cy="3161651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21" y="475285"/>
            <a:ext cx="17399729" cy="9811715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2" y="128954"/>
            <a:ext cx="2136422" cy="199836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9" y="2604043"/>
            <a:ext cx="11443817" cy="281566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7075" y="383672"/>
            <a:ext cx="1479929" cy="116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10125079" y="6086480"/>
            <a:ext cx="2881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79290" y="5419705"/>
            <a:ext cx="3881723" cy="47701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5257044" y="6053881"/>
            <a:ext cx="11443817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5000" b="1" i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chiều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i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50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5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6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72F8653F-55D6-E4C9-D1B1-A28F7DC44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55" y="-164155"/>
            <a:ext cx="18271058" cy="10861286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312950" y="3930148"/>
            <a:ext cx="3242717" cy="3161651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39" y="475285"/>
            <a:ext cx="17399729" cy="9811715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3545926"/>
            <a:ext cx="11658600" cy="2553656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5000" b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diện tích bức tranh hình chữ nhật </a:t>
            </a:r>
            <a:br>
              <a:rPr lang="en-US" sz="5000" b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5000" b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 chiều dài 10 cm, chiều rộng 7cm?</a:t>
            </a:r>
            <a:endParaRPr lang="en-US" sz="5000" b="1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7075" y="383672"/>
            <a:ext cx="1479929" cy="116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10125079" y="6086480"/>
            <a:ext cx="2881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9290" y="5419705"/>
            <a:ext cx="3881723" cy="47701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4982181" y="6767106"/>
            <a:ext cx="114438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</a:t>
            </a:r>
            <a:r>
              <a:rPr kumimoji="0" lang="en-US" sz="70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 cm</a:t>
            </a:r>
            <a:r>
              <a:rPr kumimoji="0" lang="en-US" sz="7000" b="1" i="1" u="none" strike="noStrike" kern="1200" cap="none" spc="0" normalizeH="0" baseline="3000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E2C4B-FD49-47CB-953C-1554B9B26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15" y="8536"/>
            <a:ext cx="2091109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3312B-C3DF-6F21-C8C8-B315FEDBFE72}"/>
              </a:ext>
            </a:extLst>
          </p:cNvPr>
          <p:cNvSpPr/>
          <p:nvPr/>
        </p:nvSpPr>
        <p:spPr>
          <a:xfrm>
            <a:off x="548640" y="2095500"/>
            <a:ext cx="17068800" cy="5410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52: Diện tích hình chữ nhật,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7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tích hình vuông (tiếp)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EAE2EE4-B332-BACE-EE89-E5AE07158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87600" y="-190500"/>
            <a:ext cx="2942429" cy="3428677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A605855-88D2-9071-5159-175A4E20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400" y="6438900"/>
            <a:ext cx="3456709" cy="412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3312B-C3DF-6F21-C8C8-B315FEDBFE72}"/>
              </a:ext>
            </a:extLst>
          </p:cNvPr>
          <p:cNvSpPr/>
          <p:nvPr/>
        </p:nvSpPr>
        <p:spPr>
          <a:xfrm>
            <a:off x="609600" y="2057076"/>
            <a:ext cx="17068800" cy="5410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 </a:t>
            </a:r>
            <a:r>
              <a:rPr kumimoji="0" lang="nl-NL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 </a:t>
            </a: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VUÔNG (trang 32)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EAE2EE4-B332-BACE-EE89-E5AE07158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8000" y="342738"/>
            <a:ext cx="2942429" cy="3428677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A605855-88D2-9071-5159-175A4E20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5981700"/>
            <a:ext cx="3456709" cy="412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3312B-C3DF-6F21-C8C8-B315FEDBFE72}"/>
              </a:ext>
            </a:extLst>
          </p:cNvPr>
          <p:cNvSpPr/>
          <p:nvPr/>
        </p:nvSpPr>
        <p:spPr>
          <a:xfrm>
            <a:off x="838200" y="2095500"/>
            <a:ext cx="17068800" cy="5181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/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YÊU CẦU CẦN ĐẠT:</a:t>
            </a:r>
          </a:p>
          <a:p>
            <a:pPr lvl="0" algn="just" defTabSz="1371600">
              <a:lnSpc>
                <a:spcPct val="120000"/>
              </a:lnSpc>
            </a:pPr>
            <a:r>
              <a:rPr lang="en-US" sz="5400" b="1">
                <a:solidFill>
                  <a:srgbClr val="000000"/>
                </a:solidFill>
                <a:latin typeface="Cambria" panose="02040503050406030204" pitchFamily="18" charset="0"/>
              </a:rPr>
              <a:t>    </a:t>
            </a:r>
            <a:r>
              <a:rPr lang="vi-VN" sz="5400" b="1">
                <a:solidFill>
                  <a:srgbClr val="000000"/>
                </a:solidFill>
                <a:latin typeface="Cambria" panose="02040503050406030204" pitchFamily="18" charset="0"/>
              </a:rPr>
              <a:t> Tính được diện tích hình </a:t>
            </a:r>
            <a:r>
              <a:rPr lang="en-US" sz="5400" b="1">
                <a:solidFill>
                  <a:srgbClr val="000000"/>
                </a:solidFill>
                <a:latin typeface="Cambria" panose="02040503050406030204" pitchFamily="18" charset="0"/>
              </a:rPr>
              <a:t>vuông</a:t>
            </a:r>
            <a:r>
              <a:rPr lang="vi-VN" sz="5400" b="1">
                <a:solidFill>
                  <a:srgbClr val="000000"/>
                </a:solidFill>
                <a:latin typeface="Cambria" panose="02040503050406030204" pitchFamily="18" charset="0"/>
              </a:rPr>
              <a:t> theo quy tắc </a:t>
            </a:r>
            <a:r>
              <a:rPr lang="en-US" sz="5400" b="1">
                <a:solidFill>
                  <a:srgbClr val="000000"/>
                </a:solidFill>
                <a:latin typeface="Cambria" panose="02040503050406030204" pitchFamily="18" charset="0"/>
              </a:rPr>
              <a:t>khi biết độ dài một cạnh của nó.</a:t>
            </a:r>
            <a:endParaRPr lang="vi-VN" sz="5400" b="1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lvl="0" algn="just" defTabSz="1371600">
              <a:lnSpc>
                <a:spcPct val="120000"/>
              </a:lnSpc>
            </a:pPr>
            <a:r>
              <a:rPr lang="vi-VN" sz="54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endParaRPr lang="vi-VN" sz="54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5A605855-88D2-9071-5159-175A4E206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24400" y="2324100"/>
            <a:ext cx="1447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6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1P6101520529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" y="6527"/>
            <a:ext cx="18264812" cy="10292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7998" y="3373043"/>
            <a:ext cx="8765541" cy="19366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3698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KHÁM PHÁ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B4D651-623B-0D42-400B-1440FB6E0C7F}"/>
              </a:ext>
            </a:extLst>
          </p:cNvPr>
          <p:cNvGrpSpPr/>
          <p:nvPr/>
        </p:nvGrpSpPr>
        <p:grpSpPr>
          <a:xfrm>
            <a:off x="2409170" y="1911125"/>
            <a:ext cx="2206374" cy="2950356"/>
            <a:chOff x="1606113" y="1274083"/>
            <a:chExt cx="1470916" cy="1966904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23F2284F-51F5-C50A-3679-B3A1B6DD0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1704C9E-55AD-151E-88A0-4D6D45D4E43C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100" b="1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BA5054-7A20-BB4F-B4C9-41EB95CCAF04}"/>
                </a:ext>
              </a:extLst>
            </p:cNvPr>
            <p:cNvSpPr/>
            <p:nvPr/>
          </p:nvSpPr>
          <p:spPr>
            <a:xfrm>
              <a:off x="2044807" y="1481443"/>
              <a:ext cx="551647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900" b="1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latin typeface="Coiny" panose="02000903060500060000" pitchFamily="2" charset="0"/>
                  <a:cs typeface="Arial" panose="020B0604020202020204" pitchFamily="34" charset="0"/>
                </a:rPr>
                <a:t>2</a:t>
              </a:r>
              <a:endParaRPr lang="en-US" sz="8100" b="1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65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2242</TotalTime>
  <Words>443</Words>
  <Application>Microsoft Office PowerPoint</Application>
  <PresentationFormat>Custom</PresentationFormat>
  <Paragraphs>110</Paragraphs>
  <Slides>18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Calibri</vt:lpstr>
      <vt:lpstr>.VnHelvetInsH</vt:lpstr>
      <vt:lpstr>Muli Regular Bold</vt:lpstr>
      <vt:lpstr>Tw Cen MT</vt:lpstr>
      <vt:lpstr>Arial</vt:lpstr>
      <vt:lpstr>Times New Roman</vt:lpstr>
      <vt:lpstr>VNI-Times</vt:lpstr>
      <vt:lpstr>Coiny</vt:lpstr>
      <vt:lpstr>等线</vt:lpstr>
      <vt:lpstr>Sigmar One</vt:lpstr>
      <vt:lpstr>Cambria</vt:lpstr>
      <vt:lpstr>.VnTime</vt:lpstr>
      <vt:lpstr>Office Theme</vt:lpstr>
      <vt:lpstr>2_Office Theme</vt:lpstr>
      <vt:lpstr>Circuit</vt:lpstr>
      <vt:lpstr>3_Office Theme</vt:lpstr>
      <vt:lpstr>Default Design</vt:lpstr>
      <vt:lpstr>PowerPoint Presentation</vt:lpstr>
      <vt:lpstr>PowerPoint Presentation</vt:lpstr>
      <vt:lpstr>PowerPoint Presentation</vt:lpstr>
      <vt:lpstr>Muốn tính diện tích hình chữ nhật ta làm thế nào?</vt:lpstr>
      <vt:lpstr>Tính diện tích bức tranh hình chữ nhật  có  chiều dài 10 cm, chiều rộng 7cm?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Themed This or That Energizer Game</dc:title>
  <dc:creator>ADMIN</dc:creator>
  <cp:lastModifiedBy>Dell</cp:lastModifiedBy>
  <cp:revision>258</cp:revision>
  <dcterms:created xsi:type="dcterms:W3CDTF">2006-08-16T00:00:00Z</dcterms:created>
  <dcterms:modified xsi:type="dcterms:W3CDTF">2025-11-17T22:55:29Z</dcterms:modified>
  <dc:identifier>DAFMpHZQhto</dc:identifier>
</cp:coreProperties>
</file>