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4" r:id="rId2"/>
    <p:sldId id="256" r:id="rId3"/>
    <p:sldId id="300" r:id="rId4"/>
    <p:sldId id="290" r:id="rId5"/>
    <p:sldId id="291" r:id="rId6"/>
    <p:sldId id="294" r:id="rId7"/>
    <p:sldId id="303" r:id="rId8"/>
    <p:sldId id="305" r:id="rId9"/>
    <p:sldId id="301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EEB"/>
    <a:srgbClr val="FFFAC2"/>
    <a:srgbClr val="D34CD6"/>
    <a:srgbClr val="FCDFDC"/>
    <a:srgbClr val="FFFBCD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1" d="100"/>
          <a:sy n="61" d="100"/>
        </p:scale>
        <p:origin x="6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22/10/2025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50177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50177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50177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50177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501775" fontAlgn="base">
              <a:spcBef>
                <a:spcPct val="0"/>
              </a:spcBef>
              <a:spcAft>
                <a:spcPct val="0"/>
              </a:spcAft>
            </a:pPr>
            <a:fld id="{3070F3A1-F02B-46EE-9FBB-3CDD92BC7699}" type="slidenum">
              <a:rPr lang="en-US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 defTabSz="1501775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24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5EABC-1421-496C-9B85-2A1EC6CBFB1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F362-6EEB-400F-AA1E-5C1BC7A5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2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09" y="4999030"/>
            <a:ext cx="2344253" cy="185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POINSE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10" y="0"/>
            <a:ext cx="1895175" cy="15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POINSET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1370" y="5026183"/>
            <a:ext cx="2368621" cy="1831817"/>
          </a:xfrm>
        </p:spPr>
      </p:pic>
      <p:pic>
        <p:nvPicPr>
          <p:cNvPr id="19461" name="Picture 5" descr="1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007" y="1"/>
            <a:ext cx="2165318" cy="189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31" y="2209878"/>
            <a:ext cx="3158161" cy="200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82010" y="6172200"/>
            <a:ext cx="10827981" cy="87309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055" tIns="50527" rIns="101055" bIns="50527" anchor="ctr"/>
          <a:lstStyle>
            <a:lvl1pPr defTabSz="2303463">
              <a:spcBef>
                <a:spcPct val="20000"/>
              </a:spcBef>
              <a:buFont typeface="Arial" panose="020B0604020202020204" pitchFamily="34" charset="0"/>
              <a:buChar char="•"/>
              <a:defRPr sz="8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303463">
              <a:spcBef>
                <a:spcPct val="20000"/>
              </a:spcBef>
              <a:buFont typeface="Arial" panose="020B0604020202020204" pitchFamily="34" charset="0"/>
              <a:buChar char="–"/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303463">
              <a:spcBef>
                <a:spcPct val="20000"/>
              </a:spcBef>
              <a:buFont typeface="Arial" panose="020B0604020202020204" pitchFamily="34" charset="0"/>
              <a:buChar char="•"/>
              <a:defRPr sz="6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303463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303463">
              <a:spcBef>
                <a:spcPct val="20000"/>
              </a:spcBef>
              <a:buFont typeface="Arial" panose="020B0604020202020204" pitchFamily="34" charset="0"/>
              <a:buChar char="»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3034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3034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3034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3034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en-US" sz="1974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952152" y="1244188"/>
            <a:ext cx="10287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99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thày cô giáo </a:t>
            </a:r>
          </a:p>
        </p:txBody>
      </p:sp>
      <p:sp>
        <p:nvSpPr>
          <p:cNvPr id="19465" name="WordArt 9"/>
          <p:cNvSpPr>
            <a:spLocks noChangeArrowheads="1" noChangeShapeType="1" noTextEdit="1"/>
          </p:cNvSpPr>
          <p:nvPr/>
        </p:nvSpPr>
        <p:spPr bwMode="auto">
          <a:xfrm>
            <a:off x="1718020" y="2894285"/>
            <a:ext cx="9023318" cy="14474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99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tiết dạy </a:t>
            </a:r>
          </a:p>
          <a:p>
            <a:pPr algn="ctr"/>
            <a:r>
              <a:rPr lang="vi-VN" sz="399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Lớp 2 </a:t>
            </a:r>
          </a:p>
        </p:txBody>
      </p:sp>
      <p:pic>
        <p:nvPicPr>
          <p:cNvPr id="19466" name="Picture 10" descr="POINSE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95839" y="0"/>
            <a:ext cx="1714152" cy="15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WordArt 9"/>
          <p:cNvSpPr>
            <a:spLocks noChangeArrowheads="1" noChangeShapeType="1" noTextEdit="1"/>
          </p:cNvSpPr>
          <p:nvPr/>
        </p:nvSpPr>
        <p:spPr bwMode="auto">
          <a:xfrm>
            <a:off x="3322165" y="5333923"/>
            <a:ext cx="5280312" cy="7686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579" i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1F497D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Xuân Điền</a:t>
            </a:r>
          </a:p>
          <a:p>
            <a:pPr algn="ctr"/>
            <a:r>
              <a:rPr lang="vi-VN" sz="1579" i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1F497D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PTCS Hy Vọng</a:t>
            </a:r>
          </a:p>
        </p:txBody>
      </p:sp>
    </p:spTree>
    <p:extLst>
      <p:ext uri="{BB962C8B-B14F-4D97-AF65-F5344CB8AC3E}">
        <p14:creationId xmlns:p14="http://schemas.microsoft.com/office/powerpoint/2010/main" val="1135667170"/>
      </p:ext>
    </p:extLst>
  </p:cSld>
  <p:clrMapOvr>
    <a:masterClrMapping/>
  </p:clrMapOvr>
  <p:transition spd="med">
    <p:cover dir="lu"/>
    <p:sndAc>
      <p:stSnd>
        <p:snd r:embed="rId3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022952" y="2191642"/>
            <a:ext cx="5656933" cy="257916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</a:t>
            </a: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3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147BD79-4189-4DF0-AFAE-39E706A89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428"/>
            <a:ext cx="12192001" cy="68076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71429" y="870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Flowchart: Preparation 13"/>
          <p:cNvSpPr/>
          <p:nvPr/>
        </p:nvSpPr>
        <p:spPr>
          <a:xfrm>
            <a:off x="0" y="253326"/>
            <a:ext cx="4970313" cy="1035085"/>
          </a:xfrm>
          <a:prstGeom prst="flowChartPrepar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11" b="1" u="sng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211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11" b="1" u="sng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211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211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2A95FB-1B23-4B05-ACA2-ACAB8E2A47C4}"/>
              </a:ext>
            </a:extLst>
          </p:cNvPr>
          <p:cNvSpPr/>
          <p:nvPr/>
        </p:nvSpPr>
        <p:spPr>
          <a:xfrm>
            <a:off x="5494414" y="870857"/>
            <a:ext cx="5409109" cy="923330"/>
          </a:xfrm>
          <a:prstGeom prst="rect">
            <a:avLst/>
          </a:prstGeom>
          <a:solidFill>
            <a:srgbClr val="0070C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Trò chơi Xì điện</a:t>
            </a:r>
          </a:p>
        </p:txBody>
      </p:sp>
      <p:pic>
        <p:nvPicPr>
          <p:cNvPr id="20" name="Nhạc-trò-chơi-vận-động-Walk_-go-and-find-Friends">
            <a:hlinkClick r:id="" action="ppaction://media"/>
            <a:extLst>
              <a:ext uri="{FF2B5EF4-FFF2-40B4-BE49-F238E27FC236}">
                <a16:creationId xmlns:a16="http://schemas.microsoft.com/office/drawing/2014/main" id="{B644D4E3-7708-42AF-8647-3EF50A4E73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8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ABB616-2529-425C-B6AD-BA9E8A9497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1401" y="760558"/>
            <a:ext cx="9369198" cy="4915264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2967936" y="5317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3405258" y="361308"/>
            <a:ext cx="7828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Mèo câu được các con cá ghi phép tính có kết quả là số trên áo của nó.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DE1234-27E9-4282-88B4-3610EB5EE940}"/>
              </a:ext>
            </a:extLst>
          </p:cNvPr>
          <p:cNvSpPr txBox="1"/>
          <p:nvPr/>
        </p:nvSpPr>
        <p:spPr>
          <a:xfrm>
            <a:off x="1411401" y="5442945"/>
            <a:ext cx="6311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Mỗi con mèo câu được bao nhiêu con cá?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03CC90-DA3C-480A-8AEE-6EA42DFC5BFF}"/>
              </a:ext>
            </a:extLst>
          </p:cNvPr>
          <p:cNvGrpSpPr/>
          <p:nvPr/>
        </p:nvGrpSpPr>
        <p:grpSpPr>
          <a:xfrm>
            <a:off x="3665484" y="1633759"/>
            <a:ext cx="662828" cy="662828"/>
            <a:chOff x="1750173" y="2926500"/>
            <a:chExt cx="662828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1BB0B88-202B-48FD-A924-9F3D4EE1398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6F3BB2-6AA2-41AC-AF0D-873457BCCF1A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D3B013-15F4-458A-9E79-F435AA33BD1F}"/>
              </a:ext>
            </a:extLst>
          </p:cNvPr>
          <p:cNvGrpSpPr/>
          <p:nvPr/>
        </p:nvGrpSpPr>
        <p:grpSpPr>
          <a:xfrm>
            <a:off x="5576346" y="1421093"/>
            <a:ext cx="662828" cy="662828"/>
            <a:chOff x="1750173" y="2926500"/>
            <a:chExt cx="662828" cy="66282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7D36549-57F3-4478-ABB8-3B5CACC2C5C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0B5BC0-B22D-44C9-818A-A8BC3BE78BD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234485-8478-49E7-A3A5-64F1B57FAA1C}"/>
              </a:ext>
            </a:extLst>
          </p:cNvPr>
          <p:cNvGrpSpPr/>
          <p:nvPr/>
        </p:nvGrpSpPr>
        <p:grpSpPr>
          <a:xfrm>
            <a:off x="3242869" y="2714892"/>
            <a:ext cx="662828" cy="662828"/>
            <a:chOff x="1750173" y="2926500"/>
            <a:chExt cx="662828" cy="66282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7CAB0C-F4E3-4728-9629-01EFD1F8A9A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4F3442-3AEF-418C-93E4-DCE591A0D010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FD5540-881B-4023-AEF4-6AB696FDDC2C}"/>
              </a:ext>
            </a:extLst>
          </p:cNvPr>
          <p:cNvGrpSpPr/>
          <p:nvPr/>
        </p:nvGrpSpPr>
        <p:grpSpPr>
          <a:xfrm>
            <a:off x="4858104" y="2211777"/>
            <a:ext cx="662828" cy="662828"/>
            <a:chOff x="1750173" y="2926500"/>
            <a:chExt cx="662828" cy="66282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0332728-6B98-40FC-B7B7-6B6EE94DEB8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05305A-BBD2-4FAB-BA2A-3ED17E8CCF63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77E254-E54C-4948-B72F-9E23C7407B89}"/>
              </a:ext>
            </a:extLst>
          </p:cNvPr>
          <p:cNvGrpSpPr/>
          <p:nvPr/>
        </p:nvGrpSpPr>
        <p:grpSpPr>
          <a:xfrm>
            <a:off x="6598105" y="2383478"/>
            <a:ext cx="662828" cy="662828"/>
            <a:chOff x="1750173" y="2926500"/>
            <a:chExt cx="662828" cy="66282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27EC612-49BA-401A-B880-1DE9A54D40A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77D0E9-79C3-4E48-BCAE-1A4A7341FC3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440FF2-B75E-4872-B6C2-1EE54FCDC3B6}"/>
              </a:ext>
            </a:extLst>
          </p:cNvPr>
          <p:cNvGrpSpPr/>
          <p:nvPr/>
        </p:nvGrpSpPr>
        <p:grpSpPr>
          <a:xfrm>
            <a:off x="7550512" y="1880363"/>
            <a:ext cx="662828" cy="662828"/>
            <a:chOff x="1750173" y="2926500"/>
            <a:chExt cx="662828" cy="66282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8129B21-9DBA-4F8E-B63A-BA706CBDDCC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F3CBB94-A5ED-4D17-9779-DA5371F4685F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437DA79-9DD3-48FD-AAD7-912027B1CD55}"/>
              </a:ext>
            </a:extLst>
          </p:cNvPr>
          <p:cNvGrpSpPr/>
          <p:nvPr/>
        </p:nvGrpSpPr>
        <p:grpSpPr>
          <a:xfrm>
            <a:off x="5433172" y="3054033"/>
            <a:ext cx="662828" cy="662828"/>
            <a:chOff x="1750173" y="2926500"/>
            <a:chExt cx="662828" cy="66282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F75DA04-B24F-4FFA-9F6B-4B2CFCCB273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830166A-8974-4BAD-BBA1-1E4A29CF95D5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C1C983-69A6-44C4-BF66-562BD84FC9A4}"/>
              </a:ext>
            </a:extLst>
          </p:cNvPr>
          <p:cNvGrpSpPr/>
          <p:nvPr/>
        </p:nvGrpSpPr>
        <p:grpSpPr>
          <a:xfrm>
            <a:off x="6087534" y="3900920"/>
            <a:ext cx="662828" cy="662828"/>
            <a:chOff x="1750173" y="2926500"/>
            <a:chExt cx="662828" cy="66282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2E9E2C5-D143-45A7-A5D9-1FABD54F2E5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79C729-D36E-49BF-8645-0E000E1C86FB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4708202-EAAD-4A8D-BA17-CFB03C0DCB09}"/>
              </a:ext>
            </a:extLst>
          </p:cNvPr>
          <p:cNvGrpSpPr/>
          <p:nvPr/>
        </p:nvGrpSpPr>
        <p:grpSpPr>
          <a:xfrm>
            <a:off x="8006692" y="2771235"/>
            <a:ext cx="662828" cy="662828"/>
            <a:chOff x="1750173" y="2926500"/>
            <a:chExt cx="662828" cy="66282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6097D49-5F1E-456C-AEF1-09D5A61F370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70170C-ACB3-4642-8C85-C26F47E69F25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704D3B5-CC30-4FE5-B342-E7C896D0DC24}"/>
              </a:ext>
            </a:extLst>
          </p:cNvPr>
          <p:cNvSpPr/>
          <p:nvPr/>
        </p:nvSpPr>
        <p:spPr>
          <a:xfrm>
            <a:off x="824020" y="2132528"/>
            <a:ext cx="1170815" cy="582364"/>
          </a:xfrm>
          <a:custGeom>
            <a:avLst/>
            <a:gdLst>
              <a:gd name="connsiteX0" fmla="*/ 0 w 1170815"/>
              <a:gd name="connsiteY0" fmla="*/ 97063 h 582364"/>
              <a:gd name="connsiteX1" fmla="*/ 97063 w 1170815"/>
              <a:gd name="connsiteY1" fmla="*/ 0 h 582364"/>
              <a:gd name="connsiteX2" fmla="*/ 595174 w 1170815"/>
              <a:gd name="connsiteY2" fmla="*/ 0 h 582364"/>
              <a:gd name="connsiteX3" fmla="*/ 1073752 w 1170815"/>
              <a:gd name="connsiteY3" fmla="*/ 0 h 582364"/>
              <a:gd name="connsiteX4" fmla="*/ 1170815 w 1170815"/>
              <a:gd name="connsiteY4" fmla="*/ 97063 h 582364"/>
              <a:gd name="connsiteX5" fmla="*/ 1170815 w 1170815"/>
              <a:gd name="connsiteY5" fmla="*/ 485301 h 582364"/>
              <a:gd name="connsiteX6" fmla="*/ 1073752 w 1170815"/>
              <a:gd name="connsiteY6" fmla="*/ 582364 h 582364"/>
              <a:gd name="connsiteX7" fmla="*/ 585408 w 1170815"/>
              <a:gd name="connsiteY7" fmla="*/ 582364 h 582364"/>
              <a:gd name="connsiteX8" fmla="*/ 97063 w 1170815"/>
              <a:gd name="connsiteY8" fmla="*/ 582364 h 582364"/>
              <a:gd name="connsiteX9" fmla="*/ 0 w 1170815"/>
              <a:gd name="connsiteY9" fmla="*/ 485301 h 582364"/>
              <a:gd name="connsiteX10" fmla="*/ 0 w 1170815"/>
              <a:gd name="connsiteY10" fmla="*/ 97063 h 58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0815" h="582364" fill="none" extrusionOk="0">
                <a:moveTo>
                  <a:pt x="0" y="97063"/>
                </a:moveTo>
                <a:cubicBezTo>
                  <a:pt x="610" y="45950"/>
                  <a:pt x="39317" y="3397"/>
                  <a:pt x="97063" y="0"/>
                </a:cubicBezTo>
                <a:cubicBezTo>
                  <a:pt x="272825" y="-49895"/>
                  <a:pt x="432251" y="27766"/>
                  <a:pt x="595174" y="0"/>
                </a:cubicBezTo>
                <a:cubicBezTo>
                  <a:pt x="758097" y="-27766"/>
                  <a:pt x="862486" y="30848"/>
                  <a:pt x="1073752" y="0"/>
                </a:cubicBezTo>
                <a:cubicBezTo>
                  <a:pt x="1119655" y="496"/>
                  <a:pt x="1168682" y="54387"/>
                  <a:pt x="1170815" y="97063"/>
                </a:cubicBezTo>
                <a:cubicBezTo>
                  <a:pt x="1186066" y="250764"/>
                  <a:pt x="1133393" y="401709"/>
                  <a:pt x="1170815" y="485301"/>
                </a:cubicBezTo>
                <a:cubicBezTo>
                  <a:pt x="1170637" y="551202"/>
                  <a:pt x="1123192" y="588315"/>
                  <a:pt x="1073752" y="582364"/>
                </a:cubicBezTo>
                <a:cubicBezTo>
                  <a:pt x="876808" y="605428"/>
                  <a:pt x="705735" y="540515"/>
                  <a:pt x="585408" y="582364"/>
                </a:cubicBezTo>
                <a:cubicBezTo>
                  <a:pt x="465081" y="624213"/>
                  <a:pt x="197624" y="539628"/>
                  <a:pt x="97063" y="582364"/>
                </a:cubicBezTo>
                <a:cubicBezTo>
                  <a:pt x="42259" y="570264"/>
                  <a:pt x="9502" y="536965"/>
                  <a:pt x="0" y="485301"/>
                </a:cubicBezTo>
                <a:cubicBezTo>
                  <a:pt x="-16316" y="299838"/>
                  <a:pt x="25360" y="271827"/>
                  <a:pt x="0" y="97063"/>
                </a:cubicBezTo>
                <a:close/>
              </a:path>
              <a:path w="1170815" h="582364" stroke="0" extrusionOk="0">
                <a:moveTo>
                  <a:pt x="0" y="97063"/>
                </a:moveTo>
                <a:cubicBezTo>
                  <a:pt x="-1577" y="42933"/>
                  <a:pt x="44043" y="1688"/>
                  <a:pt x="97063" y="0"/>
                </a:cubicBezTo>
                <a:cubicBezTo>
                  <a:pt x="255563" y="-32097"/>
                  <a:pt x="433134" y="34774"/>
                  <a:pt x="575641" y="0"/>
                </a:cubicBezTo>
                <a:cubicBezTo>
                  <a:pt x="718148" y="-34774"/>
                  <a:pt x="856850" y="50631"/>
                  <a:pt x="1073752" y="0"/>
                </a:cubicBezTo>
                <a:cubicBezTo>
                  <a:pt x="1123670" y="6715"/>
                  <a:pt x="1169291" y="40089"/>
                  <a:pt x="1170815" y="97063"/>
                </a:cubicBezTo>
                <a:cubicBezTo>
                  <a:pt x="1210275" y="266823"/>
                  <a:pt x="1138318" y="346592"/>
                  <a:pt x="1170815" y="485301"/>
                </a:cubicBezTo>
                <a:cubicBezTo>
                  <a:pt x="1157881" y="532134"/>
                  <a:pt x="1115394" y="591790"/>
                  <a:pt x="1073752" y="582364"/>
                </a:cubicBezTo>
                <a:cubicBezTo>
                  <a:pt x="961014" y="620227"/>
                  <a:pt x="792339" y="527828"/>
                  <a:pt x="614708" y="582364"/>
                </a:cubicBezTo>
                <a:cubicBezTo>
                  <a:pt x="437077" y="636900"/>
                  <a:pt x="231912" y="539985"/>
                  <a:pt x="97063" y="582364"/>
                </a:cubicBezTo>
                <a:cubicBezTo>
                  <a:pt x="41205" y="579470"/>
                  <a:pt x="-1704" y="539386"/>
                  <a:pt x="0" y="485301"/>
                </a:cubicBezTo>
                <a:cubicBezTo>
                  <a:pt x="-4281" y="298667"/>
                  <a:pt x="943" y="200844"/>
                  <a:pt x="0" y="97063"/>
                </a:cubicBezTo>
                <a:close/>
              </a:path>
            </a:pathLst>
          </a:custGeom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89666186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2 con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D048613-96F2-4F05-AC06-5C20320EB687}"/>
              </a:ext>
            </a:extLst>
          </p:cNvPr>
          <p:cNvSpPr/>
          <p:nvPr/>
        </p:nvSpPr>
        <p:spPr>
          <a:xfrm>
            <a:off x="10039166" y="2234389"/>
            <a:ext cx="1170815" cy="624527"/>
          </a:xfrm>
          <a:custGeom>
            <a:avLst/>
            <a:gdLst>
              <a:gd name="connsiteX0" fmla="*/ 0 w 1170815"/>
              <a:gd name="connsiteY0" fmla="*/ 104090 h 624527"/>
              <a:gd name="connsiteX1" fmla="*/ 104090 w 1170815"/>
              <a:gd name="connsiteY1" fmla="*/ 0 h 624527"/>
              <a:gd name="connsiteX2" fmla="*/ 595034 w 1170815"/>
              <a:gd name="connsiteY2" fmla="*/ 0 h 624527"/>
              <a:gd name="connsiteX3" fmla="*/ 1066725 w 1170815"/>
              <a:gd name="connsiteY3" fmla="*/ 0 h 624527"/>
              <a:gd name="connsiteX4" fmla="*/ 1170815 w 1170815"/>
              <a:gd name="connsiteY4" fmla="*/ 104090 h 624527"/>
              <a:gd name="connsiteX5" fmla="*/ 1170815 w 1170815"/>
              <a:gd name="connsiteY5" fmla="*/ 520437 h 624527"/>
              <a:gd name="connsiteX6" fmla="*/ 1066725 w 1170815"/>
              <a:gd name="connsiteY6" fmla="*/ 624527 h 624527"/>
              <a:gd name="connsiteX7" fmla="*/ 585408 w 1170815"/>
              <a:gd name="connsiteY7" fmla="*/ 624527 h 624527"/>
              <a:gd name="connsiteX8" fmla="*/ 104090 w 1170815"/>
              <a:gd name="connsiteY8" fmla="*/ 624527 h 624527"/>
              <a:gd name="connsiteX9" fmla="*/ 0 w 1170815"/>
              <a:gd name="connsiteY9" fmla="*/ 520437 h 624527"/>
              <a:gd name="connsiteX10" fmla="*/ 0 w 1170815"/>
              <a:gd name="connsiteY10" fmla="*/ 104090 h 62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0815" h="624527" fill="none" extrusionOk="0">
                <a:moveTo>
                  <a:pt x="0" y="104090"/>
                </a:moveTo>
                <a:cubicBezTo>
                  <a:pt x="3454" y="60712"/>
                  <a:pt x="39476" y="5848"/>
                  <a:pt x="104090" y="0"/>
                </a:cubicBezTo>
                <a:cubicBezTo>
                  <a:pt x="335601" y="-56163"/>
                  <a:pt x="376048" y="7287"/>
                  <a:pt x="595034" y="0"/>
                </a:cubicBezTo>
                <a:cubicBezTo>
                  <a:pt x="814020" y="-7287"/>
                  <a:pt x="911819" y="14539"/>
                  <a:pt x="1066725" y="0"/>
                </a:cubicBezTo>
                <a:cubicBezTo>
                  <a:pt x="1109045" y="976"/>
                  <a:pt x="1167708" y="62527"/>
                  <a:pt x="1170815" y="104090"/>
                </a:cubicBezTo>
                <a:cubicBezTo>
                  <a:pt x="1177073" y="307301"/>
                  <a:pt x="1154908" y="380794"/>
                  <a:pt x="1170815" y="520437"/>
                </a:cubicBezTo>
                <a:cubicBezTo>
                  <a:pt x="1170686" y="586779"/>
                  <a:pt x="1119407" y="631390"/>
                  <a:pt x="1066725" y="624527"/>
                </a:cubicBezTo>
                <a:cubicBezTo>
                  <a:pt x="879080" y="657979"/>
                  <a:pt x="692484" y="612658"/>
                  <a:pt x="585408" y="624527"/>
                </a:cubicBezTo>
                <a:cubicBezTo>
                  <a:pt x="478332" y="636396"/>
                  <a:pt x="245893" y="599347"/>
                  <a:pt x="104090" y="624527"/>
                </a:cubicBezTo>
                <a:cubicBezTo>
                  <a:pt x="45665" y="615052"/>
                  <a:pt x="12643" y="575340"/>
                  <a:pt x="0" y="520437"/>
                </a:cubicBezTo>
                <a:cubicBezTo>
                  <a:pt x="-39493" y="359841"/>
                  <a:pt x="47815" y="296297"/>
                  <a:pt x="0" y="104090"/>
                </a:cubicBezTo>
                <a:close/>
              </a:path>
              <a:path w="1170815" h="624527" stroke="0" extrusionOk="0">
                <a:moveTo>
                  <a:pt x="0" y="104090"/>
                </a:moveTo>
                <a:cubicBezTo>
                  <a:pt x="-4353" y="45158"/>
                  <a:pt x="47340" y="2121"/>
                  <a:pt x="104090" y="0"/>
                </a:cubicBezTo>
                <a:cubicBezTo>
                  <a:pt x="303365" y="-44405"/>
                  <a:pt x="405311" y="46515"/>
                  <a:pt x="575781" y="0"/>
                </a:cubicBezTo>
                <a:cubicBezTo>
                  <a:pt x="746251" y="-46515"/>
                  <a:pt x="850584" y="25510"/>
                  <a:pt x="1066725" y="0"/>
                </a:cubicBezTo>
                <a:cubicBezTo>
                  <a:pt x="1117943" y="11415"/>
                  <a:pt x="1169936" y="44662"/>
                  <a:pt x="1170815" y="104090"/>
                </a:cubicBezTo>
                <a:cubicBezTo>
                  <a:pt x="1192687" y="236230"/>
                  <a:pt x="1169839" y="361456"/>
                  <a:pt x="1170815" y="520437"/>
                </a:cubicBezTo>
                <a:cubicBezTo>
                  <a:pt x="1161377" y="572982"/>
                  <a:pt x="1120118" y="627752"/>
                  <a:pt x="1066725" y="624527"/>
                </a:cubicBezTo>
                <a:cubicBezTo>
                  <a:pt x="894684" y="671072"/>
                  <a:pt x="813318" y="616691"/>
                  <a:pt x="614287" y="624527"/>
                </a:cubicBezTo>
                <a:cubicBezTo>
                  <a:pt x="415256" y="632363"/>
                  <a:pt x="227575" y="614373"/>
                  <a:pt x="104090" y="624527"/>
                </a:cubicBezTo>
                <a:cubicBezTo>
                  <a:pt x="45679" y="623340"/>
                  <a:pt x="-6613" y="579785"/>
                  <a:pt x="0" y="520437"/>
                </a:cubicBezTo>
                <a:cubicBezTo>
                  <a:pt x="-46932" y="415470"/>
                  <a:pt x="14891" y="226241"/>
                  <a:pt x="0" y="104090"/>
                </a:cubicBezTo>
                <a:close/>
              </a:path>
            </a:pathLst>
          </a:custGeom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89666186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2 con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9A8396D-160D-47E5-A701-A2B8ACD9B71C}"/>
              </a:ext>
            </a:extLst>
          </p:cNvPr>
          <p:cNvSpPr/>
          <p:nvPr/>
        </p:nvSpPr>
        <p:spPr>
          <a:xfrm>
            <a:off x="824020" y="4799267"/>
            <a:ext cx="1170815" cy="624527"/>
          </a:xfrm>
          <a:custGeom>
            <a:avLst/>
            <a:gdLst>
              <a:gd name="connsiteX0" fmla="*/ 0 w 1170815"/>
              <a:gd name="connsiteY0" fmla="*/ 104090 h 624527"/>
              <a:gd name="connsiteX1" fmla="*/ 104090 w 1170815"/>
              <a:gd name="connsiteY1" fmla="*/ 0 h 624527"/>
              <a:gd name="connsiteX2" fmla="*/ 595034 w 1170815"/>
              <a:gd name="connsiteY2" fmla="*/ 0 h 624527"/>
              <a:gd name="connsiteX3" fmla="*/ 1066725 w 1170815"/>
              <a:gd name="connsiteY3" fmla="*/ 0 h 624527"/>
              <a:gd name="connsiteX4" fmla="*/ 1170815 w 1170815"/>
              <a:gd name="connsiteY4" fmla="*/ 104090 h 624527"/>
              <a:gd name="connsiteX5" fmla="*/ 1170815 w 1170815"/>
              <a:gd name="connsiteY5" fmla="*/ 520437 h 624527"/>
              <a:gd name="connsiteX6" fmla="*/ 1066725 w 1170815"/>
              <a:gd name="connsiteY6" fmla="*/ 624527 h 624527"/>
              <a:gd name="connsiteX7" fmla="*/ 585408 w 1170815"/>
              <a:gd name="connsiteY7" fmla="*/ 624527 h 624527"/>
              <a:gd name="connsiteX8" fmla="*/ 104090 w 1170815"/>
              <a:gd name="connsiteY8" fmla="*/ 624527 h 624527"/>
              <a:gd name="connsiteX9" fmla="*/ 0 w 1170815"/>
              <a:gd name="connsiteY9" fmla="*/ 520437 h 624527"/>
              <a:gd name="connsiteX10" fmla="*/ 0 w 1170815"/>
              <a:gd name="connsiteY10" fmla="*/ 104090 h 62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0815" h="624527" fill="none" extrusionOk="0">
                <a:moveTo>
                  <a:pt x="0" y="104090"/>
                </a:moveTo>
                <a:cubicBezTo>
                  <a:pt x="3454" y="60712"/>
                  <a:pt x="39476" y="5848"/>
                  <a:pt x="104090" y="0"/>
                </a:cubicBezTo>
                <a:cubicBezTo>
                  <a:pt x="335601" y="-56163"/>
                  <a:pt x="376048" y="7287"/>
                  <a:pt x="595034" y="0"/>
                </a:cubicBezTo>
                <a:cubicBezTo>
                  <a:pt x="814020" y="-7287"/>
                  <a:pt x="911819" y="14539"/>
                  <a:pt x="1066725" y="0"/>
                </a:cubicBezTo>
                <a:cubicBezTo>
                  <a:pt x="1109045" y="976"/>
                  <a:pt x="1167708" y="62527"/>
                  <a:pt x="1170815" y="104090"/>
                </a:cubicBezTo>
                <a:cubicBezTo>
                  <a:pt x="1177073" y="307301"/>
                  <a:pt x="1154908" y="380794"/>
                  <a:pt x="1170815" y="520437"/>
                </a:cubicBezTo>
                <a:cubicBezTo>
                  <a:pt x="1170686" y="586779"/>
                  <a:pt x="1119407" y="631390"/>
                  <a:pt x="1066725" y="624527"/>
                </a:cubicBezTo>
                <a:cubicBezTo>
                  <a:pt x="879080" y="657979"/>
                  <a:pt x="692484" y="612658"/>
                  <a:pt x="585408" y="624527"/>
                </a:cubicBezTo>
                <a:cubicBezTo>
                  <a:pt x="478332" y="636396"/>
                  <a:pt x="245893" y="599347"/>
                  <a:pt x="104090" y="624527"/>
                </a:cubicBezTo>
                <a:cubicBezTo>
                  <a:pt x="45665" y="615052"/>
                  <a:pt x="12643" y="575340"/>
                  <a:pt x="0" y="520437"/>
                </a:cubicBezTo>
                <a:cubicBezTo>
                  <a:pt x="-39493" y="359841"/>
                  <a:pt x="47815" y="296297"/>
                  <a:pt x="0" y="104090"/>
                </a:cubicBezTo>
                <a:close/>
              </a:path>
              <a:path w="1170815" h="624527" stroke="0" extrusionOk="0">
                <a:moveTo>
                  <a:pt x="0" y="104090"/>
                </a:moveTo>
                <a:cubicBezTo>
                  <a:pt x="-4353" y="45158"/>
                  <a:pt x="47340" y="2121"/>
                  <a:pt x="104090" y="0"/>
                </a:cubicBezTo>
                <a:cubicBezTo>
                  <a:pt x="303365" y="-44405"/>
                  <a:pt x="405311" y="46515"/>
                  <a:pt x="575781" y="0"/>
                </a:cubicBezTo>
                <a:cubicBezTo>
                  <a:pt x="746251" y="-46515"/>
                  <a:pt x="850584" y="25510"/>
                  <a:pt x="1066725" y="0"/>
                </a:cubicBezTo>
                <a:cubicBezTo>
                  <a:pt x="1117943" y="11415"/>
                  <a:pt x="1169936" y="44662"/>
                  <a:pt x="1170815" y="104090"/>
                </a:cubicBezTo>
                <a:cubicBezTo>
                  <a:pt x="1192687" y="236230"/>
                  <a:pt x="1169839" y="361456"/>
                  <a:pt x="1170815" y="520437"/>
                </a:cubicBezTo>
                <a:cubicBezTo>
                  <a:pt x="1161377" y="572982"/>
                  <a:pt x="1120118" y="627752"/>
                  <a:pt x="1066725" y="624527"/>
                </a:cubicBezTo>
                <a:cubicBezTo>
                  <a:pt x="894684" y="671072"/>
                  <a:pt x="813318" y="616691"/>
                  <a:pt x="614287" y="624527"/>
                </a:cubicBezTo>
                <a:cubicBezTo>
                  <a:pt x="415256" y="632363"/>
                  <a:pt x="227575" y="614373"/>
                  <a:pt x="104090" y="624527"/>
                </a:cubicBezTo>
                <a:cubicBezTo>
                  <a:pt x="45679" y="623340"/>
                  <a:pt x="-6613" y="579785"/>
                  <a:pt x="0" y="520437"/>
                </a:cubicBezTo>
                <a:cubicBezTo>
                  <a:pt x="-46932" y="415470"/>
                  <a:pt x="14891" y="226241"/>
                  <a:pt x="0" y="104090"/>
                </a:cubicBezTo>
                <a:close/>
              </a:path>
            </a:pathLst>
          </a:custGeom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89666186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3 con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FF01535-CCA9-4687-A297-E34F2F339E68}"/>
              </a:ext>
            </a:extLst>
          </p:cNvPr>
          <p:cNvSpPr/>
          <p:nvPr/>
        </p:nvSpPr>
        <p:spPr>
          <a:xfrm>
            <a:off x="10039166" y="4799266"/>
            <a:ext cx="1170815" cy="624527"/>
          </a:xfrm>
          <a:custGeom>
            <a:avLst/>
            <a:gdLst>
              <a:gd name="connsiteX0" fmla="*/ 0 w 1170815"/>
              <a:gd name="connsiteY0" fmla="*/ 104090 h 624527"/>
              <a:gd name="connsiteX1" fmla="*/ 104090 w 1170815"/>
              <a:gd name="connsiteY1" fmla="*/ 0 h 624527"/>
              <a:gd name="connsiteX2" fmla="*/ 595034 w 1170815"/>
              <a:gd name="connsiteY2" fmla="*/ 0 h 624527"/>
              <a:gd name="connsiteX3" fmla="*/ 1066725 w 1170815"/>
              <a:gd name="connsiteY3" fmla="*/ 0 h 624527"/>
              <a:gd name="connsiteX4" fmla="*/ 1170815 w 1170815"/>
              <a:gd name="connsiteY4" fmla="*/ 104090 h 624527"/>
              <a:gd name="connsiteX5" fmla="*/ 1170815 w 1170815"/>
              <a:gd name="connsiteY5" fmla="*/ 520437 h 624527"/>
              <a:gd name="connsiteX6" fmla="*/ 1066725 w 1170815"/>
              <a:gd name="connsiteY6" fmla="*/ 624527 h 624527"/>
              <a:gd name="connsiteX7" fmla="*/ 585408 w 1170815"/>
              <a:gd name="connsiteY7" fmla="*/ 624527 h 624527"/>
              <a:gd name="connsiteX8" fmla="*/ 104090 w 1170815"/>
              <a:gd name="connsiteY8" fmla="*/ 624527 h 624527"/>
              <a:gd name="connsiteX9" fmla="*/ 0 w 1170815"/>
              <a:gd name="connsiteY9" fmla="*/ 520437 h 624527"/>
              <a:gd name="connsiteX10" fmla="*/ 0 w 1170815"/>
              <a:gd name="connsiteY10" fmla="*/ 104090 h 62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0815" h="624527" fill="none" extrusionOk="0">
                <a:moveTo>
                  <a:pt x="0" y="104090"/>
                </a:moveTo>
                <a:cubicBezTo>
                  <a:pt x="3454" y="60712"/>
                  <a:pt x="39476" y="5848"/>
                  <a:pt x="104090" y="0"/>
                </a:cubicBezTo>
                <a:cubicBezTo>
                  <a:pt x="335601" y="-56163"/>
                  <a:pt x="376048" y="7287"/>
                  <a:pt x="595034" y="0"/>
                </a:cubicBezTo>
                <a:cubicBezTo>
                  <a:pt x="814020" y="-7287"/>
                  <a:pt x="911819" y="14539"/>
                  <a:pt x="1066725" y="0"/>
                </a:cubicBezTo>
                <a:cubicBezTo>
                  <a:pt x="1109045" y="976"/>
                  <a:pt x="1167708" y="62527"/>
                  <a:pt x="1170815" y="104090"/>
                </a:cubicBezTo>
                <a:cubicBezTo>
                  <a:pt x="1177073" y="307301"/>
                  <a:pt x="1154908" y="380794"/>
                  <a:pt x="1170815" y="520437"/>
                </a:cubicBezTo>
                <a:cubicBezTo>
                  <a:pt x="1170686" y="586779"/>
                  <a:pt x="1119407" y="631390"/>
                  <a:pt x="1066725" y="624527"/>
                </a:cubicBezTo>
                <a:cubicBezTo>
                  <a:pt x="879080" y="657979"/>
                  <a:pt x="692484" y="612658"/>
                  <a:pt x="585408" y="624527"/>
                </a:cubicBezTo>
                <a:cubicBezTo>
                  <a:pt x="478332" y="636396"/>
                  <a:pt x="245893" y="599347"/>
                  <a:pt x="104090" y="624527"/>
                </a:cubicBezTo>
                <a:cubicBezTo>
                  <a:pt x="45665" y="615052"/>
                  <a:pt x="12643" y="575340"/>
                  <a:pt x="0" y="520437"/>
                </a:cubicBezTo>
                <a:cubicBezTo>
                  <a:pt x="-39493" y="359841"/>
                  <a:pt x="47815" y="296297"/>
                  <a:pt x="0" y="104090"/>
                </a:cubicBezTo>
                <a:close/>
              </a:path>
              <a:path w="1170815" h="624527" stroke="0" extrusionOk="0">
                <a:moveTo>
                  <a:pt x="0" y="104090"/>
                </a:moveTo>
                <a:cubicBezTo>
                  <a:pt x="-4353" y="45158"/>
                  <a:pt x="47340" y="2121"/>
                  <a:pt x="104090" y="0"/>
                </a:cubicBezTo>
                <a:cubicBezTo>
                  <a:pt x="303365" y="-44405"/>
                  <a:pt x="405311" y="46515"/>
                  <a:pt x="575781" y="0"/>
                </a:cubicBezTo>
                <a:cubicBezTo>
                  <a:pt x="746251" y="-46515"/>
                  <a:pt x="850584" y="25510"/>
                  <a:pt x="1066725" y="0"/>
                </a:cubicBezTo>
                <a:cubicBezTo>
                  <a:pt x="1117943" y="11415"/>
                  <a:pt x="1169936" y="44662"/>
                  <a:pt x="1170815" y="104090"/>
                </a:cubicBezTo>
                <a:cubicBezTo>
                  <a:pt x="1192687" y="236230"/>
                  <a:pt x="1169839" y="361456"/>
                  <a:pt x="1170815" y="520437"/>
                </a:cubicBezTo>
                <a:cubicBezTo>
                  <a:pt x="1161377" y="572982"/>
                  <a:pt x="1120118" y="627752"/>
                  <a:pt x="1066725" y="624527"/>
                </a:cubicBezTo>
                <a:cubicBezTo>
                  <a:pt x="894684" y="671072"/>
                  <a:pt x="813318" y="616691"/>
                  <a:pt x="614287" y="624527"/>
                </a:cubicBezTo>
                <a:cubicBezTo>
                  <a:pt x="415256" y="632363"/>
                  <a:pt x="227575" y="614373"/>
                  <a:pt x="104090" y="624527"/>
                </a:cubicBezTo>
                <a:cubicBezTo>
                  <a:pt x="45679" y="623340"/>
                  <a:pt x="-6613" y="579785"/>
                  <a:pt x="0" y="520437"/>
                </a:cubicBezTo>
                <a:cubicBezTo>
                  <a:pt x="-46932" y="415470"/>
                  <a:pt x="14891" y="226241"/>
                  <a:pt x="0" y="104090"/>
                </a:cubicBezTo>
                <a:close/>
              </a:path>
            </a:pathLst>
          </a:custGeom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89666186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2 con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F669857-EF60-4CDB-B541-22DF46A25F32}"/>
              </a:ext>
            </a:extLst>
          </p:cNvPr>
          <p:cNvSpPr txBox="1"/>
          <p:nvPr/>
        </p:nvSpPr>
        <p:spPr>
          <a:xfrm>
            <a:off x="1411401" y="5926594"/>
            <a:ext cx="5900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Con mèo nào câu được nhiều cá nhất?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45313C7-BEBC-48EE-BB73-B167349FA65E}"/>
              </a:ext>
            </a:extLst>
          </p:cNvPr>
          <p:cNvSpPr/>
          <p:nvPr/>
        </p:nvSpPr>
        <p:spPr>
          <a:xfrm>
            <a:off x="1662545" y="3716861"/>
            <a:ext cx="2029442" cy="17633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7" grpId="0"/>
      <p:bldP spid="38" grpId="0" animBg="1"/>
      <p:bldP spid="39" grpId="0" animBg="1"/>
      <p:bldP spid="40" grpId="0" animBg="1"/>
      <p:bldP spid="41" grpId="0" animBg="1"/>
      <p:bldP spid="4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706113" y="2505353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chia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Thương là các số tự nhiên tăng dần từ 1 đến 10.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uiExpand="1" build="p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0479802"/>
                  </p:ext>
                </p:extLst>
              </p:nvPr>
            </p:nvGraphicFramePr>
            <p:xfrm>
              <a:off x="1094719" y="309143"/>
              <a:ext cx="4086881" cy="6012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77972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008909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45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557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55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55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55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55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55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55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55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55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55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0479802"/>
                  </p:ext>
                </p:extLst>
              </p:nvPr>
            </p:nvGraphicFramePr>
            <p:xfrm>
              <a:off x="1094719" y="309143"/>
              <a:ext cx="4086881" cy="6012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77972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008909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5572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87" t="-89011" r="-98240" b="-9296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 smtClean="0"/>
                            <a:t>     </a:t>
                          </a:r>
                          <a:r>
                            <a:rPr lang="vi-VN" sz="2800" dirty="0"/>
                            <a:t>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5572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87" t="-186957" r="-98240" b="-81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</a:t>
                          </a:r>
                          <a:r>
                            <a:rPr lang="vi-VN" sz="2800" dirty="0" smtClean="0"/>
                            <a:t>   </a:t>
                          </a:r>
                          <a:r>
                            <a:rPr lang="vi-VN" sz="2800" dirty="0"/>
                            <a:t>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5572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87" t="-290110" r="-98240" b="-7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</a:t>
                          </a:r>
                          <a:r>
                            <a:rPr lang="vi-VN" sz="2800" dirty="0" smtClean="0"/>
                            <a:t>   </a:t>
                          </a:r>
                          <a:r>
                            <a:rPr lang="vi-VN" sz="2800" dirty="0"/>
                            <a:t>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5572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87" t="-390110" r="-98240" b="-6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dirty="0" smtClean="0"/>
                            <a:t>  </a:t>
                          </a:r>
                          <a:r>
                            <a:rPr lang="vi-VN" sz="2800" baseline="0" dirty="0" smtClean="0"/>
                            <a:t> </a:t>
                          </a:r>
                          <a:r>
                            <a:rPr lang="vi-VN" sz="2800" dirty="0" smtClean="0"/>
                            <a:t>: </a:t>
                          </a:r>
                          <a:r>
                            <a:rPr lang="vi-VN" sz="2800" dirty="0"/>
                            <a:t>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5572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87" t="-484783" r="-98240" b="-5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</a:t>
                          </a:r>
                          <a:r>
                            <a:rPr lang="vi-VN" sz="2800" dirty="0" smtClean="0"/>
                            <a:t>   </a:t>
                          </a:r>
                          <a:r>
                            <a:rPr lang="vi-VN" sz="2800" dirty="0"/>
                            <a:t>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5572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87" t="-591209" r="-98240" b="-4274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5572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87" t="-691209" r="-98240" b="-3274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5572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87" t="-791209" r="-98240" b="-2274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5572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87" t="-881522" r="-98240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5572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87" t="-992308" r="-98240" b="-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730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0381BD-D29A-40ED-B2B1-E94133F38F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6006" y="392282"/>
            <a:ext cx="6867568" cy="347063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A6BFAE3-118E-4721-83E0-5CFCD2AF6A78}"/>
              </a:ext>
            </a:extLst>
          </p:cNvPr>
          <p:cNvSpPr/>
          <p:nvPr/>
        </p:nvSpPr>
        <p:spPr>
          <a:xfrm>
            <a:off x="856535" y="129980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941E68-4475-4EC1-BC23-0874DA548BD0}"/>
              </a:ext>
            </a:extLst>
          </p:cNvPr>
          <p:cNvSpPr txBox="1"/>
          <p:nvPr/>
        </p:nvSpPr>
        <p:spPr>
          <a:xfrm>
            <a:off x="1293858" y="1299803"/>
            <a:ext cx="3503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Vào bữa cơm gia đình, Mai lấy đũa cho cả nhà. Mai lấy 12 chiếc đũa chia thành các đôi thì vừa đủ mỗi người 1 đôi. Hỏi gia đình Mai có mấy người?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55210-62C6-44EB-AA83-6E300278EA77}"/>
              </a:ext>
            </a:extLst>
          </p:cNvPr>
          <p:cNvSpPr txBox="1"/>
          <p:nvPr/>
        </p:nvSpPr>
        <p:spPr>
          <a:xfrm>
            <a:off x="8498931" y="356127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8D8B04-4D55-464B-95B5-23FFBCBDEFFA}"/>
              </a:ext>
            </a:extLst>
          </p:cNvPr>
          <p:cNvSpPr txBox="1"/>
          <p:nvPr/>
        </p:nvSpPr>
        <p:spPr>
          <a:xfrm>
            <a:off x="6336778" y="460374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Gia đình Mai có số người là: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070F70-9756-439E-A0D1-98836C8EC122}"/>
              </a:ext>
            </a:extLst>
          </p:cNvPr>
          <p:cNvSpPr txBox="1"/>
          <p:nvPr/>
        </p:nvSpPr>
        <p:spPr>
          <a:xfrm>
            <a:off x="6336778" y="513093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12 : 2 = 6 (người)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F65825-2D33-4DB7-8AC0-B9F8AD84D04D}"/>
              </a:ext>
            </a:extLst>
          </p:cNvPr>
          <p:cNvSpPr txBox="1"/>
          <p:nvPr/>
        </p:nvSpPr>
        <p:spPr>
          <a:xfrm>
            <a:off x="7300786" y="5650186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6 người.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98E412-E5A7-407C-9B22-5733AB7EB0D1}"/>
              </a:ext>
            </a:extLst>
          </p:cNvPr>
          <p:cNvSpPr txBox="1"/>
          <p:nvPr/>
        </p:nvSpPr>
        <p:spPr>
          <a:xfrm>
            <a:off x="6225467" y="4076562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đôi đũa có 2 chiếc đũa.</a:t>
            </a:r>
          </a:p>
        </p:txBody>
      </p:sp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BF2F9CB-CB3D-4782-8695-AEF903E6F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982C1F-D3C9-C81C-4F9A-261A3BBA53E9}"/>
              </a:ext>
            </a:extLst>
          </p:cNvPr>
          <p:cNvCxnSpPr>
            <a:cxnSpLocks/>
          </p:cNvCxnSpPr>
          <p:nvPr/>
        </p:nvCxnSpPr>
        <p:spPr>
          <a:xfrm>
            <a:off x="2743200" y="2415941"/>
            <a:ext cx="19443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6DDEF8-D1C2-6816-3499-4FB2337A3C8B}"/>
              </a:ext>
            </a:extLst>
          </p:cNvPr>
          <p:cNvCxnSpPr>
            <a:cxnSpLocks/>
          </p:cNvCxnSpPr>
          <p:nvPr/>
        </p:nvCxnSpPr>
        <p:spPr>
          <a:xfrm>
            <a:off x="2406316" y="3176336"/>
            <a:ext cx="2194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976288-920C-BD88-043A-77ECC9678AC9}"/>
              </a:ext>
            </a:extLst>
          </p:cNvPr>
          <p:cNvCxnSpPr>
            <a:cxnSpLocks/>
          </p:cNvCxnSpPr>
          <p:nvPr/>
        </p:nvCxnSpPr>
        <p:spPr>
          <a:xfrm>
            <a:off x="1399018" y="3542019"/>
            <a:ext cx="32018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800E8A2-D428-3451-DFC3-14646884B333}"/>
              </a:ext>
            </a:extLst>
          </p:cNvPr>
          <p:cNvCxnSpPr>
            <a:cxnSpLocks/>
          </p:cNvCxnSpPr>
          <p:nvPr/>
        </p:nvCxnSpPr>
        <p:spPr>
          <a:xfrm>
            <a:off x="1293857" y="3977459"/>
            <a:ext cx="10162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A92B8A1-5B72-876B-430D-1A8222785FFD}"/>
              </a:ext>
            </a:extLst>
          </p:cNvPr>
          <p:cNvSpPr txBox="1"/>
          <p:nvPr/>
        </p:nvSpPr>
        <p:spPr>
          <a:xfrm>
            <a:off x="1849044" y="4133056"/>
            <a:ext cx="170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Tóm tắt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28540D-4484-8E8F-DEEC-5998E7A80F2C}"/>
              </a:ext>
            </a:extLst>
          </p:cNvPr>
          <p:cNvSpPr txBox="1"/>
          <p:nvPr/>
        </p:nvSpPr>
        <p:spPr>
          <a:xfrm>
            <a:off x="1074112" y="4737853"/>
            <a:ext cx="421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Mai lấy:  12 chiếc đũa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E3DFE4-5EC3-F6A2-A394-246BEA2C5015}"/>
              </a:ext>
            </a:extLst>
          </p:cNvPr>
          <p:cNvSpPr txBox="1"/>
          <p:nvPr/>
        </p:nvSpPr>
        <p:spPr>
          <a:xfrm>
            <a:off x="455555" y="5082686"/>
            <a:ext cx="456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Mỗi người:    1 đôi đũa  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BA233A-C046-DF70-CAD1-594BF9DF6834}"/>
              </a:ext>
            </a:extLst>
          </p:cNvPr>
          <p:cNvSpPr txBox="1"/>
          <p:nvPr/>
        </p:nvSpPr>
        <p:spPr>
          <a:xfrm>
            <a:off x="0" y="5498246"/>
            <a:ext cx="5065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Gia đình </a:t>
            </a:r>
            <a:r>
              <a:rPr lang="vi-VN" sz="2800" dirty="0">
                <a:solidFill>
                  <a:srgbClr val="0070C0"/>
                </a:solidFill>
              </a:rPr>
              <a:t>Mai:  … người?</a:t>
            </a:r>
          </a:p>
        </p:txBody>
      </p:sp>
      <p:sp>
        <p:nvSpPr>
          <p:cNvPr id="26" name="AutoShape 2" descr="Hình ảnh được tạo ra">
            <a:extLst>
              <a:ext uri="{FF2B5EF4-FFF2-40B4-BE49-F238E27FC236}">
                <a16:creationId xmlns:a16="http://schemas.microsoft.com/office/drawing/2014/main" id="{CCE0B772-F4CA-81D9-16AA-EA06752453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03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  <p:bldP spid="10" grpId="0"/>
      <p:bldP spid="1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229302" y="4845317"/>
            <a:ext cx="1234137" cy="1184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781882" y="685800"/>
            <a:ext cx="1234137" cy="118477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81661" y="937832"/>
            <a:ext cx="7828679" cy="4982338"/>
            <a:chOff x="0" y="0"/>
            <a:chExt cx="3976518" cy="2530741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CDB4DB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392419" y="1071962"/>
            <a:ext cx="7407163" cy="4714076"/>
            <a:chOff x="0" y="0"/>
            <a:chExt cx="3976518" cy="2530741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E8F4F8"/>
            </a:solid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80120">
            <a:off x="1781882" y="4398216"/>
            <a:ext cx="1699799" cy="177398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881868" y="715474"/>
            <a:ext cx="964501" cy="14776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58185A-126C-5FFD-3564-65859CC6D7B3}"/>
              </a:ext>
            </a:extLst>
          </p:cNvPr>
          <p:cNvSpPr txBox="1"/>
          <p:nvPr/>
        </p:nvSpPr>
        <p:spPr>
          <a:xfrm>
            <a:off x="2545610" y="3090446"/>
            <a:ext cx="709317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 spc="56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  <a:endParaRPr lang="en-US" sz="4400" b="1" spc="5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9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</TotalTime>
  <Words>595</Words>
  <Application>Microsoft Office PowerPoint</Application>
  <PresentationFormat>Widescreen</PresentationFormat>
  <Paragraphs>118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.VnTime</vt:lpstr>
      <vt:lpstr>Arial</vt:lpstr>
      <vt:lpstr>Calibri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Hoài Thu Trương</cp:lastModifiedBy>
  <cp:revision>179</cp:revision>
  <dcterms:created xsi:type="dcterms:W3CDTF">2021-06-02T01:34:28Z</dcterms:created>
  <dcterms:modified xsi:type="dcterms:W3CDTF">2025-10-22T06:43:54Z</dcterms:modified>
</cp:coreProperties>
</file>