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205" y="160805"/>
            <a:ext cx="737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52" y="59172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2025-2026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of a book with a couple of children&#10;&#10;AI-generated content may be incorrect.">
            <a:extLst>
              <a:ext uri="{FF2B5EF4-FFF2-40B4-BE49-F238E27FC236}">
                <a16:creationId xmlns:a16="http://schemas.microsoft.com/office/drawing/2014/main" id="{D0D0E55B-85FF-F070-701E-24EC6B471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1" y="807137"/>
            <a:ext cx="908935" cy="9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695</Words>
  <Application>Microsoft Office PowerPoint</Application>
  <PresentationFormat>Widescreen</PresentationFormat>
  <Paragraphs>86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This PC</cp:lastModifiedBy>
  <cp:revision>128</cp:revision>
  <dcterms:created xsi:type="dcterms:W3CDTF">2019-09-24T13:19:10Z</dcterms:created>
  <dcterms:modified xsi:type="dcterms:W3CDTF">2025-09-21T14:06:53Z</dcterms:modified>
</cp:coreProperties>
</file>