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59" r:id="rId2"/>
    <p:sldId id="335" r:id="rId3"/>
    <p:sldId id="339" r:id="rId4"/>
    <p:sldId id="340" r:id="rId5"/>
    <p:sldId id="342" r:id="rId6"/>
    <p:sldId id="343" r:id="rId7"/>
    <p:sldId id="344" r:id="rId8"/>
    <p:sldId id="345" r:id="rId9"/>
    <p:sldId id="346" r:id="rId10"/>
    <p:sldId id="347" r:id="rId11"/>
  </p:sldIdLst>
  <p:sldSz cx="9144000" cy="5143500" type="screen16x9"/>
  <p:notesSz cx="6858000" cy="9144000"/>
  <p:custDataLst>
    <p:tags r:id="rId1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99FF66"/>
    <a:srgbClr val="FF3399"/>
    <a:srgbClr val="FF9900"/>
    <a:srgbClr val="99FF33"/>
    <a:srgbClr val="FFFF66"/>
    <a:srgbClr val="FFFF00"/>
    <a:srgbClr val="C0C0C0"/>
    <a:srgbClr val="FFFFFF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39" autoAdjust="0"/>
    <p:restoredTop sz="94660"/>
  </p:normalViewPr>
  <p:slideViewPr>
    <p:cSldViewPr>
      <p:cViewPr varScale="1">
        <p:scale>
          <a:sx n="87" d="100"/>
          <a:sy n="87" d="100"/>
        </p:scale>
        <p:origin x="912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5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4AF884-0A1D-49D4-8235-E5705843424C}" type="datetimeFigureOut">
              <a:rPr lang="en-US" smtClean="0"/>
              <a:t>9/9/2025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4DA405-E73E-4B6B-B529-B591B26091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2463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75A5ACB-C897-47C7-BFF4-1AD549D3CC3F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9281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>
            <a:spLocks/>
          </p:cNvSpPr>
          <p:nvPr/>
        </p:nvSpPr>
        <p:spPr bwMode="auto">
          <a:xfrm>
            <a:off x="285750" y="2102644"/>
            <a:ext cx="1588" cy="2276475"/>
          </a:xfrm>
          <a:custGeom>
            <a:avLst/>
            <a:gdLst>
              <a:gd name="T0" fmla="*/ 0 w 1588"/>
              <a:gd name="T1" fmla="*/ 0 h 1912"/>
              <a:gd name="T2" fmla="*/ 0 w 1588"/>
              <a:gd name="T3" fmla="*/ 15120938 h 1912"/>
              <a:gd name="T4" fmla="*/ 0 w 1588"/>
              <a:gd name="T5" fmla="*/ 15120938 h 1912"/>
              <a:gd name="T6" fmla="*/ 0 w 1588"/>
              <a:gd name="T7" fmla="*/ 151209375 h 1912"/>
              <a:gd name="T8" fmla="*/ 0 w 1588"/>
              <a:gd name="T9" fmla="*/ 2147483646 h 1912"/>
              <a:gd name="T10" fmla="*/ 0 w 1588"/>
              <a:gd name="T11" fmla="*/ 2147483646 h 1912"/>
              <a:gd name="T12" fmla="*/ 0 w 1588"/>
              <a:gd name="T13" fmla="*/ 0 h 1912"/>
              <a:gd name="T14" fmla="*/ 0 w 1588"/>
              <a:gd name="T15" fmla="*/ 0 h 19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88" h="1912">
                <a:moveTo>
                  <a:pt x="0" y="0"/>
                </a:move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51435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013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55650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497811"/>
            <a:ext cx="7772400" cy="1073944"/>
          </a:xfrm>
        </p:spPr>
        <p:txBody>
          <a:bodyPr anchor="b" anchorCtr="1"/>
          <a:lstStyle>
            <a:lvl1pPr algn="ctr">
              <a:defRPr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155651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fld id="{435EAE43-06C5-43E0-995D-42964982A5D9}" type="slidenum">
              <a:rPr lang="en-US" altLang="en-US" smtClean="0"/>
              <a:pPr defTabSz="51435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6028576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fld id="{240FD14F-2B98-4B30-9B0B-FCF8548104D4}" type="slidenum">
              <a:rPr lang="en-US" altLang="en-US" smtClean="0"/>
              <a:pPr defTabSz="51435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72938561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19075"/>
            <a:ext cx="2057400" cy="42957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19075"/>
            <a:ext cx="6019800" cy="429577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fld id="{801A7B01-F55B-4467-A966-E9F09CC8FC4B}" type="slidenum">
              <a:rPr lang="en-US" altLang="en-US" smtClean="0"/>
              <a:pPr defTabSz="51435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24969075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fld id="{F480DCDF-2E31-461D-B03C-87C93F971C06}" type="slidenum">
              <a:rPr lang="en-US" altLang="en-US" smtClean="0"/>
              <a:pPr defTabSz="51435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12228773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8"/>
            <a:ext cx="7886700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102"/>
            <a:ext cx="7886700" cy="1125140"/>
          </a:xfrm>
        </p:spPr>
        <p:txBody>
          <a:bodyPr/>
          <a:lstStyle>
            <a:lvl1pPr marL="0" indent="0">
              <a:buNone/>
              <a:defRPr sz="1350"/>
            </a:lvl1pPr>
            <a:lvl2pPr marL="257175" indent="0">
              <a:buNone/>
              <a:defRPr sz="1125"/>
            </a:lvl2pPr>
            <a:lvl3pPr marL="514350" indent="0">
              <a:buNone/>
              <a:defRPr sz="1013"/>
            </a:lvl3pPr>
            <a:lvl4pPr marL="771525" indent="0">
              <a:buNone/>
              <a:defRPr sz="900"/>
            </a:lvl4pPr>
            <a:lvl5pPr marL="1028700" indent="0">
              <a:buNone/>
              <a:defRPr sz="900"/>
            </a:lvl5pPr>
            <a:lvl6pPr marL="1285875" indent="0">
              <a:buNone/>
              <a:defRPr sz="900"/>
            </a:lvl6pPr>
            <a:lvl7pPr marL="1543050" indent="0">
              <a:buNone/>
              <a:defRPr sz="900"/>
            </a:lvl7pPr>
            <a:lvl8pPr marL="1800225" indent="0">
              <a:buNone/>
              <a:defRPr sz="900"/>
            </a:lvl8pPr>
            <a:lvl9pPr marL="20574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fld id="{BDBC2FEE-B78B-447F-BBBC-7AF533050A51}" type="slidenum">
              <a:rPr lang="en-US" altLang="en-US" smtClean="0"/>
              <a:pPr defTabSz="51435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58086197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28750"/>
            <a:ext cx="4038600" cy="30861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28750"/>
            <a:ext cx="4038600" cy="30861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fld id="{8E965825-D101-4308-8CC7-63823B4ED19C}" type="slidenum">
              <a:rPr lang="en-US" altLang="en-US" smtClean="0"/>
              <a:pPr defTabSz="51435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28862497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40" y="1260872"/>
            <a:ext cx="3868737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40" y="1878806"/>
            <a:ext cx="3868737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788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788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fld id="{AC27D51A-C481-4FF0-BC61-2482A6228661}" type="slidenum">
              <a:rPr lang="en-US" altLang="en-US" smtClean="0"/>
              <a:pPr defTabSz="51435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11454058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fld id="{558342AF-4660-4247-B746-5EA4C377B88A}" type="slidenum">
              <a:rPr lang="en-US" altLang="en-US" smtClean="0"/>
              <a:pPr defTabSz="51435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44375951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fld id="{90C6C445-151C-4159-89B5-C6143D2E1B0C}" type="slidenum">
              <a:rPr lang="en-US" altLang="en-US" smtClean="0"/>
              <a:pPr defTabSz="51435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19934500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42" y="342900"/>
            <a:ext cx="2949575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0574"/>
            <a:ext cx="4629150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42" y="1543050"/>
            <a:ext cx="2949575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fld id="{46D40F58-EA88-4541-9BD2-3EF32A9ED3F2}" type="slidenum">
              <a:rPr lang="en-US" altLang="en-US" smtClean="0"/>
              <a:pPr defTabSz="51435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79583902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42" y="342900"/>
            <a:ext cx="2949575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0574"/>
            <a:ext cx="4629150" cy="3655219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42" y="1543050"/>
            <a:ext cx="2949575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fld id="{4D555C38-6B4E-4262-99E0-461FBBB5346A}" type="slidenum">
              <a:rPr lang="en-US" altLang="en-US" smtClean="0"/>
              <a:pPr defTabSz="51435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22450229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19075"/>
            <a:ext cx="8229600" cy="103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28750"/>
            <a:ext cx="8229600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546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788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1546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788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1546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788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fld id="{B77BCD7B-0485-4C44-A9C9-CB5554A58B78}" type="slidenum">
              <a:rPr lang="en-US" altLang="en-US" smtClean="0"/>
              <a:pPr defTabSz="51435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3787129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2475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75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75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75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75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5pPr>
      <a:lvl6pPr marL="257175" algn="l" rtl="0" fontAlgn="base">
        <a:spcBef>
          <a:spcPct val="0"/>
        </a:spcBef>
        <a:spcAft>
          <a:spcPct val="0"/>
        </a:spcAft>
        <a:defRPr sz="2475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6pPr>
      <a:lvl7pPr marL="514350" algn="l" rtl="0" fontAlgn="base">
        <a:spcBef>
          <a:spcPct val="0"/>
        </a:spcBef>
        <a:spcAft>
          <a:spcPct val="0"/>
        </a:spcAft>
        <a:defRPr sz="2475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7pPr>
      <a:lvl8pPr marL="771525" algn="l" rtl="0" fontAlgn="base">
        <a:spcBef>
          <a:spcPct val="0"/>
        </a:spcBef>
        <a:spcAft>
          <a:spcPct val="0"/>
        </a:spcAft>
        <a:defRPr sz="2475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8pPr>
      <a:lvl9pPr marL="1028700" algn="l" rtl="0" fontAlgn="base">
        <a:spcBef>
          <a:spcPct val="0"/>
        </a:spcBef>
        <a:spcAft>
          <a:spcPct val="0"/>
        </a:spcAft>
        <a:defRPr sz="2475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9pPr>
    </p:titleStyle>
    <p:bodyStyle>
      <a:lvl1pPr marL="192881" indent="-192881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1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417910" indent="-160735" algn="l" rtl="0" eaLnBrk="0" fontAlgn="base" hangingPunct="0">
        <a:spcBef>
          <a:spcPct val="20000"/>
        </a:spcBef>
        <a:spcAft>
          <a:spcPct val="0"/>
        </a:spcAft>
        <a:buFont typeface="Tahoma" panose="020B0604030504040204" pitchFamily="34" charset="0"/>
        <a:buChar char="–"/>
        <a:defRPr sz="1575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642938" indent="-128588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135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900113" indent="-128588" algn="l" rtl="0" eaLnBrk="0" fontAlgn="base" hangingPunct="0">
        <a:spcBef>
          <a:spcPct val="20000"/>
        </a:spcBef>
        <a:spcAft>
          <a:spcPct val="0"/>
        </a:spcAft>
        <a:buFont typeface="Tahoma" panose="020B0604030504040204" pitchFamily="34" charset="0"/>
        <a:buChar char="–"/>
        <a:defRPr sz="1125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1157288" indent="-128588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v"/>
        <a:defRPr sz="1125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2.m4a"/><Relationship Id="rId7" Type="http://schemas.openxmlformats.org/officeDocument/2006/relationships/image" Target="../media/image7.png"/><Relationship Id="rId2" Type="http://schemas.microsoft.com/office/2007/relationships/media" Target="../media/media2.m4a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audio" Target="../media/media3.m4a"/><Relationship Id="rId7" Type="http://schemas.microsoft.com/office/2007/relationships/hdphoto" Target="../media/hdphoto1.wdp"/><Relationship Id="rId2" Type="http://schemas.microsoft.com/office/2007/relationships/media" Target="../media/media3.m4a"/><Relationship Id="rId1" Type="http://schemas.openxmlformats.org/officeDocument/2006/relationships/tags" Target="../tags/tag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9.png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9.png"/><Relationship Id="rId11" Type="http://schemas.openxmlformats.org/officeDocument/2006/relationships/image" Target="../media/image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microsoft.com/office/2007/relationships/hdphoto" Target="../media/hdphoto3.wdp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5.png"/><Relationship Id="rId5" Type="http://schemas.microsoft.com/office/2007/relationships/hdphoto" Target="../media/hdphoto2.wdp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jp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10" Type="http://schemas.openxmlformats.org/officeDocument/2006/relationships/image" Target="../media/image9.png"/><Relationship Id="rId4" Type="http://schemas.openxmlformats.org/officeDocument/2006/relationships/image" Target="../media/image26.jpeg"/><Relationship Id="rId9" Type="http://schemas.openxmlformats.org/officeDocument/2006/relationships/image" Target="../media/image3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TextBox 7"/>
          <p:cNvSpPr txBox="1">
            <a:spLocks noChangeArrowheads="1"/>
          </p:cNvSpPr>
          <p:nvPr/>
        </p:nvSpPr>
        <p:spPr bwMode="auto">
          <a:xfrm>
            <a:off x="1673558" y="2110085"/>
            <a:ext cx="52577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defTabSz="514350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en-US" sz="2400" b="1" dirty="0">
                <a:solidFill>
                  <a:srgbClr val="0101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7E02957-B443-4770-B0FB-62D859856596}"/>
              </a:ext>
            </a:extLst>
          </p:cNvPr>
          <p:cNvSpPr/>
          <p:nvPr/>
        </p:nvSpPr>
        <p:spPr>
          <a:xfrm>
            <a:off x="1969225" y="3088740"/>
            <a:ext cx="4666466" cy="46166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7" name="TextBox 10"/>
          <p:cNvSpPr txBox="1">
            <a:spLocks noChangeArrowheads="1"/>
          </p:cNvSpPr>
          <p:nvPr/>
        </p:nvSpPr>
        <p:spPr bwMode="auto">
          <a:xfrm>
            <a:off x="3315287" y="3746424"/>
            <a:ext cx="215069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en-US" altLang="en-US" sz="2400" b="1" dirty="0">
              <a:solidFill>
                <a:srgbClr val="0101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8" name="TextBox 11"/>
          <p:cNvSpPr txBox="1">
            <a:spLocks noChangeArrowheads="1"/>
          </p:cNvSpPr>
          <p:nvPr/>
        </p:nvSpPr>
        <p:spPr bwMode="auto">
          <a:xfrm>
            <a:off x="609600" y="2257179"/>
            <a:ext cx="8077200" cy="1852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buNone/>
            </a:pPr>
            <a:r>
              <a:rPr lang="en-US" sz="2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Lĩnh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thức</a:t>
            </a:r>
          </a:p>
          <a:p>
            <a:pPr algn="ctr">
              <a:buNone/>
            </a:pPr>
            <a:r>
              <a:rPr lang="en-US" sz="2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 động làm quen với toán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en-US" sz="2400" b="1" dirty="0" err="1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dirty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400" b="1" dirty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400" b="1" dirty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400" b="1" dirty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1:1</a:t>
            </a:r>
            <a:endParaRPr lang="en-US" sz="2000" b="1" dirty="0">
              <a:solidFill>
                <a:schemeClr val="bg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514350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en-US" altLang="en-US" sz="2400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logo of a book with two children&#10;&#10;AI-generated content may be incorrect.">
            <a:extLst>
              <a:ext uri="{FF2B5EF4-FFF2-40B4-BE49-F238E27FC236}">
                <a16:creationId xmlns:a16="http://schemas.microsoft.com/office/drawing/2014/main" id="{0DB55167-871E-ED0C-EE3D-1248F6EC4A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898084"/>
            <a:ext cx="1061333" cy="10613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D16A703-693C-B79D-45CF-00047E57DBFA}"/>
              </a:ext>
            </a:extLst>
          </p:cNvPr>
          <p:cNvSpPr txBox="1"/>
          <p:nvPr/>
        </p:nvSpPr>
        <p:spPr>
          <a:xfrm>
            <a:off x="2414052" y="85838"/>
            <a:ext cx="43049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PHƯỜNG VIỆT HƯNG</a:t>
            </a:r>
          </a:p>
          <a:p>
            <a:pPr algn="ctr"/>
            <a:r>
              <a:rPr lang="en-US" sz="1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VIỆT HƯNG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69193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1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1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6890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3184">
        <p14:reveal/>
      </p:transition>
    </mc:Choice>
    <mc:Fallback xmlns="">
      <p:transition spd="slow" advTm="13184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ẬP ĐẾ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63" y="0"/>
            <a:ext cx="913447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055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1657350"/>
            <a:ext cx="2667000" cy="2667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902" y="1657350"/>
            <a:ext cx="2667000" cy="2667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895" y="1733550"/>
            <a:ext cx="2667000" cy="2667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888" y="1726905"/>
            <a:ext cx="2667000" cy="2667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88" y="500062"/>
            <a:ext cx="2057400" cy="11572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794" y="461962"/>
            <a:ext cx="2057400" cy="11572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23862"/>
            <a:ext cx="2057400" cy="11572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500062"/>
            <a:ext cx="2057400" cy="1157288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95341800"/>
      </p:ext>
    </p:extLst>
  </p:cSld>
  <p:clrMapOvr>
    <a:masterClrMapping/>
  </p:clrMapOvr>
  <p:transition spd="slow" advTm="38328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25" b="9725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650" y="1962150"/>
            <a:ext cx="2667000" cy="2667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25" b="9725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962150"/>
            <a:ext cx="2667000" cy="2667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25" b="9725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915" y="2033920"/>
            <a:ext cx="2667000" cy="2667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25" b="9725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996263"/>
            <a:ext cx="2667000" cy="2667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04" y="517230"/>
            <a:ext cx="1552575" cy="15525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331" y="481345"/>
            <a:ext cx="1552575" cy="15525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437" y="379892"/>
            <a:ext cx="1552575" cy="15525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812" y="359070"/>
            <a:ext cx="1552575" cy="1552575"/>
          </a:xfrm>
          <a:prstGeom prst="rect">
            <a:avLst/>
          </a:prstGeom>
        </p:spPr>
      </p:pic>
      <p:pic>
        <p:nvPicPr>
          <p:cNvPr id="16" name="Audio 1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4324350"/>
            <a:ext cx="708422" cy="6667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3326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36501">
        <p14:honeycomb/>
      </p:transition>
    </mc:Choice>
    <mc:Fallback xmlns="">
      <p:transition spd="slow" advTm="3650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3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6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0200" y="1428750"/>
            <a:ext cx="5943600" cy="646331"/>
          </a:xfrm>
          <a:prstGeom prst="rect">
            <a:avLst/>
          </a:prstGeom>
          <a:noFill/>
        </p:spPr>
        <p:txBody>
          <a:bodyPr wrap="square" rtlCol="0">
            <a:prstTxWarp prst="textStop">
              <a:avLst/>
            </a:prstTxWarp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Ai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758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8157">
        <p14:prism/>
      </p:transition>
    </mc:Choice>
    <mc:Fallback xmlns="">
      <p:transition spd="slow" advTm="381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1371600" y="57150"/>
            <a:ext cx="5791200" cy="6096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1:1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108" y="864560"/>
            <a:ext cx="882835" cy="15811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378" y="670737"/>
            <a:ext cx="1809750" cy="1809750"/>
          </a:xfrm>
          <a:prstGeom prst="rect">
            <a:avLst/>
          </a:prstGeom>
        </p:spPr>
      </p:pic>
      <p:sp>
        <p:nvSpPr>
          <p:cNvPr id="5" name="Minus 4"/>
          <p:cNvSpPr/>
          <p:nvPr/>
        </p:nvSpPr>
        <p:spPr bwMode="auto">
          <a:xfrm>
            <a:off x="1200150" y="1339259"/>
            <a:ext cx="914400" cy="914400"/>
          </a:xfrm>
          <a:prstGeom prst="mathMinus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750260"/>
            <a:ext cx="1809750" cy="18097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382" y="802979"/>
            <a:ext cx="882835" cy="1581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7231" y="802979"/>
            <a:ext cx="882835" cy="1581150"/>
          </a:xfrm>
          <a:prstGeom prst="rect">
            <a:avLst/>
          </a:prstGeom>
        </p:spPr>
      </p:pic>
      <p:sp>
        <p:nvSpPr>
          <p:cNvPr id="9" name="Minus 8"/>
          <p:cNvSpPr/>
          <p:nvPr/>
        </p:nvSpPr>
        <p:spPr bwMode="auto">
          <a:xfrm>
            <a:off x="5822764" y="1197935"/>
            <a:ext cx="914400" cy="914400"/>
          </a:xfrm>
          <a:prstGeom prst="mathMinus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97" y="2992843"/>
            <a:ext cx="1809750" cy="18097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713" y="2958066"/>
            <a:ext cx="1809750" cy="1809750"/>
          </a:xfrm>
          <a:prstGeom prst="rect">
            <a:avLst/>
          </a:prstGeom>
        </p:spPr>
      </p:pic>
      <p:sp>
        <p:nvSpPr>
          <p:cNvPr id="12" name="Minus 11"/>
          <p:cNvSpPr/>
          <p:nvPr/>
        </p:nvSpPr>
        <p:spPr bwMode="auto">
          <a:xfrm>
            <a:off x="3052263" y="3413605"/>
            <a:ext cx="914400" cy="914400"/>
          </a:xfrm>
          <a:prstGeom prst="mathMinus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300" y="3072366"/>
            <a:ext cx="882835" cy="158115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562600" y="2724150"/>
            <a:ext cx="31274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1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- 1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1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- 2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2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- 1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15503" y="41324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362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6776">
        <p:cut/>
      </p:transition>
    </mc:Choice>
    <mc:Fallback xmlns="">
      <p:transition advTm="16776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381000" y="285750"/>
            <a:ext cx="8458200" cy="5334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Sếp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1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kumimoji="0" lang="en-US" sz="24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kumimoji="0" lang="en-US" sz="24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24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kumimoji="0" lang="en-US" sz="24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kumimoji="0" lang="en-US" sz="24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86" y="3028950"/>
            <a:ext cx="1524000" cy="1524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352550"/>
            <a:ext cx="1524000" cy="1524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670" y="1352550"/>
            <a:ext cx="1524000" cy="1524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1352550"/>
            <a:ext cx="1524000" cy="1524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670" y="3028950"/>
            <a:ext cx="1524000" cy="152400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 bwMode="auto">
          <a:xfrm>
            <a:off x="6096000" y="1014635"/>
            <a:ext cx="990600" cy="10668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5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" name="Rounded Rectangle 9"/>
          <p:cNvSpPr/>
          <p:nvPr/>
        </p:nvSpPr>
        <p:spPr bwMode="auto">
          <a:xfrm>
            <a:off x="6096000" y="2363086"/>
            <a:ext cx="990600" cy="10668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5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484" y="872200"/>
            <a:ext cx="1398515" cy="13985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3430" y="2244356"/>
            <a:ext cx="1414130" cy="141413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930" y="2215116"/>
            <a:ext cx="1443370" cy="144337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448" y="3716966"/>
            <a:ext cx="1345464" cy="134546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371" y="3625372"/>
            <a:ext cx="1405270" cy="140527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300" y="3687726"/>
            <a:ext cx="1405270" cy="1405270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 bwMode="auto">
          <a:xfrm>
            <a:off x="6088026" y="3832594"/>
            <a:ext cx="990600" cy="10668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5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kumimoji="0" lang="en-US" sz="5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Audio 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718364"/>
      </p:ext>
    </p:extLst>
  </p:cSld>
  <p:clrMapOvr>
    <a:masterClrMapping/>
  </p:clrMapOvr>
  <p:transition spd="slow" advTm="29785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381000" y="285750"/>
            <a:ext cx="8458200" cy="5334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1:1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24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2" b="89949" l="852" r="976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800350"/>
            <a:ext cx="1981200" cy="1981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2" b="89949" l="852" r="976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2852184"/>
            <a:ext cx="1981200" cy="1981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2" b="89949" l="852" r="976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851" y="2852184"/>
            <a:ext cx="1981200" cy="1981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84" b="89921" l="0" r="968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" y="1352550"/>
            <a:ext cx="1737360" cy="17373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84" b="89921" l="0" r="968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560" y="1496887"/>
            <a:ext cx="1737360" cy="17373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84" b="89921" l="0" r="968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504950"/>
            <a:ext cx="1737360" cy="173736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011109" y="2235850"/>
            <a:ext cx="17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Sai</a:t>
            </a:r>
          </a:p>
        </p:txBody>
      </p:sp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44005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287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8463">
        <p:cut/>
      </p:transition>
    </mc:Choice>
    <mc:Fallback xmlns="">
      <p:transition advTm="18463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381000" y="285750"/>
            <a:ext cx="8458200" cy="8382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1:1?</a:t>
            </a:r>
            <a:endParaRPr kumimoji="0" lang="en-US" sz="24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058" y="1134702"/>
            <a:ext cx="1338015" cy="13380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600" y="1305104"/>
            <a:ext cx="1589167" cy="11237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183" y="2363843"/>
            <a:ext cx="1524000" cy="1524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702" y="2472717"/>
            <a:ext cx="1122728" cy="13062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474" y="3873352"/>
            <a:ext cx="1295400" cy="1295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874" y="3793553"/>
            <a:ext cx="1290828" cy="1290828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98320" y="728684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Ghép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đôi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647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8392">
        <p:cut/>
      </p:transition>
    </mc:Choice>
    <mc:Fallback xmlns="">
      <p:transition advTm="8392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giáo án elearning"/>
  <p:tag name="ISPRING_FIRST_PUBLISH" val="1"/>
  <p:tag name="ISPRING_RESOURCE_FOLDER" val="C:\Users\Thanh Laptop\Desktop\giáo án elearning\"/>
  <p:tag name="ISPRING_PRESENTATION_PATH" val="C:\Users\Thanh Laptop\Desktop\giáo án elearning.pptx"/>
  <p:tag name="ISPRING_PROJECT_VERSION" val="9"/>
  <p:tag name="ISPRING_PROJECT_FOLDER_UPDATED" val="1"/>
  <p:tag name="ISPRING_SCREEN_RECS_UPDATED" val="C:\Users\Thanh Laptop\Desktop\giáo án elearning\"/>
  <p:tag name="ISPRING_PRESENTATION_INFO_2" val="&lt;?xml version=&quot;1.0&quot; encoding=&quot;UTF-8&quot; standalone=&quot;no&quot; ?&gt;&#10;&lt;presentation2&gt;&#10;&#10;  &lt;slides&gt;&#10;    &lt;slide id=&quot;{2212F8B4-37C3-4700-8403-08A3C0822CBC}&quot; pptId=&quot;259&quot;/&gt;&#10;    &lt;slide id=&quot;{A26BAE2B-20FF-4BDC-9278-FD1068D7B386}&quot; pptId=&quot;256&quot;/&gt;&#10;    &lt;slide id=&quot;{D34A6805-A702-4926-81E0-2A8F90BB2F5D}&quot; pptId=&quot;284&quot;/&gt;&#10;    &lt;slide id=&quot;{9104EEF9-249A-4941-A464-D316AEB271ED}&quot; pptId=&quot;262&quot;/&gt;&#10;    &lt;slide id=&quot;{E82AD679-993B-4EF3-B617-4CCBCBC700BC}&quot; pptId=&quot;263&quot;/&gt;&#10;    &lt;slide id=&quot;{B1B1C59E-160C-4F0D-8F55-617B1A7C7A2A}&quot; pptId=&quot;264&quot;/&gt;&#10;    &lt;slide id=&quot;{694616F9-5888-4107-B564-9E07128D8BCE}&quot; pptId=&quot;266&quot;/&gt;&#10;    &lt;slide id=&quot;{8A326DA4-41DD-4A63-BAD7-01CDDC245E2E}&quot; pptId=&quot;265&quot;/&gt;&#10;    &lt;slide id=&quot;{D217D184-591E-4CBF-91CC-5515F8C7BEC6}&quot; pptId=&quot;270&quot;/&gt;&#10;    &lt;slide id=&quot;{166EE637-E4CC-4C29-8C23-5780529C39BD}&quot; pptId=&quot;271&quot;/&gt;&#10;    &lt;slide id=&quot;{64E7E4AD-6A7A-4412-A393-C7C63DDCABDA}&quot; pptId=&quot;272&quot;/&gt;&#10;    &lt;slide id=&quot;{C3546919-1119-4FA0-9B4F-BAE84FBB6430}&quot; pptId=&quot;275&quot;/&gt;&#10;    &lt;slide id=&quot;{52F20463-D4AF-45BF-B571-DDA29E644983}&quot; pptId=&quot;273&quot;/&gt;&#10;    &lt;slide id=&quot;{AA94C619-FD1D-4542-9382-FC59B5F88B1B}&quot; pptId=&quot;274&quot;/&gt;&#10;    &lt;slide id=&quot;{4C9E2DE4-471C-4969-B834-7A8D4A8D672B}&quot; pptId=&quot;276&quot;/&gt;&#10;    &lt;slide id=&quot;{02DBCA3F-E665-409D-9AFA-D09B806C9DF4}&quot; pptId=&quot;278&quot;/&gt;&#10;    &lt;slide id=&quot;{C9A5391C-8BCA-4D07-81C2-50BF614D98C1}&quot; pptId=&quot;279&quot;/&gt;&#10;    &lt;slide id=&quot;{201076DC-CA83-4577-80E8-54FB463DD175}&quot; pptId=&quot;277&quot;/&gt;&#10;    &lt;slide id=&quot;{94875D6F-E196-49EB-B1CD-06C0DE9CF43F}&quot; pptId=&quot;280&quot;/&gt;&#10;    &lt;slide id=&quot;{4316D564-1AE7-4A54-BA1A-D30828AF8890}&quot; pptId=&quot;281&quot;/&gt;&#10;    &lt;slide id=&quot;{FF945D6E-1B9B-470D-8B3C-3C5948F59AC9}&quot; pptId=&quot;282&quot;/&gt;&#10;    &lt;slide id=&quot;{072FB40E-CEB9-4F12-ABFA-FBC51F0E145D}&quot; pptId=&quot;283&quot;/&gt;&#10;    &lt;slide id=&quot;{D491F5E7-4BB8-479E-A9CD-A6EACADA4F0D}&quot; pptId=&quot;286&quot;/&gt;&#10;    &lt;slide id=&quot;{903EAC11-965F-4EFA-8665-C987522EF46D}&quot; pptId=&quot;285&quot;/&gt;&#10;    &lt;slide id=&quot;{3B4DF686-7EA9-4D8F-9561-3EF4BC0A0E79}&quot; pptId=&quot;287&quot;/&gt;&#10;  &lt;/slides&gt;&#10;&#10;  &lt;narration&gt;&#10;    &lt;audioTracks&gt;&#10;      &lt;audioTrack muted=&quot;false&quot; name=&quot;Âm thanh 1&quot; resource=&quot;21837462&quot; slideId=&quot;{2212F8B4-37C3-4700-8403-08A3C0822CBC}&quot; startTime=&quot;0&quot; volume=&quot;1&quot;&gt;&#10;        &lt;audio channels=&quot;1&quot; format=&quot;s16&quot; sampleRate=&quot;44100&quot;/&gt;&#10;      &lt;/audioTrack&gt;&#10;    &lt;/audioTracks&gt;&#10;    &lt;videoTracks/&gt;&#10;  &lt;/narration&gt;&#10;&#10;&lt;/presentation2&gt;&#10;"/>
  <p:tag name="ISPRING_UUID" val="{C669C55F-5316-4C91-8238-36156FE5AD56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GENSWF_SLIDE_TITLE" val="Giới thiệu"/>
  <p:tag name="ISPRING_PRESENTER_ID" val="{9FBFDD98-682B-491C-89F5-9AB52BCA8EA9}"/>
  <p:tag name="GENSWF_ADVANCE_TIME" val="231.837"/>
  <p:tag name="ISPRING_SLIDE_ID_2" val="{2212F8B4-37C3-4700-8403-08A3C0822CBC}"/>
  <p:tag name="TIMING" val="|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1.2|1.3|1.4|8.7|2.4|2.8|2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|10.4|2.2|3.5|2.8"/>
</p:tagLst>
</file>

<file path=ppt/theme/theme1.xml><?xml version="1.0" encoding="utf-8"?>
<a:theme xmlns:a="http://schemas.openxmlformats.org/drawingml/2006/main" name="Ocean">
  <a:themeElements>
    <a:clrScheme name="Ocean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Ocea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lnDef>
  </a:objectDefaults>
  <a:extraClrSchemeLst>
    <a:extraClrScheme>
      <a:clrScheme name="Ocean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4607</TotalTime>
  <Words>143</Words>
  <Application>Microsoft Office PowerPoint</Application>
  <PresentationFormat>On-screen Show (16:9)</PresentationFormat>
  <Paragraphs>22</Paragraphs>
  <Slides>10</Slides>
  <Notes>1</Notes>
  <HiddenSlides>0</HiddenSlides>
  <MMClips>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Tahoma</vt:lpstr>
      <vt:lpstr>Times New Roman</vt:lpstr>
      <vt:lpstr>Wingdings</vt:lpstr>
      <vt:lpstr>Ocean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giáo án elearning</dc:title>
  <dc:creator>Thanh Laptop</dc:creator>
  <cp:lastModifiedBy>Administrator</cp:lastModifiedBy>
  <cp:revision>296</cp:revision>
  <dcterms:created xsi:type="dcterms:W3CDTF">2021-09-27T00:31:00Z</dcterms:created>
  <dcterms:modified xsi:type="dcterms:W3CDTF">2025-09-09T09:07:52Z</dcterms:modified>
</cp:coreProperties>
</file>