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73" autoAdjust="0"/>
  </p:normalViewPr>
  <p:slideViewPr>
    <p:cSldViewPr snapToGrid="0">
      <p:cViewPr>
        <p:scale>
          <a:sx n="72" d="100"/>
          <a:sy n="72" d="100"/>
        </p:scale>
        <p:origin x="-636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64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3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4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19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6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9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8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A9E67-C08D-47FB-A746-9780267965D6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BBBD9-163C-4287-943F-4EEBD0DA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3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3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9682" y="493836"/>
            <a:ext cx="423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MẦM NON VIỆT HƯNG</a:t>
            </a:r>
            <a:endParaRPr lang="en-US" sz="2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1356" y="2737416"/>
            <a:ext cx="93692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    LĨNH </a:t>
            </a:r>
            <a:r>
              <a:rPr lang="en-US" sz="4000" b="1" dirty="0" smtClean="0"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VỰC PHÁT TRIỂN </a:t>
            </a:r>
            <a:r>
              <a:rPr lang="en-US" sz="4000" b="1" smtClean="0"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NHẬN THỨC</a:t>
            </a:r>
            <a:endParaRPr lang="en-US" sz="4000" dirty="0"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n-US" sz="4400" b="1" smtClean="0"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SỰ </a:t>
            </a:r>
            <a:r>
              <a:rPr lang="en-US" sz="4400" b="1" dirty="0"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KỲ DIỆU CỦA </a:t>
            </a:r>
            <a:r>
              <a:rPr lang="en-US" sz="4400" b="1"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LÁ </a:t>
            </a:r>
            <a:r>
              <a:rPr lang="en-US" sz="4400" b="1" smtClean="0"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CÂY</a:t>
            </a:r>
          </a:p>
          <a:p>
            <a:pPr algn="ctr"/>
            <a:endParaRPr lang="en-US" sz="2400" b="1" dirty="0"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600" smtClean="0"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Lớp MGN B1</a:t>
            </a:r>
            <a:endParaRPr lang="en-US" sz="360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542397" y="1112857"/>
            <a:ext cx="1107207" cy="1107207"/>
          </a:xfrm>
          <a:custGeom>
            <a:avLst/>
            <a:gdLst/>
            <a:ahLst/>
            <a:cxnLst/>
            <a:rect l="l" t="t" r="r" b="b"/>
            <a:pathLst>
              <a:path w="1107207" h="1107207">
                <a:moveTo>
                  <a:pt x="0" y="0"/>
                </a:moveTo>
                <a:lnTo>
                  <a:pt x="1107206" y="0"/>
                </a:lnTo>
                <a:lnTo>
                  <a:pt x="1107206" y="1107207"/>
                </a:lnTo>
                <a:lnTo>
                  <a:pt x="0" y="110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4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182"/>
            <a:ext cx="12192000" cy="7744691"/>
          </a:xfrm>
        </p:spPr>
      </p:pic>
    </p:spTree>
    <p:extLst>
      <p:ext uri="{BB962C8B-B14F-4D97-AF65-F5344CB8AC3E}">
        <p14:creationId xmlns:p14="http://schemas.microsoft.com/office/powerpoint/2010/main" val="17002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824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9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749" y="-30780"/>
            <a:ext cx="12473497" cy="6919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1927" y="2842643"/>
            <a:ext cx="83265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37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212"/>
            <a:ext cx="12192000" cy="6905212"/>
          </a:xfrm>
        </p:spPr>
      </p:pic>
      <p:sp>
        <p:nvSpPr>
          <p:cNvPr id="6" name="Rectangle 5"/>
          <p:cNvSpPr/>
          <p:nvPr/>
        </p:nvSpPr>
        <p:spPr>
          <a:xfrm>
            <a:off x="9176987" y="6043045"/>
            <a:ext cx="21768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bóng</a:t>
            </a:r>
            <a:r>
              <a:rPr lang="en-US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mát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1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166"/>
          </a:xfrm>
        </p:spPr>
      </p:pic>
    </p:spTree>
    <p:extLst>
      <p:ext uri="{BB962C8B-B14F-4D97-AF65-F5344CB8AC3E}">
        <p14:creationId xmlns:p14="http://schemas.microsoft.com/office/powerpoint/2010/main" val="20619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6057"/>
          </a:xfrm>
        </p:spPr>
      </p:pic>
    </p:spTree>
    <p:extLst>
      <p:ext uri="{BB962C8B-B14F-4D97-AF65-F5344CB8AC3E}">
        <p14:creationId xmlns:p14="http://schemas.microsoft.com/office/powerpoint/2010/main" val="32483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83039"/>
          </a:xfrm>
        </p:spPr>
      </p:pic>
    </p:spTree>
    <p:extLst>
      <p:ext uri="{BB962C8B-B14F-4D97-AF65-F5344CB8AC3E}">
        <p14:creationId xmlns:p14="http://schemas.microsoft.com/office/powerpoint/2010/main" val="1563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05485"/>
          </a:xfrm>
        </p:spPr>
      </p:pic>
    </p:spTree>
    <p:extLst>
      <p:ext uri="{BB962C8B-B14F-4D97-AF65-F5344CB8AC3E}">
        <p14:creationId xmlns:p14="http://schemas.microsoft.com/office/powerpoint/2010/main" val="1816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0872"/>
          </a:xfrm>
        </p:spPr>
      </p:pic>
      <p:sp>
        <p:nvSpPr>
          <p:cNvPr id="5" name="Rectangle 4"/>
          <p:cNvSpPr/>
          <p:nvPr/>
        </p:nvSpPr>
        <p:spPr>
          <a:xfrm>
            <a:off x="3879843" y="5779807"/>
            <a:ext cx="4016677" cy="769441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cung</a:t>
            </a:r>
            <a:r>
              <a:rPr 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cấp</a:t>
            </a:r>
            <a:r>
              <a:rPr 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oxi</a:t>
            </a:r>
            <a:endParaRPr lang="en-US" sz="4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323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696" cy="6858001"/>
          </a:xfrm>
        </p:spPr>
      </p:pic>
    </p:spTree>
    <p:extLst>
      <p:ext uri="{BB962C8B-B14F-4D97-AF65-F5344CB8AC3E}">
        <p14:creationId xmlns:p14="http://schemas.microsoft.com/office/powerpoint/2010/main" val="28742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4944"/>
            <a:ext cx="12193057" cy="6828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75850" y="2040869"/>
            <a:ext cx="76402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Cô</a:t>
            </a:r>
            <a:r>
              <a:rPr lang="en-US" sz="5400" b="1" cap="none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</a:t>
            </a:r>
            <a:r>
              <a:rPr lang="en-US" sz="5400" b="1" cap="none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trẻ</a:t>
            </a:r>
            <a:r>
              <a:rPr lang="en-US" sz="5400" b="1" cap="none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vận</a:t>
            </a:r>
            <a:r>
              <a:rPr lang="en-US" sz="5400" b="1" cap="none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động</a:t>
            </a:r>
            <a:r>
              <a:rPr lang="en-US" sz="5400" b="1" cap="none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bài</a:t>
            </a:r>
            <a:endParaRPr lang="en-US" sz="5400" b="1" cap="none" spc="50" dirty="0" smtClean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cap="none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“ The </a:t>
            </a:r>
            <a:r>
              <a:rPr lang="en-US" sz="5400" b="1" cap="none" spc="50" dirty="0" err="1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leveas</a:t>
            </a:r>
            <a:r>
              <a:rPr lang="en-US" sz="5400" b="1" cap="none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on </a:t>
            </a:r>
            <a:r>
              <a:rPr lang="en-US" sz="5400" b="1" cap="none" spc="5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</a:t>
            </a:r>
            <a:r>
              <a:rPr lang="en-US" sz="5400" b="1" cap="none" spc="5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tree”</a:t>
            </a:r>
            <a:endParaRPr lang="en-US" sz="54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74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68991" y="2967334"/>
            <a:ext cx="66540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 err="1" smtClean="0">
                <a:ln/>
                <a:effectLst/>
              </a:rPr>
              <a:t>Thử</a:t>
            </a:r>
            <a:r>
              <a:rPr lang="en-US" sz="7200" b="1" cap="none" spc="0" dirty="0" smtClean="0">
                <a:ln/>
                <a:effectLst/>
              </a:rPr>
              <a:t> </a:t>
            </a:r>
            <a:r>
              <a:rPr lang="en-US" sz="7200" b="1" cap="none" spc="0" dirty="0" err="1" smtClean="0">
                <a:ln/>
                <a:effectLst/>
              </a:rPr>
              <a:t>tài</a:t>
            </a:r>
            <a:r>
              <a:rPr lang="en-US" sz="7200" b="1" cap="none" spc="0" dirty="0" smtClean="0">
                <a:ln/>
                <a:effectLst/>
              </a:rPr>
              <a:t> </a:t>
            </a:r>
            <a:r>
              <a:rPr lang="en-US" sz="7200" b="1" cap="none" spc="0" dirty="0" err="1" smtClean="0">
                <a:ln/>
                <a:effectLst/>
              </a:rPr>
              <a:t>của</a:t>
            </a:r>
            <a:r>
              <a:rPr lang="en-US" sz="7200" b="1" cap="none" spc="0" dirty="0" smtClean="0">
                <a:ln/>
                <a:effectLst/>
              </a:rPr>
              <a:t> </a:t>
            </a:r>
            <a:r>
              <a:rPr lang="en-US" sz="7200" b="1" cap="none" spc="0" dirty="0" err="1" smtClean="0">
                <a:ln/>
                <a:effectLst/>
              </a:rPr>
              <a:t>bé</a:t>
            </a:r>
            <a:endParaRPr lang="en-US" sz="7200" b="1" cap="none" spc="0" dirty="0">
              <a:ln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19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333"/>
            <a:ext cx="12192000" cy="688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7320" y="2246968"/>
            <a:ext cx="90361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Khám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phá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đặc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điểm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bên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ngoài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chiếc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lá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693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2104" y="2505670"/>
            <a:ext cx="5267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Sự</a:t>
            </a:r>
            <a:r>
              <a:rPr lang="en-US" sz="540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Thay</a:t>
            </a:r>
            <a:r>
              <a:rPr lang="en-US" sz="540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đổi</a:t>
            </a:r>
            <a:r>
              <a:rPr lang="en-US" sz="540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của</a:t>
            </a:r>
            <a:r>
              <a:rPr lang="en-US" sz="540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lá</a:t>
            </a:r>
            <a:endParaRPr lang="en-US" sz="5400" b="0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53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45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8074" y="2272145"/>
            <a:ext cx="82573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7200" b="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7200" b="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7200" b="0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0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7200" b="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2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11" y="0"/>
            <a:ext cx="12470821" cy="6921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78227" y="2842643"/>
            <a:ext cx="50441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9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9532"/>
          </a:xfrm>
        </p:spPr>
      </p:pic>
    </p:spTree>
    <p:extLst>
      <p:ext uri="{BB962C8B-B14F-4D97-AF65-F5344CB8AC3E}">
        <p14:creationId xmlns:p14="http://schemas.microsoft.com/office/powerpoint/2010/main" val="16314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749" y="-30780"/>
            <a:ext cx="12473497" cy="6919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1927" y="2842643"/>
            <a:ext cx="83265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8"/>
            <a:ext cx="12191999" cy="6840725"/>
          </a:xfrm>
        </p:spPr>
      </p:pic>
    </p:spTree>
    <p:extLst>
      <p:ext uri="{BB962C8B-B14F-4D97-AF65-F5344CB8AC3E}">
        <p14:creationId xmlns:p14="http://schemas.microsoft.com/office/powerpoint/2010/main" val="14151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66</Words>
  <Application>Microsoft Office PowerPoint</Application>
  <PresentationFormat>Custom</PresentationFormat>
  <Paragraphs>18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13</cp:revision>
  <dcterms:created xsi:type="dcterms:W3CDTF">2020-10-28T08:28:49Z</dcterms:created>
  <dcterms:modified xsi:type="dcterms:W3CDTF">2025-09-30T09:47:46Z</dcterms:modified>
</cp:coreProperties>
</file>