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5" r:id="rId3"/>
    <p:sldId id="313" r:id="rId4"/>
    <p:sldId id="304" r:id="rId5"/>
    <p:sldId id="315" r:id="rId6"/>
    <p:sldId id="325" r:id="rId7"/>
    <p:sldId id="324" r:id="rId8"/>
    <p:sldId id="327" r:id="rId9"/>
    <p:sldId id="271" r:id="rId10"/>
    <p:sldId id="334" r:id="rId11"/>
    <p:sldId id="266" r:id="rId12"/>
    <p:sldId id="260" r:id="rId13"/>
    <p:sldId id="265" r:id="rId14"/>
    <p:sldId id="338" r:id="rId15"/>
    <p:sldId id="333" r:id="rId16"/>
    <p:sldId id="264" r:id="rId17"/>
    <p:sldId id="269" r:id="rId18"/>
    <p:sldId id="332" r:id="rId19"/>
    <p:sldId id="331" r:id="rId20"/>
    <p:sldId id="337" r:id="rId21"/>
    <p:sldId id="319" r:id="rId22"/>
    <p:sldId id="322" r:id="rId23"/>
    <p:sldId id="336" r:id="rId24"/>
    <p:sldId id="320" r:id="rId25"/>
    <p:sldId id="317" r:id="rId26"/>
    <p:sldId id="282" r:id="rId27"/>
    <p:sldId id="284" r:id="rId28"/>
    <p:sldId id="275" r:id="rId29"/>
    <p:sldId id="277" r:id="rId30"/>
    <p:sldId id="307" r:id="rId31"/>
    <p:sldId id="285" r:id="rId32"/>
    <p:sldId id="295" r:id="rId33"/>
    <p:sldId id="309" r:id="rId34"/>
    <p:sldId id="293" r:id="rId35"/>
    <p:sldId id="297" r:id="rId36"/>
    <p:sldId id="306" r:id="rId37"/>
    <p:sldId id="292" r:id="rId38"/>
    <p:sldId id="300" r:id="rId39"/>
    <p:sldId id="278" r:id="rId40"/>
    <p:sldId id="302" r:id="rId41"/>
    <p:sldId id="303" r:id="rId42"/>
    <p:sldId id="311" r:id="rId43"/>
    <p:sldId id="291" r:id="rId44"/>
    <p:sldId id="290" r:id="rId45"/>
    <p:sldId id="310" r:id="rId46"/>
    <p:sldId id="279" r:id="rId47"/>
    <p:sldId id="281" r:id="rId48"/>
    <p:sldId id="280" r:id="rId49"/>
  </p:sldIdLst>
  <p:sldSz cx="9144000" cy="5143500" type="screen16x9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19" autoAdjust="0"/>
    <p:restoredTop sz="94660"/>
  </p:normalViewPr>
  <p:slideViewPr>
    <p:cSldViewPr>
      <p:cViewPr>
        <p:scale>
          <a:sx n="76" d="100"/>
          <a:sy n="76" d="100"/>
        </p:scale>
        <p:origin x="-1320" y="-2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2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48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A2E80-CB63-474F-8F41-8A366D7CEB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FE0B2-3A59-429F-8884-E86BA9A09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4890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C9E12-8A34-479E-9582-B328892B8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FB5CD-49E8-4262-AC68-9553420FE1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441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8278-F829-4EAE-830E-631F502B52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3A9-11AA-4E65-9552-D3774669CF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6202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19284-BDF8-4950-9DF6-B5B3829878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5A6BD-0020-4912-8765-EC39099186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11559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1677A-2FC0-40A1-B200-30E6EAB5E2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7EF12-DF4A-4221-AE0A-74961603B3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5576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B25BE-1510-4DCA-8647-16C303CEFD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1FDDD-7517-4BD2-B2C2-62F5D153E2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616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A7435-5AAD-4E3B-9C42-A6FDE6002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DD09-C090-4332-8AE2-B8D0116A61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547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CF27-1512-4214-AC79-9996BBD32B3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49904-4957-41D9-8034-C82B2DF628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5317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15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3D70-D2B8-4E4E-93E3-4E1BDFACA3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5CB4-AACC-49C5-ABDD-E4C0FFE3AA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3459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A6966-C5F8-4364-A480-EA752B9626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D8A7D-351D-406D-A10E-089FB07668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612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2CA7F-3A93-46FC-9328-96FAEE749B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C3ED8-3724-4BD3-B0EA-25092487F7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1581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9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78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5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5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8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0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E7075-2CCA-462E-B5FA-B6B9531447E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F1F6A-C48E-4581-8A65-CBCE3919C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2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25BAA4-1E48-4706-9EFA-BEAAE092F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CA7DD4-8DF4-4705-8ACC-994E40BCDA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7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jpe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jpe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2" descr="https://scontent-hkg3-1.xx.fbcdn.net/v/t1.0-9/14344323_1183508445040764_3778179078450332002_n.png?oh=ad097ae9f6ddaedc050be5938dc409c5&amp;oe=589A1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998" y="-460006"/>
            <a:ext cx="9858364" cy="561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624086" y="2362409"/>
            <a:ext cx="774382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00B050"/>
                </a:solidFill>
                <a:latin typeface="Cooper Black" panose="0208090404030B020404" pitchFamily="18" charset="0"/>
                <a:cs typeface="Arial" charset="0"/>
              </a:rPr>
              <a:t>KHÁM PHÁ: </a:t>
            </a:r>
            <a:r>
              <a:rPr lang="en-US" sz="4800" b="1" smtClean="0">
                <a:solidFill>
                  <a:srgbClr val="FF0000"/>
                </a:solidFill>
                <a:latin typeface="Cooper Black" panose="0208090404030B020404" pitchFamily="18" charset="0"/>
                <a:cs typeface="Arial" charset="0"/>
              </a:rPr>
              <a:t>HOA HỒNG</a:t>
            </a:r>
            <a:endParaRPr lang="en-US" sz="4800" b="1">
              <a:solidFill>
                <a:srgbClr val="FF0000"/>
              </a:solidFill>
              <a:latin typeface="Cooper Black" panose="0208090404030B020404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dirty="0" smtClean="0">
              <a:solidFill>
                <a:srgbClr val="00B050"/>
              </a:solidFill>
              <a:latin typeface="Cooper Black" panose="0208090404030B020404" pitchFamily="18" charset="0"/>
              <a:cs typeface="Arial" charset="0"/>
            </a:endParaRPr>
          </a:p>
        </p:txBody>
      </p:sp>
      <p:pic>
        <p:nvPicPr>
          <p:cNvPr id="27654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4" y="4839891"/>
            <a:ext cx="83978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9" y="4544616"/>
            <a:ext cx="839787" cy="6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4536282"/>
            <a:ext cx="83820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4" y="3829050"/>
            <a:ext cx="83978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47" y="-132160"/>
            <a:ext cx="83978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171450"/>
            <a:ext cx="83820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4649391"/>
            <a:ext cx="838200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46673"/>
            <a:ext cx="839788" cy="6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02994"/>
            <a:ext cx="83978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0254"/>
            <a:ext cx="839788" cy="60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839891"/>
            <a:ext cx="83978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9" y="4279107"/>
            <a:ext cx="83978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74" y="328841"/>
            <a:ext cx="83978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9" y="4964906"/>
            <a:ext cx="83978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0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52" y="3774282"/>
            <a:ext cx="839787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990499"/>
            <a:ext cx="83978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2408953" y="2480102"/>
            <a:ext cx="41667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800" b="1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278857" y="3418820"/>
            <a:ext cx="44342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1001D5"/>
                </a:solidFill>
                <a:latin typeface="Cooper Black" panose="0208090404030B020404" pitchFamily="18" charset="0"/>
                <a:cs typeface="Arial" charset="0"/>
              </a:rPr>
              <a:t>LỚP MGN B1</a:t>
            </a:r>
            <a:endParaRPr lang="en-US" sz="2800" b="1" dirty="0" smtClean="0">
              <a:solidFill>
                <a:srgbClr val="1001D5"/>
              </a:solidFill>
              <a:latin typeface="Cooper Black" panose="0208090404030B020404" pitchFamily="18" charset="0"/>
              <a:cs typeface="Arial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404256" y="193894"/>
            <a:ext cx="4434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latin typeface="Arial" charset="0"/>
                <a:cs typeface="Arial" charset="0"/>
              </a:rPr>
              <a:t>UBND PHƯỜNG VIỆT HƯNG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latin typeface="Arial" charset="0"/>
                <a:cs typeface="Arial" charset="0"/>
              </a:rPr>
              <a:t>TRƯỜNG MẦM NON VIỆT HƯNG</a:t>
            </a:r>
            <a:endParaRPr lang="en-US" sz="1600" b="1" dirty="0" smtClean="0">
              <a:latin typeface="Arial" charset="0"/>
              <a:cs typeface="Arial" charset="0"/>
            </a:endParaRPr>
          </a:p>
        </p:txBody>
      </p:sp>
      <p:sp>
        <p:nvSpPr>
          <p:cNvPr id="25" name="Freeform 5"/>
          <p:cNvSpPr/>
          <p:nvPr/>
        </p:nvSpPr>
        <p:spPr>
          <a:xfrm>
            <a:off x="4077927" y="1126335"/>
            <a:ext cx="989373" cy="912015"/>
          </a:xfrm>
          <a:custGeom>
            <a:avLst/>
            <a:gdLst/>
            <a:ahLst/>
            <a:cxnLst/>
            <a:rect l="l" t="t" r="r" b="b"/>
            <a:pathLst>
              <a:path w="1107207" h="1107207">
                <a:moveTo>
                  <a:pt x="0" y="0"/>
                </a:moveTo>
                <a:lnTo>
                  <a:pt x="1107206" y="0"/>
                </a:lnTo>
                <a:lnTo>
                  <a:pt x="1107206" y="1107207"/>
                </a:lnTo>
                <a:lnTo>
                  <a:pt x="0" y="110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8204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Kết quả hình ảnh cho mau hoa 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42637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mau hoa 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65" y="0"/>
            <a:ext cx="474533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mau hoa h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" y="2514600"/>
            <a:ext cx="437788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Kết quả hình ảnh cho hoa hồng màu ca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Kết quả hình ảnh cho hoa hồng màu c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375" y="2514600"/>
            <a:ext cx="4717626" cy="25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75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5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oa hồng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854" y="15586"/>
            <a:ext cx="9102046" cy="51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14400" y="4457701"/>
            <a:ext cx="7620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 có mùi thơm dịu nhẹ</a:t>
            </a: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ết quả hình ảnh cho cay hoa hoong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5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971550"/>
            <a:ext cx="4468091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ết quả hình ảnh cho cánh hoa hồngahi nuoc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82" y="971550"/>
            <a:ext cx="4499548" cy="413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2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https://media.licdn.com/mpr/mpr/AAEAAQAAAAAAAAykAAAAJDQ1ZjYzMGY0LTZmYjktNGNlYi04OGE5LWU2NTI2ZjRjMjI5Y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9" y="2800350"/>
            <a:ext cx="366878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77"/>
            <a:ext cx="3886200" cy="264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muare1.vcmedia.vn/images/2012/03/02/mr_607879_40fc4ed90b5106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1437"/>
            <a:ext cx="4762500" cy="467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97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Kết quả hình ảnh cho mau hoa h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5783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2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Kết quả hình ảnh cho hình ảnh chai nuoc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62000" y="4514850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    Nước hoa</a:t>
            </a:r>
          </a:p>
          <a:p>
            <a:pPr algn="ctr">
              <a:tabLst>
                <a:tab pos="3016250" algn="l"/>
              </a:tabLst>
            </a:pP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Kết quả hình ảnh cho son hoa 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0836" y="4520253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48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Son môi</a:t>
            </a:r>
            <a:endParaRPr lang="pt-PT" sz="48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datvietflower.com/customFolder/image/tra-hoa-h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36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49923" y="20698"/>
            <a:ext cx="7620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 HOA HỒNG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5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" y="-25836"/>
            <a:ext cx="9159658" cy="51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143000" y="1371600"/>
            <a:ext cx="6477000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Ổn</a:t>
            </a:r>
            <a:r>
              <a:rPr lang="en-US" sz="66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định</a:t>
            </a:r>
            <a:r>
              <a:rPr lang="en-US" sz="66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tổ</a:t>
            </a:r>
            <a:r>
              <a:rPr lang="en-US" sz="66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chức</a:t>
            </a:r>
            <a:r>
              <a:rPr lang="en-US" sz="66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 err="1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Cô</a:t>
            </a:r>
            <a:r>
              <a:rPr lang="en-US" sz="66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cho</a:t>
            </a:r>
            <a:r>
              <a:rPr lang="en-US" sz="66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trẻ</a:t>
            </a:r>
            <a:r>
              <a:rPr lang="en-US" sz="66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xem</a:t>
            </a:r>
            <a:r>
              <a:rPr lang="en-US" sz="66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1 </a:t>
            </a:r>
            <a:r>
              <a:rPr lang="en-US" sz="6600" b="1" dirty="0" err="1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đoạn</a:t>
            </a:r>
            <a:r>
              <a:rPr lang="en-US" sz="66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6600" b="1" dirty="0" err="1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videoclip</a:t>
            </a:r>
            <a:endParaRPr lang="vi-VN" sz="6600" b="1" dirty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5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65295"/>
            <a:ext cx="9159658" cy="51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346364" y="1657350"/>
            <a:ext cx="74676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49923" y="20699"/>
            <a:ext cx="7620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Kết quả hình ảnh cho hoa tầm xuâ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1" name="Picture 11" descr="Kết quả hình ảnh cho hoa tầm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028700"/>
            <a:ext cx="6764215" cy="380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tabLst>
                <a:tab pos="3016250" algn="l"/>
              </a:tabLst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leo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Kết quả hình ảnh cho hoa hồng l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" y="685800"/>
            <a:ext cx="9123947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65295"/>
            <a:ext cx="9159658" cy="51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77983" y="171450"/>
            <a:ext cx="7467600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8709" y="1828800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Các con chăm sóc, bảo vệ hoa, tưới nước cho hoa, không ngắt lá, bẻ cành.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787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65295"/>
            <a:ext cx="9159658" cy="51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50274" y="960841"/>
            <a:ext cx="74676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0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1752601" y="1885950"/>
            <a:ext cx="557847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362201" y="4868466"/>
            <a:ext cx="428307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72" name="Picture 4" descr="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95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WordArt 7"/>
          <p:cNvSpPr>
            <a:spLocks noChangeArrowheads="1" noChangeShapeType="1" noTextEdit="1"/>
          </p:cNvSpPr>
          <p:nvPr/>
        </p:nvSpPr>
        <p:spPr bwMode="auto">
          <a:xfrm>
            <a:off x="1752600" y="2000250"/>
            <a:ext cx="5791200" cy="1085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991"/>
              </a:avLst>
            </a:prstTxWarp>
          </a:bodyPr>
          <a:lstStyle/>
          <a:p>
            <a:pPr algn="ctr"/>
            <a:r>
              <a:rPr lang="en-US" sz="6600" b="1" kern="10" dirty="0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Ai </a:t>
            </a:r>
            <a:r>
              <a:rPr lang="en-US" sz="6600" b="1" kern="10" dirty="0" err="1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thông</a:t>
            </a:r>
            <a:r>
              <a:rPr lang="en-US" sz="6600" b="1" kern="10" dirty="0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 minh </a:t>
            </a:r>
            <a:r>
              <a:rPr lang="en-US" sz="6600" b="1" kern="10" dirty="0" err="1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hơn</a:t>
            </a:r>
            <a:endParaRPr lang="en-US" sz="6600" b="1" kern="10" dirty="0">
              <a:solidFill>
                <a:srgbClr val="1001D5"/>
              </a:solidFill>
              <a:effectLst>
                <a:outerShdw blurRad="50800" dist="39000" dir="5460031" algn="tl" rotWithShape="0">
                  <a:srgbClr val="000000">
                    <a:alpha val="37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8374" name="WordArt 7"/>
          <p:cNvSpPr>
            <a:spLocks noChangeArrowheads="1" noChangeShapeType="1" noTextEdit="1"/>
          </p:cNvSpPr>
          <p:nvPr/>
        </p:nvSpPr>
        <p:spPr bwMode="auto">
          <a:xfrm>
            <a:off x="3276600" y="1143000"/>
            <a:ext cx="28194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13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 dirty="0">
              <a:ln w="12700">
                <a:solidFill>
                  <a:srgbClr val="009999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74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38151" y="-114300"/>
            <a:ext cx="9855200" cy="5543550"/>
          </a:xfrm>
          <a:noFill/>
        </p:spPr>
      </p:pic>
      <p:pic>
        <p:nvPicPr>
          <p:cNvPr id="59395" name="Picture 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00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3643467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2862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147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719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30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6573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003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6" name="Rectangle 1"/>
          <p:cNvSpPr>
            <a:spLocks noChangeArrowheads="1"/>
          </p:cNvSpPr>
          <p:nvPr/>
        </p:nvSpPr>
        <p:spPr bwMode="auto">
          <a:xfrm>
            <a:off x="1108364" y="1524250"/>
            <a:ext cx="6705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chơi: </a:t>
            </a:r>
            <a:r>
              <a:rPr lang="vi-VN" sz="20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Cô chia lớp làm 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đội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vi-VN" sz="20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vụ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mếu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chơi:</a:t>
            </a:r>
            <a:r>
              <a:rPr lang="vi-VN" sz="20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vi-VN" sz="2000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609600" y="1717477"/>
            <a:ext cx="7620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Cánh hoa hồng to, tròn, </a:t>
            </a:r>
          </a:p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mềm và mịn đúng hay sai?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766330" y="1140023"/>
            <a:ext cx="16113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06" y="2790848"/>
            <a:ext cx="1413321" cy="105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931618"/>
            <a:ext cx="1022350" cy="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693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24600" y="4572000"/>
            <a:ext cx="1371600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0C01A1"/>
                </a:solidFill>
                <a:latin typeface="Arial" charset="0"/>
                <a:cs typeface="Arial" charset="0"/>
              </a:rPr>
              <a:t>Thời gian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9067800" cy="5092304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-109538" y="315516"/>
            <a:ext cx="9144001" cy="48006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-76200" y="26194"/>
            <a:ext cx="9144000" cy="51435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-133350" y="114300"/>
            <a:ext cx="9144000" cy="531495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438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R HAI\TAI LIEU MAU GIAO\BO PHAN\ban than\hanh vi dung sai\hinh-anh-mat-cuoi-ngo-nghinh-741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2" y="628651"/>
            <a:ext cx="5105399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A TUYET V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05551"/>
      </p:ext>
    </p:extLst>
  </p:cSld>
  <p:clrMapOvr>
    <a:masterClrMapping/>
  </p:clrMapOvr>
  <p:transition>
    <p:sndAc>
      <p:stSnd>
        <p:snd r:embed="rId4" name="be gioi qua 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am hoa hong no tuyet e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614" y="991"/>
            <a:ext cx="9144000" cy="5142509"/>
          </a:xfrm>
        </p:spPr>
      </p:pic>
    </p:spTree>
    <p:extLst>
      <p:ext uri="{BB962C8B-B14F-4D97-AF65-F5344CB8AC3E}">
        <p14:creationId xmlns:p14="http://schemas.microsoft.com/office/powerpoint/2010/main" val="109524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408709" y="1828800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Cành hoa hồng có nhiều gai </a:t>
            </a:r>
          </a:p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sắc nhọn đúng hay sai?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731696" y="1140210"/>
            <a:ext cx="16113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97" y="3039883"/>
            <a:ext cx="1311275" cy="98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51087"/>
            <a:ext cx="1022350" cy="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8734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24600" y="4572000"/>
            <a:ext cx="1371600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0C01A1"/>
                </a:solidFill>
                <a:latin typeface="Arial" charset="0"/>
                <a:cs typeface="Arial" charset="0"/>
              </a:rPr>
              <a:t>Thời gian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9067800" cy="5092304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-109538" y="315516"/>
            <a:ext cx="9144001" cy="48006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-76200" y="26194"/>
            <a:ext cx="9144000" cy="51435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-133350" y="114300"/>
            <a:ext cx="9144000" cy="531495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356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R HAI\TAI LIEU MAU GIAO\BO PHAN\ban than\hanh vi dung sai\hinh-anh-mat-cuoi-ngo-nghinh-741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2" y="628651"/>
            <a:ext cx="5105399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A TUYET V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83110"/>
      </p:ext>
    </p:extLst>
  </p:cSld>
  <p:clrMapOvr>
    <a:masterClrMapping/>
  </p:clrMapOvr>
  <p:transition>
    <p:sndAc>
      <p:stSnd>
        <p:snd r:embed="rId4" name="be gioi qua 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533400" y="2038628"/>
            <a:ext cx="762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Lá hoa hồng có răng cưa </a:t>
            </a:r>
          </a:p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đúng hay sai?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695800" y="1428750"/>
            <a:ext cx="17524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 3 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074" y="3125526"/>
            <a:ext cx="1311275" cy="98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41" y="3236729"/>
            <a:ext cx="1022350" cy="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902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24600" y="4572000"/>
            <a:ext cx="1371600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0C01A1"/>
                </a:solidFill>
                <a:latin typeface="Arial" charset="0"/>
                <a:cs typeface="Arial" charset="0"/>
              </a:rPr>
              <a:t>Thời gian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9067800" cy="5092304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-109538" y="315516"/>
            <a:ext cx="9144001" cy="48006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-76200" y="26194"/>
            <a:ext cx="9144000" cy="51435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-133350" y="114300"/>
            <a:ext cx="9144000" cy="531495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0921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R HAI\TAI LIEU MAU GIAO\BO PHAN\ban than\hanh vi dung sai\hinh-anh-mat-cuoi-ngo-nghinh-741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2" y="628651"/>
            <a:ext cx="5105399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A TUYET V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39426"/>
      </p:ext>
    </p:extLst>
  </p:cSld>
  <p:clrMapOvr>
    <a:masterClrMapping/>
  </p:clrMapOvr>
  <p:transition>
    <p:sndAc>
      <p:stSnd>
        <p:snd r:embed="rId4" name="be gioi qua 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1143000" y="2225278"/>
            <a:ext cx="6858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 hồng có nhiều màu sắc khác nhau đúng hay sai?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766332" y="1428750"/>
            <a:ext cx="16113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200399"/>
            <a:ext cx="1311275" cy="98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156" y="3311605"/>
            <a:ext cx="1022350" cy="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902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24600" y="4572000"/>
            <a:ext cx="1371600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0C01A1"/>
                </a:solidFill>
                <a:latin typeface="Arial" charset="0"/>
                <a:cs typeface="Arial" charset="0"/>
              </a:rPr>
              <a:t>Thời gian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9067800" cy="5092304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-109538" y="315516"/>
            <a:ext cx="9144001" cy="48006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-76200" y="26194"/>
            <a:ext cx="9144000" cy="51435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-133350" y="114300"/>
            <a:ext cx="9144000" cy="531495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794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R HAI\TAI LIEU MAU GIAO\BO PHAN\ban than\hanh vi dung sai\hinh-anh-mat-cuoi-ngo-nghinh-741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892" y="628651"/>
            <a:ext cx="5105399" cy="382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QUA TUYET V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45720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34751"/>
      </p:ext>
    </p:extLst>
  </p:cSld>
  <p:clrMapOvr>
    <a:masterClrMapping/>
  </p:clrMapOvr>
  <p:transition>
    <p:sndAc>
      <p:stSnd>
        <p:snd r:embed="rId4" name="be gioi qua 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roi +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381000" y="1924328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    Hoa hồng có mùi khó chịu đúng hay sai?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780187" y="1314450"/>
            <a:ext cx="16113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</a:rPr>
              <a:t>5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54" y="3066986"/>
            <a:ext cx="1313453" cy="98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70" y="3157004"/>
            <a:ext cx="1022350" cy="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371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Kết quả hình ảnh cho hình nền dong powerpoint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4" y="-65295"/>
            <a:ext cx="9159658" cy="51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450274" y="960841"/>
            <a:ext cx="74676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8800" b="1" dirty="0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1430"/>
                <a:solidFill>
                  <a:srgbClr val="1001D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endParaRPr lang="vi-VN" sz="8800" b="1" dirty="0">
              <a:ln w="11430"/>
              <a:solidFill>
                <a:srgbClr val="1001D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93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24600" y="4572000"/>
            <a:ext cx="1371600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0C01A1"/>
                </a:solidFill>
                <a:latin typeface="Arial" charset="0"/>
                <a:cs typeface="Arial" charset="0"/>
              </a:rPr>
              <a:t>Thời gian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9067800" cy="5092304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-109538" y="315516"/>
            <a:ext cx="9144001" cy="48006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-76200" y="26194"/>
            <a:ext cx="9144000" cy="51435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-133350" y="114300"/>
            <a:ext cx="9144000" cy="531495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20190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A TUYET V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1026" name="Picture 2" descr="Kết quả hình ảnh cho icon măt meu 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64" y="457200"/>
            <a:ext cx="48768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381000" y="1834381"/>
            <a:ext cx="76200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tabLst>
                <a:tab pos="3016250" algn="l"/>
              </a:tabLst>
            </a:pPr>
            <a:r>
              <a:rPr lang="pt-PT" sz="3600" b="1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    Hoa hồng dùng để ăn đúng hay sai?</a:t>
            </a:r>
            <a:endParaRPr lang="pt-PT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016250" algn="l"/>
              </a:tabLst>
            </a:pPr>
            <a:endParaRPr lang="en-US" sz="3600" b="1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pt-PT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016250" algn="l"/>
              </a:tabLst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683205" y="1257300"/>
            <a:ext cx="16113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</a:rPr>
              <a:t> 6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821978"/>
            <a:ext cx="1313453" cy="98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27" y="2931618"/>
            <a:ext cx="1022350" cy="76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902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324600" y="4572000"/>
            <a:ext cx="1371600" cy="3429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b="1">
                <a:solidFill>
                  <a:srgbClr val="0C01A1"/>
                </a:solidFill>
                <a:latin typeface="Arial" charset="0"/>
                <a:cs typeface="Arial" charset="0"/>
              </a:rPr>
              <a:t>Thời gian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0" y="0"/>
            <a:ext cx="9067800" cy="5092304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3</a:t>
            </a: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-109538" y="315516"/>
            <a:ext cx="9144001" cy="48006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2</a:t>
            </a: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>
            <a:off x="-76200" y="26194"/>
            <a:ext cx="9144000" cy="514350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1</a:t>
            </a: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-133350" y="114300"/>
            <a:ext cx="9144000" cy="5314950"/>
          </a:xfrm>
          <a:prstGeom prst="irregularSeal1">
            <a:avLst/>
          </a:prstGeom>
          <a:solidFill>
            <a:srgbClr val="FF3300"/>
          </a:solidFill>
          <a:ln w="57150" cmpd="thinThick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0000" b="1">
                <a:solidFill>
                  <a:srgbClr val="FFFF66"/>
                </a:solidFill>
                <a:latin typeface="Garamond" pitchFamily="18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022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A TUYET V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668191"/>
            <a:ext cx="609600" cy="457200"/>
          </a:xfrm>
        </p:spPr>
      </p:pic>
      <p:pic>
        <p:nvPicPr>
          <p:cNvPr id="1026" name="Picture 2" descr="Kết quả hình ảnh cho icon măt meu 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164" y="457200"/>
            <a:ext cx="4876800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7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1752601" y="1885950"/>
            <a:ext cx="557847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2362201" y="4868466"/>
            <a:ext cx="428307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8372" name="Picture 4" descr="k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-95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WordArt 7"/>
          <p:cNvSpPr>
            <a:spLocks noChangeArrowheads="1" noChangeShapeType="1" noTextEdit="1"/>
          </p:cNvSpPr>
          <p:nvPr/>
        </p:nvSpPr>
        <p:spPr bwMode="auto">
          <a:xfrm>
            <a:off x="1752600" y="2000250"/>
            <a:ext cx="5791200" cy="10858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991"/>
              </a:avLst>
            </a:prstTxWarp>
          </a:bodyPr>
          <a:lstStyle/>
          <a:p>
            <a:pPr algn="ctr"/>
            <a:r>
              <a:rPr lang="en-US" sz="6600" b="1" kern="10" dirty="0" err="1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Đội</a:t>
            </a:r>
            <a:r>
              <a:rPr lang="en-US" sz="6600" b="1" kern="10" dirty="0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6600" b="1" kern="10" dirty="0" err="1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nào</a:t>
            </a:r>
            <a:r>
              <a:rPr lang="vi-VN" sz="6600" b="1" kern="10" dirty="0" smtClean="0">
                <a:solidFill>
                  <a:srgbClr val="1001D5"/>
                </a:solidFill>
                <a:effectLst>
                  <a:outerShdw blurRad="50800" dist="39000" dir="5460031" algn="tl" rotWithShape="0">
                    <a:srgbClr val="000000">
                      <a:alpha val="37999"/>
                    </a:srgbClr>
                  </a:outerShdw>
                </a:effectLst>
                <a:latin typeface="Arial"/>
                <a:cs typeface="Arial"/>
              </a:rPr>
              <a:t> nhanh hơn</a:t>
            </a:r>
            <a:endParaRPr lang="en-US" sz="6600" b="1" kern="10" dirty="0">
              <a:solidFill>
                <a:srgbClr val="1001D5"/>
              </a:solidFill>
              <a:effectLst>
                <a:outerShdw blurRad="50800" dist="39000" dir="5460031" algn="tl" rotWithShape="0">
                  <a:srgbClr val="000000">
                    <a:alpha val="37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8374" name="WordArt 7"/>
          <p:cNvSpPr>
            <a:spLocks noChangeArrowheads="1" noChangeShapeType="1" noTextEdit="1"/>
          </p:cNvSpPr>
          <p:nvPr/>
        </p:nvSpPr>
        <p:spPr bwMode="auto">
          <a:xfrm>
            <a:off x="3276600" y="1143000"/>
            <a:ext cx="28194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13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0099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kern="10">
              <a:ln w="12700">
                <a:solidFill>
                  <a:srgbClr val="009999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190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38151" y="-114300"/>
            <a:ext cx="9855200" cy="5543550"/>
          </a:xfrm>
          <a:noFill/>
        </p:spPr>
      </p:pic>
      <p:pic>
        <p:nvPicPr>
          <p:cNvPr id="59395" name="Picture 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00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576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2862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7147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719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30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1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65735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00300"/>
            <a:ext cx="838200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6" name="Rectangle 1"/>
          <p:cNvSpPr>
            <a:spLocks noChangeArrowheads="1"/>
          </p:cNvSpPr>
          <p:nvPr/>
        </p:nvSpPr>
        <p:spPr bwMode="auto">
          <a:xfrm>
            <a:off x="1108364" y="1524250"/>
            <a:ext cx="6705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chơi: </a:t>
            </a:r>
            <a:r>
              <a:rPr lang="vi-VN" sz="24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Cô chia lớp làm 2 </a:t>
            </a:r>
            <a:r>
              <a:rPr lang="vi-VN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Nhiệm </a:t>
            </a:r>
            <a:r>
              <a:rPr lang="vi-VN" sz="24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vụ của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vi-VN" sz="24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và gắn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2400" dirty="0">
              <a:solidFill>
                <a:srgbClr val="1001D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chơi:</a:t>
            </a:r>
            <a:r>
              <a:rPr lang="vi-VN" sz="24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Thi đua theo luật tiếp sức. Kết thúc bản nhạc đội nào gắn đúng và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lô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sẽ </a:t>
            </a:r>
            <a:r>
              <a:rPr lang="en-US" sz="2400" dirty="0" err="1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2400" dirty="0" smtClean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đội </a:t>
            </a:r>
            <a:r>
              <a:rPr lang="vi-VN" sz="2400" dirty="0">
                <a:solidFill>
                  <a:srgbClr val="1001D5"/>
                </a:solidFill>
                <a:latin typeface="Times New Roman" pitchFamily="18" charset="0"/>
                <a:cs typeface="Times New Roman" pitchFamily="18" charset="0"/>
              </a:rPr>
              <a:t>chiến thắng.</a:t>
            </a:r>
          </a:p>
        </p:txBody>
      </p:sp>
    </p:spTree>
    <p:extLst>
      <p:ext uri="{BB962C8B-B14F-4D97-AF65-F5344CB8AC3E}">
        <p14:creationId xmlns:p14="http://schemas.microsoft.com/office/powerpoint/2010/main" val="20841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`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7" name="WordArt 5" descr="75%"/>
          <p:cNvSpPr>
            <a:spLocks noChangeArrowheads="1" noChangeShapeType="1" noTextEdit="1"/>
          </p:cNvSpPr>
          <p:nvPr/>
        </p:nvSpPr>
        <p:spPr bwMode="auto">
          <a:xfrm>
            <a:off x="1600200" y="1085850"/>
            <a:ext cx="5638800" cy="30861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6A19AD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con</a:t>
            </a:r>
          </a:p>
          <a:p>
            <a:pPr algn="ctr"/>
            <a:r>
              <a:rPr lang="vi-VN" sz="3600" kern="10">
                <a:ln w="1905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6A19AD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chăm ngoan, học giỏi.</a:t>
            </a:r>
            <a:endParaRPr lang="en-US" sz="3600" kern="10">
              <a:ln w="19050">
                <a:solidFill>
                  <a:schemeClr val="hlink"/>
                </a:solidFill>
                <a:round/>
                <a:headEnd/>
                <a:tailEnd/>
              </a:ln>
              <a:solidFill>
                <a:srgbClr val="6A19AD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0422" name="Picture 6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62162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7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450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8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9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8650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0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137423"/>
            <a:ext cx="1066800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1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43350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2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1672829"/>
            <a:ext cx="1066800" cy="100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13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657600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14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71700"/>
            <a:ext cx="1066800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15" descr="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82216"/>
            <a:ext cx="1066800" cy="100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0771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ết quả hình ảnh cho 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929"/>
            <a:ext cx="9144000" cy="552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9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Kết quả hình ảnh cho bông hồng nở to có nh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 descr="Kết quả hình ảnh cho r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74"/>
            <a:ext cx="9220200" cy="516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3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Kết quả hình ảnh cho bat hoa hon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t hoa hong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Kết quả hình ảnh cho bat hoa hong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Kết quả hình ảnh cho thân cây hoa hồng có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2" y="-14288"/>
            <a:ext cx="9148012" cy="514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3, 5, 7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ình ảnh có liên quan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ình ảnh có liên quan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07" y="1200150"/>
            <a:ext cx="8906933" cy="37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9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60&quot;&gt;&lt;property id=&quot;20148&quot; value=&quot;5&quot;/&gt;&lt;property id=&quot;20300&quot; value=&quot;Slide 10&quot;/&gt;&lt;property id=&quot;20307&quot; value=&quot;266&quot;/&gt;&lt;/object&gt;&lt;object type=&quot;3&quot; unique_id=&quot;10063&quot;&gt;&lt;property id=&quot;20148&quot; value=&quot;5&quot;/&gt;&lt;property id=&quot;20300&quot; value=&quot;Slide 11&quot;/&gt;&lt;property id=&quot;20307&quot; value=&quot;260&quot;/&gt;&lt;/object&gt;&lt;object type=&quot;3&quot; unique_id=&quot;10066&quot;&gt;&lt;property id=&quot;20148&quot; value=&quot;5&quot;/&gt;&lt;property id=&quot;20300&quot; value=&quot;Slide 12&quot;/&gt;&lt;property id=&quot;20307&quot; value=&quot;265&quot;/&gt;&lt;/object&gt;&lt;object type=&quot;3&quot; unique_id=&quot;10068&quot;&gt;&lt;property id=&quot;20148&quot; value=&quot;5&quot;/&gt;&lt;property id=&quot;20300&quot; value=&quot;Slide 15&quot;/&gt;&lt;property id=&quot;20307&quot; value=&quot;264&quot;/&gt;&lt;/object&gt;&lt;object type=&quot;3&quot; unique_id=&quot;10070&quot;&gt;&lt;property id=&quot;20148&quot; value=&quot;5&quot;/&gt;&lt;property id=&quot;20300&quot; value=&quot;Slide 16&quot;/&gt;&lt;property id=&quot;20307&quot; value=&quot;269&quot;/&gt;&lt;/object&gt;&lt;object type=&quot;3&quot; unique_id=&quot;10072&quot;&gt;&lt;property id=&quot;20148&quot; value=&quot;5&quot;/&gt;&lt;property id=&quot;20300&quot; value=&quot;Slide 8&quot;/&gt;&lt;property id=&quot;20307&quot; value=&quot;271&quot;/&gt;&lt;/object&gt;&lt;object type=&quot;3&quot; unique_id=&quot;10338&quot;&gt;&lt;property id=&quot;20148&quot; value=&quot;5&quot;/&gt;&lt;property id=&quot;20300&quot; value=&quot;Slide 27&quot;/&gt;&lt;property id=&quot;20307&quot; value=&quot;275&quot;/&gt;&lt;/object&gt;&lt;object type=&quot;3&quot; unique_id=&quot;10339&quot;&gt;&lt;property id=&quot;20148&quot; value=&quot;5&quot;/&gt;&lt;property id=&quot;20300&quot; value=&quot;Slide 28&quot;/&gt;&lt;property id=&quot;20307&quot; value=&quot;277&quot;/&gt;&lt;/object&gt;&lt;object type=&quot;3&quot; unique_id=&quot;10340&quot;&gt;&lt;property id=&quot;20148&quot; value=&quot;5&quot;/&gt;&lt;property id=&quot;20300&quot; value=&quot;Slide 38&quot;/&gt;&lt;property id=&quot;20307&quot; value=&quot;278&quot;/&gt;&lt;/object&gt;&lt;object type=&quot;3&quot; unique_id=&quot;10342&quot;&gt;&lt;property id=&quot;20148&quot; value=&quot;5&quot;/&gt;&lt;property id=&quot;20300&quot; value=&quot;Slide 45&quot;/&gt;&lt;property id=&quot;20307&quot; value=&quot;279&quot;/&gt;&lt;/object&gt;&lt;object type=&quot;3&quot; unique_id=&quot;10343&quot;&gt;&lt;property id=&quot;20148&quot; value=&quot;5&quot;/&gt;&lt;property id=&quot;20300&quot; value=&quot;Slide 46&quot;/&gt;&lt;property id=&quot;20307&quot; value=&quot;281&quot;/&gt;&lt;/object&gt;&lt;object type=&quot;3&quot; unique_id=&quot;10344&quot;&gt;&lt;property id=&quot;20148&quot; value=&quot;5&quot;/&gt;&lt;property id=&quot;20300&quot; value=&quot;Slide 47 - &amp;quot;`&amp;quot;&quot;/&gt;&lt;property id=&quot;20307&quot; value=&quot;280&quot;/&gt;&lt;/object&gt;&lt;object type=&quot;3&quot; unique_id=&quot;10475&quot;&gt;&lt;property id=&quot;20148&quot; value=&quot;5&quot;/&gt;&lt;property id=&quot;20300&quot; value=&quot;Slide 25&quot;/&gt;&lt;property id=&quot;20307&quot; value=&quot;282&quot;/&gt;&lt;/object&gt;&lt;object type=&quot;3&quot; unique_id=&quot;10476&quot;&gt;&lt;property id=&quot;20148&quot; value=&quot;5&quot;/&gt;&lt;property id=&quot;20300&quot; value=&quot;Slide 26&quot;/&gt;&lt;property id=&quot;20307&quot; value=&quot;284&quot;/&gt;&lt;/object&gt;&lt;object type=&quot;3&quot; unique_id=&quot;10797&quot;&gt;&lt;property id=&quot;20148&quot; value=&quot;5&quot;/&gt;&lt;property id=&quot;20300&quot; value=&quot;Slide 30&quot;/&gt;&lt;property id=&quot;20307&quot; value=&quot;285&quot;/&gt;&lt;/object&gt;&lt;object type=&quot;3&quot; unique_id=&quot;10799&quot;&gt;&lt;property id=&quot;20148&quot; value=&quot;5&quot;/&gt;&lt;property id=&quot;20300&quot; value=&quot;Slide 33&quot;/&gt;&lt;property id=&quot;20307&quot; value=&quot;293&quot;/&gt;&lt;/object&gt;&lt;object type=&quot;3&quot; unique_id=&quot;10800&quot;&gt;&lt;property id=&quot;20148&quot; value=&quot;5&quot;/&gt;&lt;property id=&quot;20300&quot; value=&quot;Slide 36&quot;/&gt;&lt;property id=&quot;20307&quot; value=&quot;292&quot;/&gt;&lt;/object&gt;&lt;object type=&quot;3&quot; unique_id=&quot;10801&quot;&gt;&lt;property id=&quot;20148&quot; value=&quot;5&quot;/&gt;&lt;property id=&quot;20300&quot; value=&quot;Slide 42&quot;/&gt;&lt;property id=&quot;20307&quot; value=&quot;291&quot;/&gt;&lt;/object&gt;&lt;object type=&quot;3&quot; unique_id=&quot;10802&quot;&gt;&lt;property id=&quot;20148&quot; value=&quot;5&quot;/&gt;&lt;property id=&quot;20300&quot; value=&quot;Slide 43&quot;/&gt;&lt;property id=&quot;20307&quot; value=&quot;290&quot;/&gt;&lt;/object&gt;&lt;object type=&quot;3&quot; unique_id=&quot;11217&quot;&gt;&lt;property id=&quot;20148&quot; value=&quot;5&quot;/&gt;&lt;property id=&quot;20300&quot; value=&quot;Slide 31&quot;/&gt;&lt;property id=&quot;20307&quot; value=&quot;295&quot;/&gt;&lt;/object&gt;&lt;object type=&quot;3&quot; unique_id=&quot;11219&quot;&gt;&lt;property id=&quot;20148&quot; value=&quot;5&quot;/&gt;&lt;property id=&quot;20300&quot; value=&quot;Slide 34&quot;/&gt;&lt;property id=&quot;20307&quot; value=&quot;297&quot;/&gt;&lt;/object&gt;&lt;object type=&quot;3&quot; unique_id=&quot;11221&quot;&gt;&lt;property id=&quot;20148&quot; value=&quot;5&quot;/&gt;&lt;property id=&quot;20300&quot; value=&quot;Slide 37&quot;/&gt;&lt;property id=&quot;20307&quot; value=&quot;300&quot;/&gt;&lt;/object&gt;&lt;object type=&quot;3&quot; unique_id=&quot;11501&quot;&gt;&lt;property id=&quot;20148&quot; value=&quot;5&quot;/&gt;&lt;property id=&quot;20300&quot; value=&quot;Slide 39&quot;/&gt;&lt;property id=&quot;20307&quot; value=&quot;302&quot;/&gt;&lt;/object&gt;&lt;object type=&quot;3&quot; unique_id=&quot;11502&quot;&gt;&lt;property id=&quot;20148&quot; value=&quot;5&quot;/&gt;&lt;property id=&quot;20300&quot; value=&quot;Slide 40&quot;/&gt;&lt;property id=&quot;20307&quot; value=&quot;303&quot;/&gt;&lt;/object&gt;&lt;object type=&quot;3&quot; unique_id=&quot;11756&quot;&gt;&lt;property id=&quot;20148&quot; value=&quot;5&quot;/&gt;&lt;property id=&quot;20300&quot; value=&quot;Slide 1&quot;/&gt;&lt;property id=&quot;20307&quot; value=&quot;305&quot;/&gt;&lt;/object&gt;&lt;object type=&quot;3&quot; unique_id=&quot;11757&quot;&gt;&lt;property id=&quot;20148&quot; value=&quot;5&quot;/&gt;&lt;property id=&quot;20300&quot; value=&quot;Slide 3&quot;/&gt;&lt;property id=&quot;20307&quot; value=&quot;304&quot;/&gt;&lt;/object&gt;&lt;object type=&quot;3&quot; unique_id=&quot;11758&quot;&gt;&lt;property id=&quot;20148&quot; value=&quot;5&quot;/&gt;&lt;property id=&quot;20300&quot; value=&quot;Slide 2&quot;/&gt;&lt;property id=&quot;20307&quot; value=&quot;313&quot;/&gt;&lt;/object&gt;&lt;object type=&quot;3&quot; unique_id=&quot;11759&quot;&gt;&lt;property id=&quot;20148&quot; value=&quot;5&quot;/&gt;&lt;property id=&quot;20300&quot; value=&quot;Slide 4&quot;/&gt;&lt;property id=&quot;20307&quot; value=&quot;315&quot;/&gt;&lt;/object&gt;&lt;object type=&quot;3&quot; unique_id=&quot;11760&quot;&gt;&lt;property id=&quot;20148&quot; value=&quot;5&quot;/&gt;&lt;property id=&quot;20300&quot; value=&quot;Slide 5&quot;/&gt;&lt;property id=&quot;20307&quot; value=&quot;325&quot;/&gt;&lt;/object&gt;&lt;object type=&quot;3&quot; unique_id=&quot;11761&quot;&gt;&lt;property id=&quot;20148&quot; value=&quot;5&quot;/&gt;&lt;property id=&quot;20300&quot; value=&quot;Slide 6&quot;/&gt;&lt;property id=&quot;20307&quot; value=&quot;324&quot;/&gt;&lt;/object&gt;&lt;object type=&quot;3&quot; unique_id=&quot;11762&quot;&gt;&lt;property id=&quot;20148&quot; value=&quot;5&quot;/&gt;&lt;property id=&quot;20300&quot; value=&quot;Slide 7&quot;/&gt;&lt;property id=&quot;20307&quot; value=&quot;327&quot;/&gt;&lt;/object&gt;&lt;object type=&quot;3&quot; unique_id=&quot;11763&quot;&gt;&lt;property id=&quot;20148&quot; value=&quot;5&quot;/&gt;&lt;property id=&quot;20300&quot; value=&quot;Slide 9 - &amp;quot;Lá kép có 3, 5, 7 hoặc 9 lá nhỏ. Mép lá có răng cưa&amp;quot;&quot;/&gt;&lt;property id=&quot;20307&quot; value=&quot;334&quot;/&gt;&lt;/object&gt;&lt;object type=&quot;3&quot; unique_id=&quot;11764&quot;&gt;&lt;property id=&quot;20148&quot; value=&quot;5&quot;/&gt;&lt;property id=&quot;20300&quot; value=&quot;Slide 13&quot;/&gt;&lt;property id=&quot;20307&quot; value=&quot;338&quot;/&gt;&lt;/object&gt;&lt;object type=&quot;3&quot; unique_id=&quot;11765&quot;&gt;&lt;property id=&quot;20148&quot; value=&quot;5&quot;/&gt;&lt;property id=&quot;20300&quot; value=&quot;Slide 14&quot;/&gt;&lt;property id=&quot;20307&quot; value=&quot;333&quot;/&gt;&lt;/object&gt;&lt;object type=&quot;3&quot; unique_id=&quot;11766&quot;&gt;&lt;property id=&quot;20148&quot; value=&quot;5&quot;/&gt;&lt;property id=&quot;20300&quot; value=&quot;Slide 17&quot;/&gt;&lt;property id=&quot;20307&quot; value=&quot;332&quot;/&gt;&lt;/object&gt;&lt;object type=&quot;3&quot; unique_id=&quot;11767&quot;&gt;&lt;property id=&quot;20148&quot; value=&quot;5&quot;/&gt;&lt;property id=&quot;20300&quot; value=&quot;Slide 18&quot;/&gt;&lt;property id=&quot;20307&quot; value=&quot;331&quot;/&gt;&lt;/object&gt;&lt;object type=&quot;3&quot; unique_id=&quot;11768&quot;&gt;&lt;property id=&quot;20148&quot; value=&quot;5&quot;/&gt;&lt;property id=&quot;20300&quot; value=&quot;Slide 19&quot;/&gt;&lt;property id=&quot;20307&quot; value=&quot;337&quot;/&gt;&lt;/object&gt;&lt;object type=&quot;3&quot; unique_id=&quot;11769&quot;&gt;&lt;property id=&quot;20148&quot; value=&quot;5&quot;/&gt;&lt;property id=&quot;20300&quot; value=&quot;Slide 20&quot;/&gt;&lt;property id=&quot;20307&quot; value=&quot;319&quot;/&gt;&lt;/object&gt;&lt;object type=&quot;3&quot; unique_id=&quot;11770&quot;&gt;&lt;property id=&quot;20148&quot; value=&quot;5&quot;/&gt;&lt;property id=&quot;20300&quot; value=&quot;Slide 21&quot;/&gt;&lt;property id=&quot;20307&quot; value=&quot;322&quot;/&gt;&lt;/object&gt;&lt;object type=&quot;3&quot; unique_id=&quot;11771&quot;&gt;&lt;property id=&quot;20148&quot; value=&quot;5&quot;/&gt;&lt;property id=&quot;20300&quot; value=&quot;Slide 22 - &amp;quot;Hoa hồng leo &amp;quot;&quot;/&gt;&lt;property id=&quot;20307&quot; value=&quot;336&quot;/&gt;&lt;/object&gt;&lt;object type=&quot;3&quot; unique_id=&quot;11772&quot;&gt;&lt;property id=&quot;20148&quot; value=&quot;5&quot;/&gt;&lt;property id=&quot;20300&quot; value=&quot;Slide 23&quot;/&gt;&lt;property id=&quot;20307&quot; value=&quot;320&quot;/&gt;&lt;/object&gt;&lt;object type=&quot;3&quot; unique_id=&quot;11773&quot;&gt;&lt;property id=&quot;20148&quot; value=&quot;5&quot;/&gt;&lt;property id=&quot;20300&quot; value=&quot;Slide 24&quot;/&gt;&lt;property id=&quot;20307&quot; value=&quot;317&quot;/&gt;&lt;/object&gt;&lt;object type=&quot;3&quot; unique_id=&quot;11774&quot;&gt;&lt;property id=&quot;20148&quot; value=&quot;5&quot;/&gt;&lt;property id=&quot;20300&quot; value=&quot;Slide 29&quot;/&gt;&lt;property id=&quot;20307&quot; value=&quot;307&quot;/&gt;&lt;/object&gt;&lt;object type=&quot;3&quot; unique_id=&quot;11775&quot;&gt;&lt;property id=&quot;20148&quot; value=&quot;5&quot;/&gt;&lt;property id=&quot;20300&quot; value=&quot;Slide 32&quot;/&gt;&lt;property id=&quot;20307&quot; value=&quot;309&quot;/&gt;&lt;/object&gt;&lt;object type=&quot;3&quot; unique_id=&quot;11776&quot;&gt;&lt;property id=&quot;20148&quot; value=&quot;5&quot;/&gt;&lt;property id=&quot;20300&quot; value=&quot;Slide 35&quot;/&gt;&lt;property id=&quot;20307&quot; value=&quot;306&quot;/&gt;&lt;/object&gt;&lt;object type=&quot;3&quot; unique_id=&quot;11777&quot;&gt;&lt;property id=&quot;20148&quot; value=&quot;5&quot;/&gt;&lt;property id=&quot;20300&quot; value=&quot;Slide 41&quot;/&gt;&lt;property id=&quot;20307&quot; value=&quot;311&quot;/&gt;&lt;/object&gt;&lt;object type=&quot;3&quot; unique_id=&quot;11778&quot;&gt;&lt;property id=&quot;20148&quot; value=&quot;5&quot;/&gt;&lt;property id=&quot;20300&quot; value=&quot;Slide 44&quot;/&gt;&lt;property id=&quot;20307&quot; value=&quot;310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001A8-0138-4292-97A6-3921E87B44F9}&quot;/&gt;&lt;isInvalidForFieldText val=&quot;0&quot;/&gt;&lt;Image&gt;&lt;filename val=&quot;C:\Users\Trang\Documents\My Adobe Presentations\TOAN SO 4\data\asimages\{C71001A8-0138-4292-97A6-3921E87B44F9}_6.png&quot;/&gt;&lt;left val=&quot;53&quot;/&gt;&lt;top val=&quot;125&quot;/&gt;&lt;width val=&quot;583&quot;/&gt;&lt;height val=&quot;22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546463033,C:\Users\Trang\Desktop\BAI DU THI ELEARNING\TOAN SO 4_pptx\Media.ppcx"/>
  <p:tag name="PPSNARRATIONPROPS" val="C:\Users\Trang\Desktop\New folder\20180114 160736.mp3"/>
  <p:tag name="HTML_SHAPEINFO" val="&lt;SlideThumbPath val=&quot;Slide6.PNG&quot;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418</Words>
  <Application>Microsoft Office PowerPoint</Application>
  <PresentationFormat>On-screen Show (16:9)</PresentationFormat>
  <Paragraphs>108</Paragraphs>
  <Slides>47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Lá kép có 3, 5, 7 hoặc 9 lá nhỏ. Mép lá có răng cưa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hồng leo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Techsi.vn</cp:lastModifiedBy>
  <cp:revision>66</cp:revision>
  <dcterms:created xsi:type="dcterms:W3CDTF">2018-01-15T15:25:38Z</dcterms:created>
  <dcterms:modified xsi:type="dcterms:W3CDTF">2025-09-30T09:40:32Z</dcterms:modified>
</cp:coreProperties>
</file>