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335" r:id="rId3"/>
    <p:sldId id="337" r:id="rId4"/>
    <p:sldId id="336" r:id="rId5"/>
    <p:sldId id="338" r:id="rId6"/>
    <p:sldId id="339" r:id="rId7"/>
    <p:sldId id="340" r:id="rId8"/>
    <p:sldId id="342" r:id="rId9"/>
    <p:sldId id="348" r:id="rId10"/>
    <p:sldId id="343" r:id="rId11"/>
    <p:sldId id="344" r:id="rId12"/>
    <p:sldId id="345" r:id="rId13"/>
    <p:sldId id="346" r:id="rId14"/>
    <p:sldId id="347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 varScale="1">
        <p:scale>
          <a:sx n="83" d="100"/>
          <a:sy n="83" d="100"/>
        </p:scale>
        <p:origin x="80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9/20/2025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12.pn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13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1" y="2381859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1842837" y="2530389"/>
            <a:ext cx="545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Xếp tương ứng 1-1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9F04B-1A88-4454-B89D-45CF1332509A}"/>
              </a:ext>
            </a:extLst>
          </p:cNvPr>
          <p:cNvSpPr/>
          <p:nvPr/>
        </p:nvSpPr>
        <p:spPr>
          <a:xfrm>
            <a:off x="2400300" y="104946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b="1">
                <a:solidFill>
                  <a:srgbClr val="000096"/>
                </a:solidFill>
                <a:latin typeface="Times New Roman" pitchFamily="18" charset="0"/>
              </a:rPr>
              <a:t>UBND </a:t>
            </a:r>
            <a:r>
              <a:rPr lang="en-US" b="1">
                <a:solidFill>
                  <a:srgbClr val="000096"/>
                </a:solidFill>
                <a:latin typeface="Times New Roman" pitchFamily="18" charset="0"/>
              </a:rPr>
              <a:t>PHƯỜNG VIỆT HƯNG</a:t>
            </a:r>
            <a:br>
              <a:rPr lang="vi-VN" b="1" dirty="0">
                <a:solidFill>
                  <a:srgbClr val="000096"/>
                </a:solidFill>
                <a:latin typeface="Times New Roman" pitchFamily="18" charset="0"/>
              </a:rPr>
            </a:br>
            <a:r>
              <a:rPr lang="vi-VN" b="1">
                <a:solidFill>
                  <a:srgbClr val="000096"/>
                </a:solidFill>
                <a:latin typeface="Times New Roman" pitchFamily="18" charset="0"/>
              </a:rPr>
              <a:t>TRƯỜNG </a:t>
            </a:r>
            <a:r>
              <a:rPr lang="en-US" b="1">
                <a:solidFill>
                  <a:srgbClr val="000096"/>
                </a:solidFill>
                <a:latin typeface="Times New Roman" pitchFamily="18" charset="0"/>
              </a:rPr>
              <a:t>MẦM NON </a:t>
            </a:r>
            <a:r>
              <a:rPr lang="vi-VN" b="1">
                <a:solidFill>
                  <a:srgbClr val="000096"/>
                </a:solidFill>
                <a:latin typeface="Times New Roman" pitchFamily="18" charset="0"/>
              </a:rPr>
              <a:t>VIỆT HƯNG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85288-348D-4A68-A6D2-BAEA863A1AF7}"/>
              </a:ext>
            </a:extLst>
          </p:cNvPr>
          <p:cNvSpPr/>
          <p:nvPr/>
        </p:nvSpPr>
        <p:spPr>
          <a:xfrm>
            <a:off x="1333500" y="1670723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E59B1-934C-40F4-B1F9-D3DDD5394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62" y="849928"/>
            <a:ext cx="693876" cy="695439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3BA0FA8E-56F9-4810-B6E9-7AEE22549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37" y="3474784"/>
            <a:ext cx="5458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Mẫu giáo bé (3-4 tuổi)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1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42900" y="112858"/>
            <a:ext cx="8458200" cy="808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06947" y="4084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733800" y="1428750"/>
            <a:ext cx="19812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4">
        <p14:reveal/>
      </p:transition>
    </mc:Choice>
    <mc:Fallback xmlns="">
      <p:transition spd="slow" advTm="1318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B9940-42AD-49AE-BA6A-00EE23176814}"/>
              </a:ext>
            </a:extLst>
          </p:cNvPr>
          <p:cNvSpPr txBox="1"/>
          <p:nvPr/>
        </p:nvSpPr>
        <p:spPr>
          <a:xfrm>
            <a:off x="2743200" y="158115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1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1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7">
        <p15:prstTrans prst="drape"/>
      </p:transition>
    </mc:Choice>
    <mc:Fallback xmlns=""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35">
        <p:blinds dir="vert"/>
      </p:transition>
    </mc:Choice>
    <mc:Fallback xmlns=""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8571" l="10000" r="90000">
                        <a14:foregroundMark x1="47500" y1="93214" x2="47143" y2="91071"/>
                        <a14:foregroundMark x1="59286" y1="2857" x2="52683" y2="2962"/>
                        <a14:foregroundMark x1="44789" y1="6605" x2="57857" y2="12143"/>
                        <a14:foregroundMark x1="42273" y1="5539" x2="44508" y2="6486"/>
                        <a14:foregroundMark x1="57857" y1="12143" x2="59643" y2="2500"/>
                        <a14:foregroundMark x1="58724" y1="96429" x2="58571" y2="98571"/>
                        <a14:foregroundMark x1="48929" y1="93929" x2="47857" y2="95714"/>
                        <a14:foregroundMark x1="48929" y1="96786" x2="46429" y2="94643"/>
                        <a14:backgroundMark x1="47857" y1="714" x2="46071" y2="357"/>
                        <a14:backgroundMark x1="47500" y1="1786" x2="47857" y2="1786"/>
                        <a14:backgroundMark x1="45714" y1="1071" x2="45357" y2="2857"/>
                        <a14:backgroundMark x1="43571" y1="2857" x2="43571" y2="3571"/>
                        <a14:backgroundMark x1="40714" y1="2857" x2="42857" y2="2857"/>
                        <a14:backgroundMark x1="38214" y1="3214" x2="39643" y2="5000"/>
                        <a14:backgroundMark x1="41786" y1="5000" x2="39643" y2="6071"/>
                        <a14:backgroundMark x1="46071" y1="90357" x2="46429" y2="88929"/>
                        <a14:backgroundMark x1="47857" y1="92857" x2="46786" y2="89286"/>
                        <a14:backgroundMark x1="47639" y1="93232" x2="47857" y2="92143"/>
                        <a14:backgroundMark x1="61429" y1="95714" x2="61429" y2="92857"/>
                        <a14:backgroundMark x1="61429" y1="93214" x2="61429" y2="9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" y="169926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7857" l="10000" r="90000">
                        <a14:foregroundMark x1="59531" y1="3718" x2="54963" y2="2400"/>
                        <a14:foregroundMark x1="55777" y1="3721" x2="60704" y2="6130"/>
                        <a14:foregroundMark x1="57901" y1="10464" x2="48571" y2="12143"/>
                        <a14:foregroundMark x1="62418" y1="9651" x2="57969" y2="10452"/>
                        <a14:foregroundMark x1="48571" y1="12143" x2="42857" y2="10357"/>
                        <a14:foregroundMark x1="50135" y1="6428" x2="43214" y2="6786"/>
                        <a14:foregroundMark x1="60586" y1="5887" x2="57150" y2="6064"/>
                        <a14:foregroundMark x1="55962" y1="4036" x2="59332" y2="3309"/>
                        <a14:foregroundMark x1="43214" y1="6786" x2="49544" y2="5421"/>
                        <a14:foregroundMark x1="60161" y1="91557" x2="45357" y2="97857"/>
                        <a14:foregroundMark x1="45357" y1="97857" x2="53571" y2="93571"/>
                        <a14:foregroundMark x1="53571" y1="4643" x2="61429" y2="3929"/>
                        <a14:foregroundMark x1="53929" y1="3571" x2="52143" y2="6071"/>
                        <a14:foregroundMark x1="52143" y1="6071" x2="52143" y2="4286"/>
                        <a14:foregroundMark x1="52143" y1="4286" x2="48929" y2="7857"/>
                        <a14:backgroundMark x1="62857" y1="90714" x2="60357" y2="91786"/>
                        <a14:backgroundMark x1="67500" y1="6786" x2="69286" y2="7857"/>
                        <a14:backgroundMark x1="68571" y1="8214" x2="69643" y2="8214"/>
                        <a14:backgroundMark x1="69643" y1="8214" x2="66071" y2="6786"/>
                        <a14:backgroundMark x1="66071" y1="6786" x2="61240" y2="4242"/>
                        <a14:backgroundMark x1="54937" y1="2374" x2="54643" y2="1786"/>
                        <a14:backgroundMark x1="50603" y1="1235" x2="50037" y2="1158"/>
                        <a14:backgroundMark x1="54643" y1="1786" x2="51197" y2="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8571" l="10000" r="90000">
                        <a14:foregroundMark x1="62800" y1="4530" x2="44643" y2="1071"/>
                        <a14:foregroundMark x1="44643" y1="1071" x2="63214" y2="10714"/>
                        <a14:foregroundMark x1="63214" y1="10714" x2="64722" y2="8370"/>
                        <a14:foregroundMark x1="60357" y1="92143" x2="47143" y2="98571"/>
                        <a14:backgroundMark x1="67857" y1="5357" x2="67500" y2="7857"/>
                        <a14:backgroundMark x1="67500" y1="7857" x2="63571" y2="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3" b="97500" l="10000" r="90000">
                        <a14:foregroundMark x1="63929" y1="7500" x2="45000" y2="4286"/>
                        <a14:foregroundMark x1="45000" y1="4286" x2="64643" y2="8929"/>
                        <a14:foregroundMark x1="64643" y1="8929" x2="45357" y2="2143"/>
                        <a14:foregroundMark x1="45357" y1="2143" x2="42143" y2="8929"/>
                        <a14:foregroundMark x1="58929" y1="88571" x2="57500" y2="90000"/>
                        <a14:foregroundMark x1="57500" y1="90000" x2="52500" y2="91786"/>
                        <a14:foregroundMark x1="52500" y1="91786" x2="48571" y2="94286"/>
                        <a14:foregroundMark x1="57143" y1="93571" x2="58571" y2="93571"/>
                        <a14:foregroundMark x1="58571" y1="93571" x2="58571" y2="93929"/>
                        <a14:foregroundMark x1="58929" y1="94286" x2="60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FF1496-A24C-4BA6-9C09-8BC6180FCD3D}"/>
              </a:ext>
            </a:extLst>
          </p:cNvPr>
          <p:cNvSpPr txBox="1"/>
          <p:nvPr/>
        </p:nvSpPr>
        <p:spPr>
          <a:xfrm>
            <a:off x="3200400" y="158115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chốt lại kiến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5B58493F-2A29-473A-B752-8AFE9DF9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900" y="219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48584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9|4.3|3.8|3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4621</TotalTime>
  <Words>160</Words>
  <Application>Microsoft Office PowerPoint</Application>
  <PresentationFormat>On-screen Show (16:9)</PresentationFormat>
  <Paragraphs>29</Paragraphs>
  <Slides>14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anh truc</cp:lastModifiedBy>
  <cp:revision>300</cp:revision>
  <dcterms:created xsi:type="dcterms:W3CDTF">2021-09-27T00:31:00Z</dcterms:created>
  <dcterms:modified xsi:type="dcterms:W3CDTF">2025-09-20T16:39:43Z</dcterms:modified>
</cp:coreProperties>
</file>